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</p:sldIdLst>
  <p:sldSz cx="5765800" cy="3244850"/>
  <p:notesSz cx="5765800" cy="3244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593" autoAdjust="0"/>
    <p:restoredTop sz="94660"/>
  </p:normalViewPr>
  <p:slideViewPr>
    <p:cSldViewPr>
      <p:cViewPr varScale="1">
        <p:scale>
          <a:sx n="146" d="100"/>
          <a:sy n="146" d="100"/>
        </p:scale>
        <p:origin x="36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8:32:44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4495 3063 266 0,'-3'4'310'0,"3"-4"-42"16,0 0-20-16,0 0-17 0,-3 1-19 0,3-1-12 0,0 0-11 16,0 0-17-16,0 0-12 0,0 0-10 0,0 0-11 15,-2 3-14-15,2-3 0 0,0 0-11 0,0 0-5 16,0 0-2-16,0 0 1 0,0 0-7 0,0 0 5 16,0 0-7-16,-3 0-9 0,3 0 7 0,0 0-7 15,0 0-8-15,0 0-6 0,0 0-10 0,0 0-4 0,-11 0-2 16,7-3-5-16,0 2-5 0,-4 1-4 15,0-4-2-15,-2 3-2 0,-5-4-7 0,0 2-5 0,0 0 2 16,-3-1 2-16,-1-1-10 0,1 1-2 0,-11-4 0 16,5 2-6-16,-4 0-1 0,-1-1-1 15,-2 2-2-15,1-1-1 0,0 2-1 0,0-3 1 0,0 3 0 16,-1-2 1-16,1 0-3 0,6 3-2 0,5-1 0 16,-12-1 4-16,8 2 1 0,-7-2 1 0,0 0-4 15,0-1 2-15,0 1 0 0,1 1 0 0,-3 0 0 16,4 1-1-16,-3-2-3 0,-1 1-3 0,2 0 3 0,-2 0 6 15,1 0-10-15,-1 1 3 0,0-1 0 16,0-1 0-16,0 1-2 0,1 0-2 0,-1 0 4 0,1 1-1 16,1 0-3-16,1 1 2 0,-1-1-5 15,0 2-1-15,6-2 4 0,-7 1-4 0,0 0 1 0,7 0 4 16,-5 0-6-16,-1 2-4 0,6-1 9 0,-6 1-4 16,7-1 5-16,-6 1-2 0,7 0-3 0,1 0 2 0,2 2 0 15,-11-1-2-15,6-1 2 0,-5 2 0 0,7-1 0 16,2 0 0-16,1 0-3 0,-2-1 1 15,1 1-1-15,-1 0 8 0,-8 2-10 0,4-2 9 0,6-1 10 16,-2 1-4-16,-9 2-1 0,6-3 2 0,5 2-1 16,-11 1-6-16,6-1 4 0,5-1-2 0,1 1-3 15,1 1 0-15,-2-1-1 0,2-1 4 0,-2 2-6 16,3 0 5-16,-1-2 0 0,1 2-4 0,-1 1 2 0,2-3-2 16,-1 1 1-16,1-1-2 0,0 3 0 15,0-2 0-15,0 1 0 0,0-1 0 0,0 1-1 0,0-1 2 16,2 0-1-16,-2 0-3 0,3 2 7 0,-1-3-4 15,2 2-1-15,-3-1-2 0,2 1 1 16,1-1 2-16,-2 1 3 0,-1 1-5 0,-2-2 0 0,3 1 1 16,1 1 1-16,2-3-1 0,1 0-3 0,-5 4 6 15,0-2-3-15,2-1-3 0,2-1 12 0,1 2-11 16,-5 0 0-16,-1-1-1 0,2 1 5 0,0-1-2 16,-1 2 2-16,1-1-3 0,1-1 0 0,2 0-1 15,1 1-3-15,-5 2 0 0,1-5-1 0,1 3 1 16,1-2-2-16,1-1 0 0,1 2 4 0,-6 0-2 15,5 0-1-15,-5-1 3 0,4 0 1 0,1 0-5 0,1 0 2 16,0 0-2-16,0 1 3 0,-4 0-1 0,-1 0 0 16,1 1 1-16,4-1 0 0,0-2-2 0,0 2-2 15,1-1 4-15,-2 0 0 0,-4 4 1 0,3-3-1 16,0-1 0-16,2 1 1 0,-4 2 1 0,2 0-1 0,1-2 3 16,0 1 2-16,-4-1-6 0,-1 2 1 15,2 0 1-15,-2-2 1 0,1 3 0 0,3-2 1 16,-3 1-5-16,0 1 6 0,3 0-4 0,-3 1 2 15,1 0 1-15,-1 1-2 0,-1-1 0 0,0 1-1 0,-1 0 1 16,2 0 3-16,-2 0-2 0,3 1 7 0,0 0-8 16,-1-1-1-16,2 1 1 0,-1 0 1 0,0-2 3 15,0 1 0-15,0 1 0 0,3-2-3 0,1-1-1 16,-3 3-3-16,3-2 5 0,0-1 0 0,1 0-1 16,-3 3 2-16,3-2 0 0,-1 1-1 0,1-3 0 15,2 2-1-15,0-1 7 0,-1 1-10 0,0-1 7 16,1 1-5-16,0 0 0 0,0-1 1 0,0 1-3 15,0-1 0-15,0 1 8 0,0-1-7 0,0 0-3 0,1 3 3 16,1-3-2-16,-2 0 1 0,1 0-2 0,0 0 3 16,0 1 2-16,-1-1-5 0,2 0 3 0,0 1 6 15,2-2 1-15,0 0-4 0,-1 1-4 0,0 1-5 16,-1-1 1-16,2 1-1 0,-1 1 4 0,0-2 0 16,1 0-2-16,-1 1-7 0,1 1 7 0,0-2-6 15,1 0 8-15,-2 1 0 0,1 2-3 0,0-3-1 16,2 0 2-16,-2 2-1 0,1-1-2 0,0 0 0 0,-1 1 1 15,3-1 0-15,-2 1-4 0,0 1-10 16,3-3 1-16,-2 0 5 0,2 2-1 0,-1-1 2 0,0 1 3 16,2 0 4-16,-1-2-5 0,1 1 5 15,0 1-2-15,-1 0 1 0,3-1 1 0,0 1 1 16,0 0 5-16,0-1-9 0,2 5 6 0,2-3 1 0,-2-1-1 16,0-2 4-16,4 5-4 0,-2-5 1 0,3 4 4 15,1-1-4-15,0-1 7 0,0-1-3 0,2 1-1 16,1-1 9-16,-2-2-9 0,2 2 5 0,1-2-6 15,-1 2-1-15,1-2 7 0,-1-1 0 0,1 3-1 16,-2-2-2-16,1 0-4 0,0-1 3 0,1 0-1 0,-2 1 6 16,1-1-7-16,0 2-1 0,0-2 2 0,0 0 5 15,1-1-6-15,-1 1 2 0,1 1 2 0,1-1-3 16,-4 0 5-16,3 0-6 0,1-1-1 0,-2 1 5 16,2 0 4-16,-1 0 0 0,0-1-4 0,1 2-6 15,0-2 0-15,-2 1 6 0,3 0 3 0,-1-1-5 16,-1 1 3-16,1-1-4 0,0 1 5 0,-1-1-3 15,0 1 5-15,1 1-10 0,1-1 1 0,-2-2 0 0,2 2-1 16,0 0 0-16,0-1 5 0,-2 0-1 16,2-1-8-16,0 1 5 0,1 0-4 0,1 1 2 0,9-2 2 15,-8 2 3-15,-3-1-7 0,2 0 1 16,8 0 4-16,-4-2 3 0,5 1 5 0,-7 1-7 0,-2-1 4 16,12 1-10-16,-3-2 6 0,0 0-3 0,-8 2-3 15,8 0 4-15,-6-2 1 0,6 2 1 0,-6-2 0 16,5 2 0-16,1 0-2 0,-6-2 7 0,7 3-5 0,-8-1-4 15,7-1-1-15,-7 1 9 0,-3-1-6 16,0 0 2-16,10 0 1 0,1 1 7 0,-7 0-11 16,6 0 6-16,-7 0-2 0,-3-1 4 0,11 1-4 0,-2 1-1 15,1-2 0-15,-1 0-1 0,-4 0 5 0,-4 0-7 16,10 1 3-16,1 1 0 0,-2-2-4 0,0 2-2 16,1-3-2-16,0 1 6 0,-2 0 0 0,3 0 1 15,-8 0-4-15,7 0-3 0,0 0-3 0,0 0 2 16,1-1-1-16,-1 0 1 0,-1 0 2 0,0 0 1 15,-7 0 0-15,-2 0 1 0,9 0 1 0,-6-1-3 16,6 2 0-16,1-1-4 0,-7 0 4 0,6 0-2 16,-6 0-2-16,-4 0 6 0,10 1-5 0,-6 1-2 15,-5-2 2-15,2 0-5 0,0 1 4 0,9-1-2 0,-7 0 1 16,-5 0 1-16,3-2 1 0,-2 1 5 16,1 0 0-16,0 1 2 0,-1-1-1 0,0 1-1 0,-1-1 1 15,1-1 4-15,-1 1-3 0,-1 0 3 0,2 0-1 16,-1 0 3-16,0-2-1 0,1 1-3 0,-1 0 3 15,0 0 1-15,-1 0-2 0,1 0 1 0,2-1 2 16,-3 1-3-16,1-2 0 0,0 2 6 0,0 0 2 16,0 0-8-16,-1 0 2 0,1-1 2 0,-3 2 0 15,2-1 1-15,0 1-5 0,0-3 3 0,-1 3 0 16,0-2-3-16,-1 1 5 0,1 0-2 0,-1 0-3 16,-1 0-1-16,1 0 4 0,2 0 0 0,-1-1 1 0,0 1-2 15,-1-1 2-15,0-1 0 0,1 1 3 0,0 1 3 16,-2-2-3-16,1 1 1 0,-1-1-5 15,0 0 1-15,-3 0-1 0,2 0-2 0,-1 1 0 0,1-1 9 16,-2 0-1-16,-1 0-7 0,-2 0 4 0,-1 1-1 16,2-1-1-16,-2 1 5 0,-1 0 7 0,2-1-1 15,-2 0 4-15,2 0 2 0,-1 0 6 0,-1-1-1 16,-1 2 3-16,0-3-5 0,1 2-4 0,-1-1 3 0,0 0 0 16,-1 0 2-16,0-1-1 0,2 0 3 15,-2-1 6-15,-1 0-7 0,0-1 5 0,1 0 0 16,-1 0 13-16,0 0-4 0,-1 1 9 0,1-1-1 0,0-1-2 15,-1 1 9-15,0 1 3 0,0 0 15 0,-1 0-11 16,0 0-3-16,1 0-1 0,-1 0 2 0,0 0-2 16,0 0 0-16,0 0 0 0,0 0-1 0,-1 1-2 15,0 0-9-15,1-2-3 0,-1 1-1 0,1 0-8 16,-1-1 1-16,0 0-3 0,0 0 3 0,0 0 2 16,0 0 6-16,-1-6 0 0,0 4 5 0,0 0-7 15,-1-2 2-15,0-2-2 0,1 2-1 0,-1 2-2 16,-1 1-1-16,1 1 0 0,-1 0 1 0,1 0-5 0,-1 0-4 15,0 1-1-15,0 0-3 0,0-1-1 0,0 1 2 16,0 0 0-16,0 1-2 0,-1 0-2 0,1-1-3 16,-2 1 1-16,3 0-3 0,-3 0-2 0,1-2-1 15,0 4 2-15,-1-2-4 0,1 0-1 0,0 0-1 16,-2 1-1-16,2-2 2 0,-1 2-1 0,-1-1-3 16,0 0 2-16,1 1-2 0,-2-2-3 0,2 0 3 0,-1 3-3 15,0-1 3-15,0-1 0 0,1 1-2 16,-2 0-1-16,2 0-1 0,0-1 2 0,-1 1 0 0,0 1-1 15,0-1 1-15,-1 0 4 0,2 0-3 0,-1 1 1 16,1 0-1-16,-1-1 0 0,1 2 1 0,1-1 0 16,-1 1-1-16,1 1 1 0,0-1-2 0,4 3 2 15,-10-5-1-15,4 1-3 0,1 3 0 0,-3-3 0 16,2 2 1-16,-1-2 2 0,0 1-4 0,-1 0-1 16,-1 0 4-16,1 1-3 0,-1-1-1 0,0-2-3 15,-4 1-10-15,3 1-17 0,0 0-18 0,1 1-17 0,0-2-25 16,0 2-29-16,0-1-32 0,0 1-22 0,1-1-31 15,0 0-31-15,-6-2-41 0,3 3-43 0,3-2-261 16,0 1-698-16,2 1 190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44.7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2A8DAB-3E6E-4289-9240-849888A8D4F6}" emma:medium="tactile" emma:mode="ink">
          <msink:context xmlns:msink="http://schemas.microsoft.com/ink/2010/main" type="inkDrawing" rotatedBoundingBox="630,1650 784,1576 790,1588 636,1663" semanticType="callout" shapeName="Other">
            <msink:sourceLink direction="with" ref="{E6D2C7B4-C85A-454D-B764-0C4ADE80E1EC}"/>
          </msink:context>
        </emma:interpretation>
      </emma:emma>
    </inkml:annotationXML>
    <inkml:trace contextRef="#ctx0" brushRef="#br0">-1 79 3191 0,'0'0'474'15,"0"0"-161"-15,2-8-99 0,-2 8-71 0,0 0-47 0,0 0-33 16,6-7-14-16,0 3-12 0,5-3-8 0,1 0-2 16,8-2-4-16,0 0-26 0,1 2-51 0,-6 0-69 0,-1 2-83 15,-4 0-95-15,-1 2-244 0,-3 1-651 0,-6 2 178 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23.3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5B6F71D-AB65-474B-B66B-0E5800A5BA36}" emma:medium="tactile" emma:mode="ink">
          <msink:context xmlns:msink="http://schemas.microsoft.com/ink/2010/main" type="inkDrawing" rotatedBoundingBox="5933,3212 7055,4346 6784,4615 5662,3481" semanticType="underline" shapeName="Other">
            <msink:sourceLink direction="with" ref="{AE0B579B-3AB1-4D43-BE75-1692123B0D62}"/>
            <msink:sourceLink direction="with" ref="{059D6AC7-7476-4AB0-B670-69BD53C8CD6B}"/>
          </msink:context>
        </emma:interpretation>
      </emma:emma>
    </inkml:annotationXML>
    <inkml:trace contextRef="#ctx0" brushRef="#br0">-4-7 268 0,'0'0'217'0,"0"0"-33"0,0 0-12 0,0 0-16 0,0 0-5 16,-5-4-4-16,5 4-1 0,0 0 4 0,0 0 3 15,0 0-1-15,0 0-2 0,0 0-2 0,0 0-8 16,0 0 7-16,0 0-5 0,0 0 5 0,0 0-5 16,0 0-5-16,0 0-1 0,0 0-4 0,0 0 2 0,0 0-9 15,0 0-1-15,0 0-3 0,0 0-2 0,0 0-4 16,6 11-6-16,-3-8-11 0,0 1 0 0,0-1-4 16,4 4-4-16,0-1 0 0,-1 2-4 0,0-1-6 15,1-4-6-15,0 4-3 0,1 1-6 0,-3 0 1 31,3-1-5-31,1 1-3 0,-2 0-4 0,6 4-3 0,-4-2 0 16,0-1-7-16,-2 0 0 0,2-1-6 0,4 6-1 16,-3 0-2-16,-1-4-4 0,4 3 0 0,-1 0-2 15,1 1-7-15,-2 0 6 0,2 0-6 0,0 2-3 16,-3-2-2-16,4 1 0 0,-3 0-2 0,5 0-4 0,-3 1 1 16,1 0-3-16,-2 1 2 0,1-1-4 0,2 0 3 15,-2 0-3-15,0 0 1 0,3 1 2 0,-4-3-6 0,1 1 2 16,1-2 2-16,0 1 8 0,0-1-1 0,0 1-3 15,0 0 1-15,-2-4 0 0,0 3-2 0,2-2 0 0,1 2-2 16,-1-1 1-16,0 2-1 0,0-1-1 0,-2-2-4 16,4 3 1-16,-2-1 2 0,3 2 0 0,-4-1 0 15,3-2-4-15,-2 1 4 0,1 0-3 0,0 1 1 16,0-3 2-16,-1 0-4 0,0 1 4 0,-3-2-1 16,3 1 3-16,-2 1-2 0,3 0-1 0,1-1 4 15,-6-2 2-15,-2 0 0 0,4 3 0 0,1 2-1 16,-3-4-1-16,-1-1 3 0,4 5 0 0,-5-6-3 0,1 3-1 15,-2-4 8-15,0 1-10 0,1-1 4 0,-3 2-3 16,2-3 9-16,0 2 2 0,0 0-3 0,-1 0 3 16,0-1 5-16,2-1-5 0,-1 1 3 0,1 1-1 15,-2-1 1-15,-1-1-1 0,-1-1 2 0,2 1-1 0,1 1 3 16,-4-3-4-16,-1 0-2 0,2 0 5 0,-1-2 7 16,-3-2-4-16,5 6 1 0,-5-6 1 0,3 4 1 15,-3-4 6-15,3 3-6 0,-3-3-7 0,0 0-4 16,4 3 2-16,-4-3-5 0,0 0-1 0,2 5 8 15,-2-5-11-15,0 0 3 0,0 0-7 0,4 2-1 16,-4-2-2-16,0 0 2 0,0 0 7 0,4 4-5 16,-4-4-2-16,0 0 4 0,0 0-8 0,0 0 5 0,0 0 1 15,4 3-3-15,-4-3-21 0,0 0-47 0,0 0-56 16,0 0-73-16,0 0-68 0,-7-19-59 0,2 10-63 16,0 0-63-16,-1 0-281 0,-2 1-872 0,-5-4 234 0</inkml:trace>
    <inkml:trace contextRef="#ctx0" brushRef="#br0" timeOffset="567.6796">743 1015 330 0,'0'0'360'0,"0"0"-43"16,0 0-34-16,-5-3-18 0,5 3-20 0,0 0-23 15,0 0-10-15,0 0-20 0,0 0-4 0,0 0-8 0,0 0-11 16,0 0-22-16,0 0-5 0,0 0 0 16,0 0-22-16,0 0-6 0,0 0-11 0,0 0-2 0,0 0-5 15,0 0 6-15,0 0 7 0,0 0-8 0,0 0 2 16,0 0 3-16,0 0 0 0,0 0 3 0,0 0 1 15,0 0 0-15,13 11-6 0,-6-4-4 0,2-3-4 0,0 2 1 16,7 4-7-16,1-1-1 0,1 0-3 16,-2 0-4-16,1-2-10 0,0 3-3 0,-1-3-8 0,1 0-6 15,-3-1-4-15,-1-1-8 0,-4-1-3 0,1 0-3 16,1 1-7-16,-1-2-1 0,-1 2-3 0,2-2 1 0,-2 0-6 16,1 0 1-16,-2-1-9 0,0 0-1 15,-4 0-11-15,-4-2-3 0,10 0-4 0,-10 0-1 0,9 0-5 16,-9 0 5-16,0 0-5 0,13 0 4 0,-13 0-4 15,6-4 1-15,-6 4 1 0,7-1 2 16,-7 1 1-16,5-3 4 0,-5 3 0 0,4-2 5 0,-4 2 5 16,5-4-3-16,-5 4 10 0,2-4-1 0,-2 4 6 15,5-5 3-15,-3 0-2 0,0-3-1 0,-1 0-3 0,2-1-5 16,-2-9 4-16,1 5-2 0,-2-4-4 0,1-2 2 16,-1 0 0-16,-4 0-5 0,4-1 4 0,-1 0-2 15,-1 2-1-15,1 1-5 0,0-1 0 0,-2 5 0 16,0 0-14-16,1 4-5 0,2 0-11 0,-2 0-7 0,2 2-22 15,-2 2-24-15,1-1-32 0,1 6-48 0,-2-6-53 16,-1 1-64-16,3 5-61 0,-2-3-74 16,2 3-224-16,0 0-764 15,0 0 207-15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43.9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51A7A5-D1BF-4E92-90CE-51CEDBA78370}" emma:medium="tactile" emma:mode="ink">
          <msink:context xmlns:msink="http://schemas.microsoft.com/ink/2010/main" type="writingRegion" rotatedBoundingBox="1287,6533 3437,6454 3452,6859 1301,6939">
            <msink:destinationLink direction="with" ref="{8E2CA40B-21E2-4818-8371-CD52D1065CFD}"/>
          </msink:context>
        </emma:interpretation>
      </emma:emma>
    </inkml:annotationXML>
    <inkml:traceGroup>
      <inkml:annotationXML>
        <emma:emma xmlns:emma="http://www.w3.org/2003/04/emma" version="1.0">
          <emma:interpretation id="{B278EB22-4F57-43ED-BBE9-7FEC995EFA64}" emma:medium="tactile" emma:mode="ink">
            <msink:context xmlns:msink="http://schemas.microsoft.com/ink/2010/main" type="paragraph" rotatedBoundingBox="1287,6533 3437,6454 3452,6859 1301,6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7EC147-0BC4-4CAA-B058-11926DD45173}" emma:medium="tactile" emma:mode="ink">
              <msink:context xmlns:msink="http://schemas.microsoft.com/ink/2010/main" type="line" rotatedBoundingBox="1287,6533 3437,6454 3452,6859 1301,6939"/>
            </emma:interpretation>
          </emma:emma>
        </inkml:annotationXML>
        <inkml:traceGroup>
          <inkml:annotationXML>
            <emma:emma xmlns:emma="http://www.w3.org/2003/04/emma" version="1.0">
              <emma:interpretation id="{FA773C9B-C43B-4449-9A05-F19D99EC572A}" emma:medium="tactile" emma:mode="ink">
                <msink:context xmlns:msink="http://schemas.microsoft.com/ink/2010/main" type="inkWord" rotatedBoundingBox="1289,6589 2508,6544 2520,6888 1301,6933"/>
              </emma:interpretation>
              <emma:one-of disjunction-type="recognition" id="oneOf0">
                <emma:interpretation id="interp0" emma:lang="en-US" emma:confidence="0.5">
                  <emma:literal>Muscle</emma:literal>
                </emma:interpretation>
                <emma:interpretation id="interp1" emma:lang="en-US" emma:confidence="0">
                  <emma:literal>Muscly</emma:literal>
                </emma:interpretation>
                <emma:interpretation id="interp2" emma:lang="en-US" emma:confidence="0">
                  <emma:literal>Made</emma:literal>
                </emma:interpretation>
                <emma:interpretation id="interp3" emma:lang="en-US" emma:confidence="0">
                  <emma:literal>Masala</emma:literal>
                </emma:interpretation>
                <emma:interpretation id="interp4" emma:lang="en-US" emma:confidence="0">
                  <emma:literal>Marche</emma:literal>
                </emma:interpretation>
              </emma:one-of>
            </emma:emma>
          </inkml:annotationXML>
          <inkml:trace contextRef="#ctx0" brushRef="#br0">-1112 964 407 0,'0'0'302'16,"0"0"-37"-16,0 0-31 0,0 0-26 0,0 0-13 16,0 0-24-16,0 0-3 0,0 0-7 0,0 0 1 0,0 0-20 15,0 0-4-15,0 0-10 0,0 0 1 0,0 0-3 16,0 0-6-16,-8 10-7 0,6-3-3 0,-2 4 3 15,-1 4 6-15,0 2-2 0,1 1 0 0,0-2-3 16,2 1-5-16,-1-4-1 0,2-1-2 0,1-2-6 16,-2-1-3-16,2 1-9 0,0-2 1 0,0-2-11 0,0-1 2 15,0 1-5-15,1-1-2 0,-1-1-12 0,0 0-3 16,0 0-7-16,-1 0-3 0,1-4-5 0,1 8-7 0,0-3-4 16,-1-1-4-16,0 1-3 0,1-2-1 0,1 1-4 15,-1 1 0-15,-1-2-4 0,0 1 1 0,0-4 0 16,1 4-4-16,-1-4 1 0,0 5 3 0,0-5-2 15,1 5 0-15,-1-5 1 0,0 0-6 0,0 0-12 16,0 0-8-16,0 0-4 0,0 0 0 0,-1-15-6 16,1 5-8-16,-1-1-7 0,2-6-4 0,-1 1-7 15,1-3-6-15,-2 0-5 0,1-2 6 0,1 1-7 0,1 1 6 16,-1-2-3-16,0 1-3 0,0 2 2 0,1 1 7 16,0 5 6-16,-2 0 8 0,0 5 4 0,-1 1 7 0,0 2 9 15,2-3-6-15,-1 7 7 0,0-7 3 0,0 7 9 16,0-6-5-1,0 6 1-15,1-4-4 0,-1 4 2 0,0 0 8 0,1-4-10 0,-1 4 7 16,0 0 4-16,0 0 6 0,0 0 13 0,0 0 3 16,13 12 9-16,-9-2 5 0,3 6-5 0,0 2 2 0,-2 0-4 15,2 1-1-15,-2-1-3 0,2 0 0 0,-2-1-7 16,2-1-3-16,-4-3 2 0,1-4-4 0,-3 0 3 16,2-2 0-16,1-2-6 0,-3 1-1 0,2-4 5 15,-1 2 4-15,1-2 4 0,-3-2-1 0,0 0-3 0,0 0-3 16,0 0-1-16,16-13-9 0,-11 4-13 0,3-10-15 15,0-1-16-15,-2-1-1 0,2-2 4 0,-2 2 3 16,0 1 4-16,1 2 1 0,-1 1 8 0,-4 6 3 16,2 0 14-16,-4 4 10 0,3 2 2 0,-2 1-2 15,0-1 4-15,-1 5 3 0,4-1 7 0,-4 1 8 16,0 0 6-16,4 12 2 0,-2-2 3 0,2 7 0 16,-1 1-2-16,0 0 3 0,2 0 4 0,-1-2-2 0,-1 0-2 15,2 1-3-15,-1-5-2 0,1-1-5 0,-1-1-1 16,0-2-3-16,0 2-3 0,-1-2-14 0,0-3-27 15,1 0-35-15,1 2-55 0,0-1-55 0,-1-1-60 16,-2-1-66-16,3-1-85 0,-1 1-215 0,0-2-704 0,-2 1 191 16</inkml:trace>
          <inkml:trace contextRef="#ctx0" brushRef="#br0" timeOffset="550.9598">-762 1093 335 0,'0'0'359'16,"-6"-3"-61"-16,6 3-52 0,0 0-32 0,0 0-27 16,-4-2-20-16,4 2-25 0,0 0-21 0,0 0-5 0,0 0-12 15,0 0 10-15,0 0 6 0,0 0 7 16,0 0 2-16,0 0-7 0,-7 7-1 0,7-7-3 16,-2 6-10-16,1-2-18 0,1-4 3 0,-2 8-16 0,0-3 3 15,2-5 13-15,2 8-17 0,-2-5 5 0,0-3 3 16,1 6 4-16,0-4-4 0,-1-2 2 0,3 4-10 0,-3-4-3 31,5 3-11-31,0-2-6 0,-5-1-6 0,9 2-4 16,-9-2-21-16,8 0-7 0,-8 0-19 0,0 0-18 15,14-2-12-15,-9 1-12 0,-5 1-6 0,9-2-5 16,-7-1-2-16,-2 3 4 0,5-3 4 0,-4 0 2 0,-1 3 12 16,4-4 4-16,-4 4 11 0,3-5 11 0,-3 5 22 15,2-3 15-15,-2 3 22 0,3-4 10 16,-3 4 12-16,1-4 11 0,-1 4 1 0,0 0-5 0,2-3-6 15,-2 3-7-15,0 0-7 0,0 0 2 0,0 0-3 16,0 0 4-16,0 0-2 0,9 10 3 0,-6-1-9 16,1-2-4-16,-1-1-4 0,1 3-3 0,0-3-7 0,1 3 1 15,0-1-5-15,1-1-9 16,0 0-13-16,-1-1-20 0,0-3-41 0,1 1-44 0,-1-1-52 16,0-3-70-16,-5 0-79 0,12 0-340 0,-2-5-762 15,0-2 206-15</inkml:trace>
          <inkml:trace contextRef="#ctx0" brushRef="#br0" timeOffset="988.1597">-477 989 447 0,'0'0'369'16,"0"0"-43"-16,0 0-34 0,0 0-30 0,0 0-22 15,0 0-17-15,0 0-22 0,0 0-18 0,0 0-8 16,0 0-20-16,0 0-21 0,0 0-10 0,0 0-23 16,-2 4-3-16,2-4-9 0,-4 5-12 0,-2-4-12 15,-1 2 2-15,-3 0-13 0,0 1-3 0,1-1-9 0,-1 2-3 16,1-2-5-16,0 0-3 0,1 0-4 0,1 0-3 15,2-2-1-15,0 1 5 0,3-1 5 0,2-1 22 16,-6 4 6-16,6-4 17 0,-4 2 20 0,4-2 12 16,0 0 13-16,-1 3 9 0,1-3 10 0,0 0 5 15,8 6 13-15,-3-3-9 0,5 1-5 0,0 1-5 0,1 0-1 16,-1 0-12-16,8 4-19 0,-3-1 1 16,-4-1-3-16,-1 0-7 0,-2-1-1 0,0 0-13 0,0 0 0 15,-1 4-16-15,-5-2-17 0,0 2-25 0,-2 0-36 0,-1 0-46 0,-5 6-46 16,-1-5-46-16,1-1-46 0,0-4-36 0,-1 2-39 15,-1-2-35 1,1-5-36-16,-1-1-45 0,2 0-257 16,0-3-771-16,2-1 209 0</inkml:trace>
          <inkml:trace contextRef="#ctx0" brushRef="#br0" timeOffset="1346.9429">-267 1024 317 0,'0'0'306'15,"0"0"-60"-15,0 0-35 0,-3 6-27 0,3-6-27 0,-6 5-14 16,-3 2-22-16,1-2-6 0,2 2-2 16,-2-2-1-16,3 3 0 0,-2-1 1 0,1 1 0 0,0-2-3 15,1 0 7-15,2 1 2 0,-1-3-4 0,1 2 5 16,0-2-5-16,2 0 7 0,0 0 8 0,1-4-2 16,1 7-11-16,-1-7-8 0,5 7-14 0,-1-5-6 15,1 1-29-15,1-2-40 0,4-1-50 0,0-1-61 16,0-2-71-16,1 0-91 0,-1-2-209 0,7-3-553 0,-6-2 151 15</inkml:trace>
          <inkml:trace contextRef="#ctx0" brushRef="#br0" timeOffset="1549.7559">-177 872 594 0,'0'0'558'0,"0"0"-93"0,-4-3-63 0,4 3-26 0,0 0-24 0,0 0-21 15,-5 15-22-15,2-4-23 0,2 7-18 0,1 1-20 16,-1 2-15-16,2 1-34 0,-1-1-12 0,0 1-22 16,3-1-19-16,-2-1-13 0,1 1-13 0,2 0-9 0,1-3-29 15,0 1-34-15,0-3-52 0,-1-4-61 0,1-1-78 16,-2-2-76-16,0-1-87 0,0-3-365 16,1 0-809-16,-1-2 218 0</inkml:trace>
          <inkml:trace contextRef="#ctx0" brushRef="#br0" timeOffset="1919.6194">-53 1086 573 0,'0'0'424'0,"0"0"-39"0,0 0-13 0,0 0-15 0,5 4-16 0,-5-4-19 15,9 2-16-15,-4-2-15 0,5 1-15 0,1-2-20 16,-11 1-13-16,16-2-20 0,-7 0-23 0,0 1-20 16,-3 0-18-16,0 0-15 0,-6 1-18 0,9-3-12 15,-6 1-32-15,0-1-42 0,-3 3-36 0,0 0-45 16,0-7-41-16,0 7-34 0,0 0-24 0,-10-4-8 0,0 3 6 16,-1 0 7-16,-1 1 14 0,0 1 12 15,2 0 12-15,-2 0 20 0,1 0 18 0,3 1 16 0,0 0 23 16,2-1 15-16,6-1 20 0,-9 3 19 0,5-2 21 15,4-1 29-15,-2 5 9 0,2-5 14 0,0 4 3 0,2 1-3 16,2-2-7-16,4 4-10 0,2-1-10 0,-1 0-7 16,8 2-11-16,-1 0-3 0,2-2-32 0,-3-3-40 15,-4 1-74-15,0-1-86 0,-1-1-117 0,-2 0-365 16,-2 0-785-16,-6-2 213 0</inkml:trace>
        </inkml:traceGroup>
        <inkml:traceGroup>
          <inkml:annotationXML>
            <emma:emma xmlns:emma="http://www.w3.org/2003/04/emma" version="1.0">
              <emma:interpretation id="{21478BD0-729D-4973-A9BB-40D481D6BFD0}" emma:medium="tactile" emma:mode="ink">
                <msink:context xmlns:msink="http://schemas.microsoft.com/ink/2010/main" type="inkWord" rotatedBoundingBox="2704,6481 3437,6454 3452,6859 2719,6886"/>
              </emma:interpretation>
              <emma:one-of disjunction-type="recognition" id="oneOf1">
                <emma:interpretation id="interp5" emma:lang="en-US" emma:confidence="0.5">
                  <emma:literal>Pain</emma:literal>
                </emma:interpretation>
                <emma:interpretation id="interp6" emma:lang="en-US" emma:confidence="0">
                  <emma:literal>pain</emma:literal>
                </emma:interpretation>
                <emma:interpretation id="interp7" emma:lang="en-US" emma:confidence="0">
                  <emma:literal>Pains</emma:literal>
                </emma:interpretation>
                <emma:interpretation id="interp8" emma:lang="en-US" emma:confidence="0">
                  <emma:literal>Porin</emma:literal>
                </emma:interpretation>
                <emma:interpretation id="interp9" emma:lang="en-US" emma:confidence="0">
                  <emma:literal>Paint</emma:literal>
                </emma:interpretation>
              </emma:one-of>
            </emma:emma>
          </inkml:annotationXML>
          <inkml:trace contextRef="#ctx0" brushRef="#br0" timeOffset="2507.5382">268 898 698 0,'0'0'426'16,"-6"-2"-53"-16,6 2-49 0,0 0-39 0,0 0-38 0,0 0-6 15,0 0-8-15,-4 8-7 0,4-4-6 0,1 1-2 16,1 5-5-16,-1 1-13 0,3 6-10 0,-2 0-17 15,2 1-14-15,0-1-12 0,2 2-10 0,0-2-14 16,1 0-7-16,2-1-9 0,-4 0-17 0,-1-3-8 16,1-1-9-16,0-2-10 0,-2 0-6 0,0 1-6 0,2-2-2 15,-2-1-18-15,1 0-27 0,-3-2-27 0,2-1-30 16,-2 1-22-16,0-3-10 0,-1-3-20 0,1 7-4 16,-1-7-5-16,0 4-7 0,0-4-10 0,0 0-13 15,0 0-6-15,0 0-3 0,0 0-4 0,0 0 9 16,0 0 17-16,-6-20 15 0,-2 3 14 0,2-2 14 0,-1-2 10 15,2 0 24-15,0-2 16 0,0 0 26 0,1 0 16 16,-1 2 20-16,-1 0 8 0,2 0 13 0,2 2 13 16,0 0 9-16,2 2 11 0,0 4 11 0,0 1 14 15,2 1 11-15,1-5 17 0,2 5 11 0,-1-1 6 16,0 4 13-16,2 1 5 0,0 0-2 0,-1 0-1 16,-1 3-4-16,1-1-15 0,-3 1-20 0,-2 4-10 15,9-4-4-15,-9 4 11 0,0 0-13 0,14 7-14 0,-8 0-7 16,-1 3-11-16,0 7-4 0,-2 3-24 0,-3 0-20 15,0 2-36-15,-4-1-48 0,-1-1-40 0,0 0-49 16,0-1-31-16,0 0-26 0,-1-2-36 0,-1-6-29 16,1 0-32-16,4-4-40 0,-2-3-281 0,1-3-747 0,3-1 202 15</inkml:trace>
          <inkml:trace contextRef="#ctx0" brushRef="#br0" timeOffset="3169.7187">542 979 255 0,'-6'4'322'0,"0"-1"-53"0,1 0-26 0,-2 1-19 0,1-1-17 16,0 0-18-16,1 2-14 0,-4 0-7 0,3 0-15 0,-1 2-7 16,0 0-3-16,-1 0-10 0,3 0-1 15,0 0-2-15,-2 1 2 0,2-1-4 0,1-1-1 0,3 0 8 16,-3 3 3-16,2-2-2 0,1 0 0 0,1-2 0 16,1 1 1-16,-1-3-3 0,1 3-4 0,2-2-9 15,-1-1-8-15,2 0-10 0,0-1-10 0,1 0-8 16,0 0-12-16,5-1-11 0,-3-1-23 0,4 0-24 15,-2-3-27-15,1 0-26 0,-1-1-28 0,-2-1-19 0,2-1-6 16,-2-2-13-16,0 0-9 0,-1-3 4 0,2-2 8 16,-3 1 9-16,-1 1 16 15,-2 4 11-15,0-1 12 0,-1 2 21 0,0 1 18 0,-1 0 21 16,0 2 12-16,0 3-5 0,3-7 19 0,-3 7 8 0,0-5-8 16,0 5 3-16,0 0-9 0,0 0 8 15,1-4 6-15,-1 4 3 0,0 0 13 0,0 0 4 16,0 0 3-16,0 0 4 0,0 0-6 0,3 12 0 0,-2-8 0 15,1 0-9-15,-1 1-1 0,3-1 1 0,-2 1-5 16,1-1-2-16,0-1-8 0,1 2-14 0,1-2-20 16,2 0-18-16,1 0-39 0,0-1-28 0,3-1-23 15,-1-1-20-15,2-1-19 0,-2-1-8 0,-1-3-13 0,1 1 6 16,0-2 9-16,-2 1 18 0,0 0 22 0,-3 1 29 16,0 0 35-16,-2 1 29 0,0 0 27 0,-3 3 19 15,6-5 16-15,-6 5 15 0,4-4 2 0,-4 4 12 16,3-2-3-16,-3 2 1 0,0 0-4 0,0 0-4 15,5-3 10-15,-5 3-4 0,0 0 14 0,0 0 6 16,0 0 0-16,5 7-3 0,-5-7-12 0,1 6-2 16,0-3-9-16,-1 1-3 0,1 1-10 0,0-1-2 0,0 0-6 15,1 2-10-15,-1 2-24 0,0 0-47 0,2 1-58 16,-2-2-63-16,1 3-70 0,1-3-78 0,-4-3-283 16,2 1-704-16,-1-5 192 0</inkml:trace>
          <inkml:trace contextRef="#ctx0" brushRef="#br0" timeOffset="3312.4673">760 925 563 0,'-6'-5'482'16,"1"3"-81"-16,5 2-62 0,-7-5-55 0,7 5-64 0,-5-1-103 16,5 1-120-16,-4-2-127 0,4 2-173 0,0 0-361 15,0 0 103-15</inkml:trace>
          <inkml:trace contextRef="#ctx0" brushRef="#br0" timeOffset="3648.4119">856 975 3057 0,'0'0'287'0,"0"5"-169"15,0-5-31-15,-1 6-40 0,1-6-21 0,-1 9 1 0,-2-3 2 16,3 2-2-16,-2 1-10 0,-1 1-2 0,2-1 3 15,-1 0 0-15,1 2-4 0,-2-3-1 0,3 0-6 16,0-2 0-16,-1 0-1 0,1-3 1 0,0-3 9 16,0 7 13-16,0-7 5 0,0 0 3 0,0 0-10 15,0 0-1-15,0 0-4 0,12-9 2 0,-4 0 10 16,-2 0 2-16,6-4 16 0,1-2 20 0,0 3 26 16,-4 2 23-16,-2 1 20 0,1 3 12 0,-3 1 4 0,-2 0-6 15,1 1-12-15,-2 1-15 0,-2 3-17 0,6-3 0 16,-6 3-1-16,0 0-12 0,0 0-10 0,11 6-9 15,-8-2-5-15,2 5-4 0,-1 0-8 0,1-1-8 16,0 1-18-16,-2-1-39 0,1-2-48 0,-2 1-45 16,-1-2-57-16,3-1-32 0,-3 0-33 0,-1-4-35 15,3 4-50-15,-3-4-89 0,0 0-220 0,0 0-739 16,0 0 200-16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25.9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59D6AC7-7476-4AB0-B670-69BD53C8CD6B}" emma:medium="tactile" emma:mode="ink">
          <msink:context xmlns:msink="http://schemas.microsoft.com/ink/2010/main" type="inkDrawing" rotatedBoundingBox="6361,4380 8248,4370 8253,5386 6367,5396" hotPoints="8399,4840 7417,5385 6371,4976 7353,4431" semanticType="enclosure" shapeName="Ellipse">
            <msink:sourceLink direction="with" ref="{B86B395A-F321-4800-AB29-43A22F4C67A7}"/>
            <msink:sourceLink direction="with" ref="{40B69FD4-A491-41AA-BDDB-8A7175591E7A}"/>
            <msink:destinationLink direction="with" ref="{A5B6F71D-AB65-474B-B66B-0E5800A5BA36}"/>
            <msink:destinationLink direction="with" ref="{156FEF91-A8F4-41F5-99AD-991A589DF9B6}"/>
          </msink:context>
        </emma:interpretation>
      </emma:emma>
    </inkml:annotationXML>
    <inkml:trace contextRef="#ctx0" brushRef="#br0">1375 1054 219 0,'0'0'351'0,"0"0"-51"0,0 0-33 16,0 0-26-16,0 0-28 0,0 0-21 0,0 0-21 15,0 0-13-15,0 0-12 0,0 0-1 0,0 0-9 0,0 0-5 16,0 0-9-16,-15 2-5 0,15-2-8 0,-11 0 2 15,1 0-9-15,0 2 7 0,-3-1-7 0,2 0 0 16,0 0-1-16,-8 1 7 0,4-1 0 0,-4 2-9 16,0-1-3-16,5 0-5 0,-4 1 0 0,4 0-15 0,-3 0 1 15,3 1-7-15,2-2-6 0,2 1-6 0,-2-2-3 16,2 3-5-16,0-2-2 0,-1 1 3 0,-1 2-6 16,1-2 1-16,0 1 2 0,1 0-6 0,-1 1 0 15,0-2-2-15,-7 5 3 0,-1-2 0 0,1 2 1 16,6-2-2-16,-4 1-3 0,-2 0-4 0,2 1-4 0,0-1-4 31,2 0 0-31,4-1-5 0,0 1 0 0,0-2-4 16,0 1-1-16,1 1-1 0,-1-1-1 0,1 1 1 15,2-1-3-15,-2 1 2 0,1 0 0 0,1-1 0 16,0 1 1-16,2 0-3 0,-3-1 0 0,1 2 1 0,-1 1-2 16,1-2 1-16,-2 2-2 0,1-2 1 0,1 1-3 15,-1 0 1-15,-1 2 1 0,4-1 0 0,-2-1-1 16,1 0-3-16,0 0 0 0,-1 2 0 0,1-1 5 15,0 0-8-15,1 0 3 0,-2 2-1 0,1-2-1 0,1 0 1 16,-4 8-1-16,3-6-1 0,1-2 0 0,1 2 1 16,0-4 0-16,0 3 0 0,0-1 4 0,2 3-2 15,-2-3 1-15,1 1-4 0,1 0 3 0,-1 0-1 16,1 0 1-16,-1-1-3 0,2 1 2 0,1 0-2 16,-1-1 3-16,-1 1-2 0,2 0-1 0,0 0-1 15,0 0 0-15,2-1 1 0,-1 1 1 0,0 1 2 16,3-1 0-16,-1 0-3 0,-1 0 1 0,3 0 0 0,-1-2-3 15,5 8 2-15,-2-4 3 0,-1-2-4 0,0 1-2 16,2-2-1-16,2 5 5 0,0-4-4 0,1 3-2 16,-1-3 0-16,-2 0 0 0,1-2-1 0,4 3 1 15,-3-1 0-15,0-3-3 0,-1 0 1 0,0 0 0 0,0-2 0 16,1 2-2-16,0-1 3 0,-1 0 0 0,0-1-1 16,2 0 1-16,1 0-2 0,7 2 1 0,-5-1 0 15,-2-1 0-15,4 3-1 0,-1-3 0 0,3 2-1 16,-1-1-3-16,1-2 4 0,0 2-2 0,-1-1 1 15,3 0 0-15,-4-1-3 0,-3-2 1 0,6 1-1 0,-6-1 0 16,1 1-1-16,4 0 2 0,0 1-1 0,-4-3 3 16,-1 0-3-16,-2 0 3 0,6-1-3 0,-2 3 6 0,-2-1-3 15,-2-1 1-15,2-1 1 0,0 0-1 0,5 2 1 16,1-4 1-16,-3 2-2 0,1-1 1 0,1 1-1 16,-2 0 1-16,3-2 2 0,1 2-4 0,-2-1 2 15,1-1-3-15,0 1 1 0,0 0 4 0,1-1-3 0,1-1-4 16,-3 2 4-16,2-1 4 0,1 0-5 0,-2 0 0 15,0 1 2-15,0-1-1 0,-4 1-1 0,5 1 3 16,-5-1-2-16,-2 0 0 0,-1-1-3 0,-1 2 2 16,2 0 0-16,-2-2-2 0,8 0 2 0,-4 0 1 15,-2-1-1-15,-2 2-1 0,8-2 2 0,2 0 3 0,-3-1-2 16,-2 1 0-16,1-2 2 0,2 1-3 0,-4 0 0 16,4 2-2-16,-1-3 4 0,1 1-3 0,-4 1 3 15,-3-1 1-15,1 1-1 0,-2 1-3 0,7-3 4 16,-1 1-1-16,1-1-1 0,-1-1 2 0,-1 4 0 0,1-3 1 31,-2 1 0-31,-3-2 0 0,6 0-1 0,-3 1 2 16,-2 1-1-16,3-3 0 0,0 0 0 0,-1 2 0 0,1-2 0 15,-2 0 0-15,-2 2 0 0,-2 0 0 0,0 0 0 16,-2 2 3-16,1-3-2 0,0 2 3 0,-2-1-4 0,-2 2 0 16,1-1 6-16,2-2-4 0,-2 1-2 15,-1 1 4-15,0-1 0 0,-2 1 1 0,-1-2-1 0,6-1 1 16,-4 1 2-16,2-3-2 0,-3 1 0 0,4 0 0 15,-4-1-2-15,4 0 1 0,-2 1 1 0,-2 0 2 0,2-1 5 16,1 2 6-16,-3-2 7 0,1 3 8 0,1-4 1 16,1 2 12-16,-3 1 2 0,-1-2 0 0,2 1 2 15,-1-1-3-15,-1-2 1 0,1 2-3 0,-1-1 4 16,1-1 2-16,-2 3-2 0,0-4-3 0,-1 2 1 16,2-1-6-16,-2 1 2 0,0 1-5 0,0 0-6 0,0-1 0 15,0 1-2-15,0-1-1 0,-2 0-4 0,2 2 1 16,-1-2-4-16,0 1-3 0,0-1 6 0,-1 1-7 15,0-2-8-15,-1 3 3 0,1-3 5 0,-1 2-2 16,1 1 4-16,-1-3 3 0,-1 1 1 0,1 1 0 0,-1 0-3 16,-1 0 5-16,1 0-3 0,-1 0-2 15,0-1 0-15,0 1-5 0,0 0-2 0,-1-1 4 0,-1 3-3 16,1-2-4-16,0 0 3 0,0 0-2 0,0 0-3 16,-2 1 5-16,2 0-3 0,-7-4-8 0,4 2 5 15,1 3 6-15,0-1-8 0,-2 2 2 0,1-1-5 16,-5-3-3-16,1 3 3 0,-5-5 2 0,1 4-5 15,0 0 5-15,0 2-3 0,1-2 2 0,-2 1-2 0,1 0-1 16,-1 2 2-16,2-2-1 0,-1 1-2 0,4 1 0 16,-1 1 3-16,3 0-3 0,-2 1 1 0,3-1 4 15,-8-2-5-15,4 2 3 0,1 1-1 0,2 0-2 16,0 0 1-16,-1 0-1 0,1 2 1 0,-1-2 2 16,-6-1-1-16,-1 0 1 0,4 1 5 0,-2 1-9 15,-2 0 0-15,2-1 1 0,-3 3-3 0,4-2 1 0,3 1 2 16,-4-2 0-16,3 3-3 0,0-1 5 0,4 1-3 15,-4-1 3-15,2 1 4 0,1 1-7 0,-1-1-2 16,1-1 3-16,-2 2 10 0,2-3-8 0,-2 2-5 16,1-1 3-16,0 2-5 0,1 0 4 0,-1-1-2 0,-1 1 1 15,1-1 0-15,0 1 7 0,0-1-6 16,0 0 1-16,0 2 1 0,1 0-7 0,0-2 5 0,-1 1-1 16,1 0 2-16,0-1-5 0,-2 2 5 0,3-1-2 15,0 2 1-15,-1-2-3 0,1 1 5 0,1-1-2 16,1 0-1-16,-4 2 1 0,2-1 0 0,0 1-2 0,0-1 1 15,1-1-1-15,-2 2-5 0,3 0-5 16,-2-1-14-16,1 2-5 0,0-1-5 0,-2 1-8 0,0-2-12 16,3 0-5-16,-2 2-9 0,-7 1-18 0,3-1-25 15,0-1-30-15,-6 1-33 0,-1 0-49 0,3 0-42 16,-5 0-51-16,2-1-64 0,-2-2-324 0,1 2-849 16,0 0 228-16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50.9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E2CA40B-21E2-4818-8371-CD52D1065CFD}" emma:medium="tactile" emma:mode="ink">
          <msink:context xmlns:msink="http://schemas.microsoft.com/ink/2010/main" type="inkDrawing" rotatedBoundingBox="925,6431 3728,6172 3823,7195 1020,7454" hotPoints="3856,6804 2272,7349 642,6962 2227,6417" semanticType="underline" shapeName="Ellipse">
            <msink:sourceLink direction="with" ref="{0D51A7A5-D1BF-4E92-90CE-51CEDBA78370}"/>
          </msink:context>
        </emma:interpretation>
      </emma:emma>
    </inkml:annotationXML>
    <inkml:trace contextRef="#ctx0" brushRef="#br0">2487-2 271 0,'0'0'338'16,"0"0"-46"-16,0 0-26 0,0 0-24 0,0 0-20 16,0 0-16-16,0 0-14 0,0 0-2 15,0 0-13-15,0 0-13 0,0 0-14 0,0 0-11 0,0 0-3 16,0 0-6-16,0 0-12 0,0 0 6 0,0 0-8 16,-12 6-1-16,12-6-2 0,-8 1-7 0,3 1-2 15,-1-2-13-15,0 0-3 0,1 3-10 0,-1-3 0 0,0 1-10 0,-1-1 1 0,2 1-8 16,-1-1-1-16,-4 3-3 0,0-3-6 0,0 0-4 15,0 0 4-15,0 2-5 0,-1-2-4 0,-1 0 2 16,0 0-3-16,-5 1-3 0,-1-1-3 0,0 0 1 16,3 2-1-16,0-2-1 0,-3 1 0 0,-1-1-2 0,4 0 2 15,2 0-6-15,-1 0 0 0,-3-3-4 0,0 3 0 0,-2-1-4 16,4-1 0-16,2 2 2 0,1 0 0 16,0-1-3-16,2 0 3 0,1 1-1 0,-3 0 4 15,1 0-1-15,1-1 1 0,0 1-3 0,0 0 3 0,-2-1-1 16,1 1-2-16,0-1-2 0,1 1-2 0,-1 0-3 15,0 1 2-15,0-1-3 0,-1 0 1 0,2 0-3 32,0 0-1-32,-1 1-3 0,0-1 1 0,-1 0 4 15,2 0-2-15,-1 1 4 0,1-2 7 0,-2 1 8 0,2 0 5 16,1 0 2-16,-1-1 2 0,-2 1 4 0,5 0-2 16,-2-1 1-16,0 1-4 0,-1-1-2 0,0-1 0 0,1 2-3 15,2 0-3-15,1 0-3 0,0 0-3 16,-4 0 1-16,1-2-6 0,2 2-2 0,0-1 1 0,-3 1-5 0,2-2-4 15,1 2 1-15,0 0 1 0,1 0-6 0,-4 0 8 16,3 0-9-16,-4 0 1 0,1 0 1 0,0 0-2 16,1 0 4-16,-1 0-1 0,0 2-4 0,-1-2-1 15,1 1 0-15,1-1 3 0,-2 0-5 0,3 0 4 0,0 2-5 16,-2-2 3-16,0 0 0 0,1 3-5 0,-2-2 6 16,1 0-2-16,1-1 1 0,-2 2 0 0,0-1 0 15,1 1-2-15,1-2 9 0,-2 1-11 0,0-1 1 16,0 0 2-16,-1 1-1 0,2-1-1 0,0 1-1 15,-1-1-1-15,3 1 4 0,1-1-1 0,1 0 0 0,6 0 2 16,-13 1 2-16,7-1-6 0,6 0 1 0,-12 0 2 16,7 2-1-16,5-2 0 0,-16 0-1 0,9 0 1 15,-1 0-1-15,2 0 1 0,-4 1 1 0,1-1-2 16,-1 1 1-16,-1-1-2 0,3 1 4 0,-1-1-2 0,-1 1 0 16,-2-2 2-16,1 2-2 0,1-1 1 0,0 0-2 15,-2 0 0-15,1 0 1 0,0 1 1 16,1-1-1-16,-1 0-1 0,0 0 0 0,1 1 0 0,-1-2 3 15,3 1-1-15,-2 1-1 0,2-1-2 0,1 0-1 16,1 0 4-16,-1 0 4 0,-3 0-4 0,0 1-3 16,1-1 2-16,1 3 0 0,-4-3 0 0,5 0 1 15,-3-2-2-15,0 4 0 0,-1-1 0 0,1-1 1 16,-2 0-4-16,2 0 6 0,0 2-4 0,-2 1 3 0,2-3-2 16,-1 1-2-16,1 0 3 0,-2-1-2 0,1 3 1 15,0-1 1-15,-2-1 0 0,2 0-1 0,1 2 1 16,-1-2 3-16,0 1-3 0,0 0-3 0,0 0 4 15,0-1-1-15,1 1 1 0,-2 0-3 0,2 0 6 16,0-2-6-16,1 2 2 0,-1 1-2 0,-2-2 9 16,3 2-6-16,-1 0 1 0,2 0-4 0,-4-1 0 0,2 1 2 15,0-1-2-15,1 1-1 0,-1 0 4 16,-2 0-3-16,5-1-1 0,-5 1 3 0,3 1-2 0,1-3 1 16,1 1 3-16,1 0-1 0,1 0-3 0,-4 1 2 15,1 0-5-15,2-1 4 0,-2 1-1 0,3-1-2 16,-1 0 4-16,-4 3-4 0,1-2 1 0,-1 3 3 15,1-3 0-15,-2 2-1 0,1-1 0 0,1 0 1 16,-1 0 0-16,0 1 8 0,0 0-8 0,1 1 2 16,-1-2 2-16,-1 2-11 0,2-2 0 0,1 1 2 15,0 0 5-15,-1-1 0 0,1 1-2 0,-1 1 0 0,-1-1 6 16,2 0-4-16,-1 0 3 0,2-1-4 0,-1 3-1 16,4-2 9-16,0 0-4 0,-4 1 0 0,1 1 1 15,-2 0-2-15,4-2-2 0,-3 1 6 0,1 1-4 16,1-1-3-16,-1 1 15 0,0-1-11 0,0 1 4 0,1-1-4 15,1 1-4-15,1-2 2 0,0 1-3 0,-1 2 7 16,0-1-3-16,0 1 0 0,0-2-1 0,1 1-1 16,-1 1 2-16,1 0-2 0,-1 0 0 0,0-1 2 15,1 1 2-15,2-2-1 0,-2 2-1 0,-1 1 0 16,1-1-3-16,0 1 3 0,0 0 5 0,1-1-9 0,-1 1 2 16,1-1 1-16,0 2 1 0,-1-3 1 0,2 1-4 15,-1 0 2-15,1 0-3 0,1-1 4 0,-1-1 6 16,1 1-6-16,0-1 1 0,0-2 2 0,1 2-6 15,-2 2 0-15,2 0 2 0,0-1 5 0,0 1-7 16,0 3 3-16,-1-4-1 0,2 1 1 0,1 1-4 16,-2 0 2-16,1 1 0 0,0-4 2 0,0 3-2 0,2 0-1 15,-2 0 2-15,0-1-1 0,2-1 7 0,-1 1-4 16,-1-3-1-16,2 4 1 0,-2-1-3 16,3 2 2-16,-2-2 0 0,2 0-2 0,-2 0-2 0,2 0 8 15,0 0-6-15,0 1 5 0,0-3-9 0,-1 3 6 16,1-1-1-16,0 0 1 0,0-1 2 0,0-1-2 31,-1-1-4-31,0 0 6 0,-1-1-3 0,2 2-4 0,2 1 7 16,-2-1-2-16,1 0-1 0,-1-3 3 0,2 4 4 15,-1-1-8-15,0-3 0 0,0 2 6 0,0-1 0 16,2 1-6-16,2 0 5 0,-1 2 1 0,-1-2-3 0,1-1-3 16,1 2-2-16,-2-3 6 0,2 2-2 0,-1-1 4 15,2 0-7-15,2 2 2 0,-1-3 1 0,-1 1-1 16,0-1-2-16,2 1 5 0,0 1-6 0,-1-2 5 15,0 0-4-15,8 2 3 0,-4-3 1 0,-1 2-2 16,4 0-2-16,-4-1 2 0,-1-2 1 0,1 2-2 16,-3-1-1-16,2-1 1 0,-3 0 3 0,1 1-1 15,1 1-8-15,-3-2 6 0,1 1-1 0,0-1 1 0,0 0 0 0,-1 1 4 16,1-1-4-16,0 0 3 0,0-1-8 0,1 2 12 0,0-1-7 16,10-1 3-16,-6 1 1 0,2-1-4 0,2 2-1 15,-2-4-7-15,0 4 6 0,2-2 10 0,-4 0-8 16,-1-2-3-16,-3 2 2 0,7 0-1 0,-1 0 1 0,-5-1-2 15,0 1 3-15,0-1 0 0,-1 1 2 16,-1 0-1-16,1 0-3 0,-1-2 3 0,0 2 3 0,1 0-1 16,-1 0-5-1,-3 0 1-15,5 0 0 0,-2 0 0 0,-1 0 2 16,1 0-5-16,3 0 4 0,-3 0-3 0,1 2 3 16,-1-2 2-16,2-2-4 0,7 2 8 0,-5 0-6 15,0 0 2-15,5 0-4 0,-4 0 0 0,-1 0 0 0,-4 0 2 16,2 0 1-16,-1 0-1 0,9 0-3 0,-5 0-1 15,-2 0 5-15,-3 0-2 0,2 0 3 0,0 0-2 16,-1-1 3-16,1 1-7 0,1 0 7 0,0 0-3 16,6 1 1-16,-2-2-1 0,3 1-1 0,-5 0-1 15,3 0-6-15,-2-1 17 0,1 1-8 0,-1-2-2 16,3 2-2-16,-4-1 8 0,0 1-6 0,3-2-5 16,0 1 13-16,-2 0-4 0,2-2-4 0,-2 1 3 0,-3 0-6 15,-2 1 2-15,8 0 1 0,-3 0-3 0,-2-2 2 16,-2 3 5-16,-1-2-4 0,1 1-2 0,-1-1 1 15,2 2 1-15,-2-2 1 0,1 0-14 0,0 1 11 16,0-1-4-16,6-1 2 0,-4 2 1 0,5-2-1 16,-2 1 1-16,2-1-6 0,-1-1 7 0,-5 2-3 15,0-2 3-15,-1 2 0 0,1 0-5 0,6-1 3 16,-5 1-7-16,-2-2 5 0,-1 4-5 0,-1-2 6 0,1-1-2 16,-2 2-2-16,1-1 5 0,2 0-3 0,-1 0 4 15,0 0 6-15,-1 0 2 0,1-1-10 0,2 1 1 16,6-3 3-16,-2 0-7 0,-3 2 7 0,-2-2-7 0,1 2 9 15,6-2-5-15,-5 2-6 0,-2-1 0 0,0-1-6 16,-1 2 2-16,6-3 3 0,2 2 6 0,-4-1-5 16,-2 2 1-16,-1 0 0 0,5-3 2 0,0 2-1 15,3-1 5-15,-8 0 0 0,1 2-2 0,-6-1 3 16,4 1 0-16,-1 1 2 0,0-1-7 0,0 0 9 16,1 0-3-16,0 0 1 0,-4 2-2 0,1-3 2 0,-2 3 0 15,1-2 1-15,-2 1-1 0,0-1 1 0,-5 3 1 16,9-4-2-16,-5 3 2 0,1-2-2 0,1 1 1 15,-6 2 0-15,15-7 0 0,-6 1 0 0,0 2 0 16,0-1 2-16,0 2-3 0,0-3 0 0,-1 1 7 16,2-1 4-16,-1 0 0 0,2 1-3 0,-2-1 7 15,1 2-2-15,-3 1 1 0,2-3 0 0,-2 1-2 16,0 3 2-16,-3-1 2 0,0 0 1 0,1 0-7 0,-5 3 6 16,8-5 0-16,-4 2 0 0,1 0 8 0,0 1-10 15,0-2 4-15,0 2-1 0,-1-1 1 0,1-2-6 16,-2 2-7-16,6-2 12 0,-2-2 0 0,0 3-5 15,-2 0 0-15,0-1 4 0,1 1-2 0,-2 2 4 16,1-2 5-16,-1 0 5 0,1 2 9 0,-2-1 2 0,1-1 6 16,-4 4-4-16,9-6 1 0,-8 4-16 0,3-2 8 15,-1 2 0-15,0-3-3 0,1 2-6 0,-1 0 0 16,0-2-4-16,0 0 1 0,1 2-4 0,-2-2-1 16,2 1-3-16,0-1-2 0,2-1 2 0,-2 0-2 15,0 2 0-15,-1-2 1 0,1 1 1 0,-2 1 11 16,2-1-3-16,0-3 8 0,-1 2 1 0,1-1 1 0,-3 1-2 15,2 1-3-15,0 0-3 0,-2-1-1 0,0 2-3 16,2-2-1-16,-2 1-3 0,0-4-2 0,0 1 1 0,2 1-3 16,-2 0 0-16,-1 2 2 0,1-1-6 15,-1 2-2-15,0-6-1 0,0 1 0 0,0 3 0 0,-1-2 1 16,1 3-2-16,0 0 0 0,0-1 2 0,-1-2-1 16,0 0-1-16,1 2 1 0,-2-4 1 0,2 4 2 15,-1-1 0-15,0 0 0 0,0 1-3 0,-1 1-1 16,1 0 3-16,1 1-1 0,-1 0-1 0,0-2 0 0,-1 1-2 15,1-1 1-15,1 6-2 0,-3-8 1 16,2 3 0-16,0 1-1 0,0-1 0 0,1 5 0 0,-4-9-2 16,3 5 2-16,-1-1 3 0,2 5-3 0,-2-9-2 15,1 5-3-15,-2 0 1 0,1 0 5 0,0-1-4 16,0 0 0-16,0 1-1 0,-1 0 2 0,2-1 0 16,-1 1-1-16,-1 1-1 0,3 3 2 0,-5-10-1 15,3 7-1-15,0 0-1 0,2 3-6 0,-6-9 5 0,3 6 0 16,1 0 0-16,-1-2 0 0,3 5-1 0,-5-7 2 15,2 4 0-15,0 0-1 0,-1-1 3 0,2 1-2 16,2 3 0-16,-5-7 1 0,0 5-1 0,2-2 2 16,3 4-1-16,-6-5-1 0,3 2-1 0,3 3-4 15,-5-5 7-15,3 3-2 0,2 2 1 0,-5-6-1 16,5 6 0-16,-6-4 3 0,2 0-3 0,4 4 3 0,-4-3 1 16,4 3-3-16,-5-4 2 0,5 4-3 0,-3-3 5 15,3 3-2-15,-5-3 2 0,5 3-1 0,-7-4-3 16,7 4 4-16,-5-5-1 0,5 5-4 0,-4-3 3 15,4 3-3-15,-5-3 3 0,5 3 1 0,-6-4 0 16,6 4 0-16,-5-4-2 0,5 4 4 0,-5-3-2 16,5 3-1-16,-4-3 2 0,4 3-1 0,0 0-4 15,-6-4 5-15,6 4 1 0,-4-2-1 0,4 2-8 0,-4-4 10 16,4 4-3-16,0 0 2 0,-6-3-1 0,6 3 0 16,0 0-2-16,-5-2 1 0,5 2 3 0,0 0 0 15,0 0-2-15,-4-4 3 0,4 4 1 0,0 0-2 16,0 0-5-16,-5-3 2 0,5 3 2 0,0 0-3 0,-4-4-1 15,4 4 1-15,0 0-1 0,-6-2 5 0,6 2-3 16,-4-5 0-16,4 5-1 0,-5-1 0 0,5 1 0 16,0 0-1-16,-8-5 2 0,3 3-1 0,5 2 0 15,-7-3 1-15,1 0 0 0,6 3-3 0,-10-3-3 16,5 0 7-16,-1 1-3 0,-3-1-1 0,1 0-5 16,-2 1-14-16,0 1-25 0,0-1-25 0,-2 2-34 31,1-1-32-31,-2 0-32 0,1 2-38 0,4 0-40 0,-4 1-39 15,1-3-42-15,1 3-51 0,0-2-53 0,-2 2-274 16,4 0-848-16,1 0 229 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1:01.2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C4B3BA0-2C79-409A-B3DB-DE31E29D9B4A}" emma:medium="tactile" emma:mode="ink">
          <msink:context xmlns:msink="http://schemas.microsoft.com/ink/2010/main" type="writingRegion" rotatedBoundingBox="4542,6164 6691,5799 6867,6838 4718,7203">
            <msink:destinationLink direction="with" ref="{B29D14E2-B743-45B7-A069-27F7FB44FE09}"/>
          </msink:context>
        </emma:interpretation>
      </emma:emma>
    </inkml:annotationXML>
    <inkml:traceGroup>
      <inkml:annotationXML>
        <emma:emma xmlns:emma="http://www.w3.org/2003/04/emma" version="1.0">
          <emma:interpretation id="{3F462878-7270-49A1-87D3-78BD8B4D000C}" emma:medium="tactile" emma:mode="ink">
            <msink:context xmlns:msink="http://schemas.microsoft.com/ink/2010/main" type="paragraph" rotatedBoundingBox="4542,6164 6691,5799 6867,6838 4718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00EFEE-3D73-4D8E-A5BE-01E96D3E2AC2}" emma:medium="tactile" emma:mode="ink">
              <msink:context xmlns:msink="http://schemas.microsoft.com/ink/2010/main" type="line" rotatedBoundingBox="4542,6164 6691,5799 6867,6838 4718,7203"/>
            </emma:interpretation>
          </emma:emma>
        </inkml:annotationXML>
        <inkml:traceGroup>
          <inkml:annotationXML>
            <emma:emma xmlns:emma="http://www.w3.org/2003/04/emma" version="1.0">
              <emma:interpretation id="{EC5898FC-113F-4F21-90F0-A5A651F9522F}" emma:medium="tactile" emma:mode="ink">
                <msink:context xmlns:msink="http://schemas.microsoft.com/ink/2010/main" type="inkWord" rotatedBoundingBox="4542,6164 6691,5799 6867,6838 4718,7203"/>
              </emma:interpretation>
              <emma:one-of disjunction-type="recognition" id="oneOf0">
                <emma:interpretation id="interp0" emma:lang="en-US" emma:confidence="0.5">
                  <emma:literal>congestion</emma:literal>
                </emma:interpretation>
                <emma:interpretation id="interp1" emma:lang="en-US" emma:confidence="0">
                  <emma:literal>Congestion</emma:literal>
                </emma:interpretation>
                <emma:interpretation id="interp2" emma:lang="en-US" emma:confidence="0">
                  <emma:literal>congestive.</emma:literal>
                </emma:interpretation>
                <emma:interpretation id="interp3" emma:lang="en-US" emma:confidence="0">
                  <emma:literal>congestive,</emma:literal>
                </emma:interpretation>
                <emma:interpretation id="interp4" emma:lang="en-US" emma:confidence="0">
                  <emma:literal>Congestive.</emma:literal>
                </emma:interpretation>
              </emma:one-of>
            </emma:emma>
          </inkml:annotationXML>
          <inkml:trace contextRef="#ctx0" brushRef="#br0">-896 364 458 0,'0'0'316'16,"0"0"-51"-16,0 0-42 0,-8 1-25 0,8-1-29 15,0 0-18-15,-4 3-16 0,4-3-8 0,-4 5-4 0,4-5 3 16,-4 5 4-16,3-2 0 0,0 2-3 0,-2 0 4 16,2-1-6-16,-2 0-6 0,3-4-6 0,-2 9-7 15,1-5-4-15,-1 1-9 0,2-5 5 0,0 7-3 16,0-7 4-16,0 6-4 0,0-6 1 0,0 5 4 0,0-5-7 16,0 0-3-16,0 0-10 0,4 2-2 15,-4-2-8-15,0 0-12 0,0 0 0 0,0 0-9 16,0 0-6-16,17-14-4 0,-12 9-3 0,-2-5-2 0,2 0-10 15,0 1 3-15,0-1-3 0,0 2-3 0,-1 0-1 16,-2 1-3-16,2 2-7 0,-1 2 6 0,-2 0-9 16,-1 3-4-16,5-6 3 0,-5 6-1 0,0 0 10 15,6-2 9-15,-6 2 2 0,0 0 0 0,8 8-1 16,-5-2-2-16,1 2 1 0,1 2-4 0,0-1-3 16,0 2 0-16,3 3-4 0,-3-2-16 0,-1-1-39 0,0-1-41 0,0 0-46 15,0 0-41-15,1-3-46 0,-1 0-47 0,1-2-76 16,-2 0-201-16,2-3-647 0,-1 1 175 0</inkml:trace>
          <inkml:trace contextRef="#ctx0" brushRef="#br0" timeOffset="-454.494">-1140 363 255 0,'-5'-2'219'0,"5"2"-25"0,0 0-19 0,0 0-7 0,0 0 1 0,0 0 9 16,0 0 2-16,-12 3 4 0,12-3 7 0,-5 4-2 16,2-2-3-16,3-2-9 0,-6 7 0 0,3-4-10 15,1 1 3 1,-1 1-10-16,2-2 1 0,-1 1 3 0,2-1-5 15,-2 1 8-15,2-4 6 0,2 8 0 0,-1-4-2 16,1-1-3-16,1 0-5 0,1-1-9 0,5 3-1 16,-3-2-20-16,1-2-6 0,3 2-10 0,-1-2-14 15,-2-1-7-15,5 0-15 0,-12 0-1 0,15-1-8 0,-9 1-5 16,-6 0-12-16,10-3-4 0,-10 3-7 0,7-1-12 16,-7 1-23-16,4-3-21 0,-3 1-21 0,-1 2-23 0,0-8-20 15,0 8-22-15,-4-9-22 0,2 6-17 0,-1-1-19 16,-2 0-6-16,-3-1-8 0,-2 1-5 0,0 1 2 15,-1 1-14-15,2-1-10 0,-1 2-9 0,2 0-14 16,8 1-12-16,-13 0-23 0,8 0-201 0,5 0-544 0,0 0 149 16</inkml:trace>
          <inkml:trace contextRef="#ctx0" brushRef="#br0" timeOffset="-977.3051">-1265 202 532 0,'0'0'334'0,"0"0"-27"0,3-2-33 16,-3 2-15-16,0 0-17 0,0 0 1 0,0 0-15 15,0 0 4-15,0 0-10 0,0 0-1 0,0 0-16 0,1-4-7 16,-1 4-22-16,0 0-16 0,0 0-15 0,-9-1-18 0,3 0-18 0,-4 2-6 15,-9 4-14-15,1 1-5 0,-1 0-8 0,-4 3-3 16,3-2-3-16,0 6-1 0,1-1 1 0,0 3 1 16,3 0 2-16,1 2 2 0,1 1 4 0,1-1 5 15,5 3-4-15,0-2 7 0,4 1 6 0,0-4 13 0,3 2 5 16,2-4 3-16,1 0 5 0,2-4 2 0,4 7-4 16,1-5-3-16,0-3-5 0,1 0-3 0,5 3-11 15,3-4-6-15,-1 0-12 0,2-1-8 0,-2-2-11 16,2 0-32-16,-4-3-41 0,-1 0-52 0,-3-2-62 15,0 0-74-15,1-2-64 0,-2 1-72 0,1-1-82 16,-2-2-337-16,-3 0-909 0,-2 1 243 0</inkml:trace>
          <inkml:trace contextRef="#ctx0" brushRef="#br0" timeOffset="505.8139">-546 375 367 0,'-12'0'189'16,"12"0"-22"-16,-10 1 3 0,4-1 2 0,6 0 1 15,-14 1 6-15,5 1-4 0,-1-1 3 0,0 2-5 16,0-1-11-16,2 2-4 0,-1-2-11 0,0 2-8 16,0-1-11-16,3 2-12 0,0-2-6 0,1 2-8 15,1-1-8-15,1 0 1 0,2 0-6 0,1-4 0 0,-1 9-3 16,1-5-11-16,2 1-3 0,0-2-4 0,0 1 0 15,-2-4-20-15,9 6 4 0,-4-3-10 0,0-2-14 16,1 3-20-16,1-3-21 0,1-1-14 0,1 0-15 16,-2-1-15-16,3-2-9 0,-1 0-6 0,0-2-7 0,1 0 4 15,-4 0 10-15,1-4 8 0,-1 1 22 0,0 1 26 16,-1-2 22-16,-1 2 26 0,0-1 16 0,-2 4 26 16,1-1 23-16,-1 0 16 0,-1 2 7 0,-1 3 9 0,1-6 2 15,-1 6-6-15,3-5-15 0,-3 5-9 0,0 0-3 16,0 0 3-16,0 0 10 0,0 0 15 0,0 20 6 15,0 1 3-15,0 2 7 0,1 15 5 0,-1 2 1 16,1-2-6-16,-1 0-5 0,3-1-4 0,-3-2-9 16,0-7-5-16,1-5-6 0,-3 0-10 0,2-1-6 15,-2-1-9-15,0-2-10 0,-1-1-7 0,0-2-7 0,-1 2-3 16,1-6-13-16,-1-2-2 0,0 0-5 0,0-1-13 16,-1-3-17-16,0 0-32 0,0-3-48 0,-1-1-57 15,-4-2-67-15,10 0-70 0,-19-6-71 0,6-7-67 16,0-4-72-16,2-2-295 0,2-2-913 0,1 1 246 15</inkml:trace>
          <inkml:trace contextRef="#ctx0" brushRef="#br0" timeOffset="952.1563">-342 392 233 0,'0'0'518'0,"0"0"-83"0,0 0-41 0,0 0-34 0,0 0-14 15,0 0-37-15,0 0-31 0,0 0-17 0,0 0-21 0,0 0-12 16,0 0-19-16,0 0-11 15,0 0-17-15,0 0-17 0,0 0-15 16,0 0-11-16,0 0-11 0,0 0-11 0,0 0-12 0,0 0-15 16,0 0-20-16,0 0-22 0,7-3-29 0,-7 3-30 15,0 0-26-15,0 0-19 0,-4-6-1 0,4 6 0 16,-6-4 14-16,6 4-8 0,-9-2 2 0,9 2 9 16,-9-1 8-16,9 1 11 0,0 0 6 0,-11 1 23 0,11-1 10 15,0 0 7-15,-9 1 10 0,9-1 11 0,-3 2 13 16,3-2 7-16,-4 5 10 0,4-3 3 15,-1 3 6-15,1-1-3 0,0 1-3 0,1-1-9 0,1 2-7 16,1 3-2-16,3-3-6 0,-1 3-11 0,2-2-17 16,-2-1-23-16,3 1-42 0,-2-3-56 0,3 1-73 15,0-2-73-15,1 0-85 0,0-3-339 0,-1 0-797 16,1-5 214-16</inkml:trace>
          <inkml:trace contextRef="#ctx0" brushRef="#br0" timeOffset="1374.4704">-113 306 594 0,'0'0'322'0,"0"0"-45"0,0 0-32 0,0 0-20 0,0 0-24 0,0 0-25 0,0 0-18 16,-9-1-18-16,9 1-14 0,0 0-15 16,-9 2-13-16,9-2-9 0,-10 1-11 0,4 2-7 0,6-3-7 15,-12 3-8-15,7-2-2 0,-1 1-6 0,6-2 7 16,-10 3 1-16,6 1 4 0,4-4 7 0,-8 2 10 15,8-2 8-15,-5 5 16 0,5-5 24 0,-4 3 23 16,4-3 18-16,-3 5 4 0,3-5 2 0,0 0 1 16,4 6-2-16,0-2-3 0,0-2-1 0,0 2-13 0,0 0-9 15,1-1-8-15,3 4-15 0,0-1-4 16,-1 2-2-16,0-2-8 0,1 0-8 0,-3 1-3 0,0 0-13 16,-1 2-17-16,-2-1-20 0,0 2-36 0,-1-2-44 15,-2 3-64-15,-2-3-68 0,0 2-67 0,1-3-68 16,-1-2-77-16,0-3-340 0,0 2-862 0,3-4 232 15</inkml:trace>
          <inkml:trace contextRef="#ctx0" brushRef="#br0" timeOffset="1902.6981">-22 291 4024 0,'0'0'384'16,"-8"-1"-167"-16,8 1-86 0,0 0-46 0,0 0 6 16,-8 0 16-16,8 0 9 0,0 0 5 0,0 0-12 15,0 0-7-15,0 0-6 0,0 0-8 0,26 6-11 0,-16-4 2 16,-2 2-15-16,2 1-6 0,-1 0-9 0,8 3 1 16,-6 2 2-16,-1-4-4 0,-1 3-6 15,-2-2-2-15,-1 2-1 0,2-1-7 0,-2 1-2 0,-1 0-18 16,0-1-13-16,-1 0-36 0,0-2-47 0,-2 0-57 15,2-1-52-15,-3-1-56 0,-1-4-67 0,2 4-98 16,-2-4-263-16,0 0-812 0,0 0 220 0</inkml:trace>
          <inkml:trace contextRef="#ctx0" brushRef="#br0" timeOffset="1679.2849">-4 130 382 0,'0'0'622'0,"0"0"-81"0,0 0-56 0,0 0-50 0,0 0-47 0,0 0-34 16,0 0-33-16,0 0-18 0,-5 10-20 16,5 0-23-16,2 7-17 0,-2 0-26 0,1 4-14 0,0-1-21 15,2 2-14-15,-2 2-21 0,1-3-18 0,1 1-12 16,-2 1-13-16,4-1-12 0,-2-2-9 0,0 0-17 0,1 0-29 15,-1-3-44-15,-2-5-48 0,0-2-56 16,1 1-53-16,-1-5-62 0,-1-1-62 0,1 0-66 0,-1-5-330 16,-2 6-821-16,2-6 224 0</inkml:trace>
          <inkml:trace contextRef="#ctx0" brushRef="#br0" timeOffset="-1758.3618">34 10 251 0,'0'0'390'15,"0"0"-61"1,0 0-37-16,0 0-28 0,0 0-31 0,0 0-21 0,0 0-23 0,0 0-17 0,0 0-20 0,0 0-15 16,0 0-6-16,0 0-17 0,0 0-8 0,0 0-4 31,0 0-7-31,0 0-2 0,0 0 5 0,0 0-4 0,0 0 13 16,0 0-1-16,0 0 3 0,0 0 5 0,0 0 3 15,0 0-3-15,0 0-3 0,0 0-6 0,0 0-6 0,0 0-8 16,0 0-4-16,0 0-11 0,0 0-7 0,0 0-7 15,0 0-7-15,0 0-8 0,0 0-2 0,0 0-8 16,0 0-5-16,0 0-5 0,0 0-5 0,0 0-10 0,0 0-8 16,0 0-10-16,0 0 1 0,0 0-1 0,0 0 3 15,0 0-3-15,0 0 1 0,0 0 3 0,0 0-5 0,0 0-9 16,0 0-18-16,0 0-22 0,0 0-24 0,0 0-34 16,0 0-34-16,-12-6-37 0,12 6-52 0,-8-1-57 15,3 0-240-15,5 1-640 0,-9-3 175 0</inkml:trace>
          <inkml:trace contextRef="#ctx0" brushRef="#br0" timeOffset="2018.6139">163 164 414 0,'-5'-2'359'0,"5"2"-87"0,-7-4-67 0,7 4-90 0,0 0-100 0,-5-2-190 15,5 2-206-15,0 0 59 0</inkml:trace>
          <inkml:trace contextRef="#ctx0" brushRef="#br0" timeOffset="3418.6007">118 156 498 0,'0'0'547'0,"0"0"-44"0,0 0-34 0,0 0-38 0,0 0-39 15,0 0-46-15,0 0-39 0,0 0-38 0,0 0-28 16,0 0-26-16,0 0-28 0,0 0-42 0,0 0-54 15,0 0-73-15,0 0-82 0,0 0-83 0,0 0-100 0,0 0-330 16,0 0-691-16,0 0 187 0</inkml:trace>
          <inkml:trace contextRef="#ctx0" brushRef="#br0" timeOffset="2426.0128">297 280 324 0,'-6'1'431'15,"6"-1"-59"-15,0 0-40 0,-5 2-34 0,5-2-20 16,0 0-15-16,-4 6-12 0,4-6-6 0,-1 7-11 15,-1-3-9-15,1 1-3 0,1-1-4 0,1 1-11 16,1 0-3-16,-1 0-4 0,1-2-5 0,1 2 6 16,1-1-9-16,1-1-6 0,0 1-11 0,5 0-9 0,-1-1-13 0,2-2-10 15,-1 1-19-15,0-2-4 0,-3 0-13 0,-7 0-11 16,14-2-9-16,-8 2-6 0,-6 0-12 0,10-3-16 16,-6 0-23-16,-4 3-24 0,6-5-31 0,-4 1-23 15,0 1-31-15,-2 3-36 0,-2-11-40 0,0 7-28 16,-1 0-18-16,-1-1-16 0,-5 0-16 0,1-2-7 15,0 2-1-15,-2 2-7 0,-2-3 1 0,3 3 11 16,0 0 8-16,-1 0 12 0,2 0 3 0,2 1-11 0,6 2-14 16,-10-2-154-16,10 2-469 0,-8-4 129 0</inkml:trace>
          <inkml:trace contextRef="#ctx0" brushRef="#br0" timeOffset="2815.6002">491 337 503 0,'-2'8'296'15,"0"-3"-32"-15,1 0-23 0,1 1-18 0,-1-3-17 0,1 2-10 16,0-5-17-16,-1 6-5 0,1-6-9 0,0 4-2 31,0-4-6-31,0 0-7 0,0 0 13 0,0 6-3 16,0-6 1-16,0 0-13 0,0 0-2 0,0 0-24 15,0 0-10-15,0 0-11 0,0 0-16 0,0 0-3 0,21-15-7 16,-15 6-11-16,6-4-8 0,-3 2-3 0,-1 4-6 16,-2-3-9-16,-1 4-5 0,3-1 9 0,-3 2 14 15,1 0 7-15,-2 3 4 0,-2-3 1 0,-2 5 3 16,6-3 7-16,-6 3 5 0,7-1 9 0,-7 1 3 0,0 0 4 15,11 3-1-15,-6 0-10 0,2 3-2 16,-2 0-11-16,0-2-8 0,1 3-8 0,2 0-7 0,-2-1 1 16,1 2-12-16,-2-3-26 0,-2-1-50 0,1 0-63 15,-1 0-70-15,1-1-68 0,-4-3-64 0,5 5-85 0,-5-5-275 0,0 0-792 16,0 0 214-16</inkml:trace>
          <inkml:trace contextRef="#ctx0" brushRef="#br0" timeOffset="10452.741">232-306 581 0,'0'0'342'0,"0"0"-54"0,0 0-36 0,0 0-31 0,0 0-24 16,0 0-14-16,0 0-16 0,0 0-9 0,0 0-1 15,-6 18-5-15,4-8-2 0,1 1 2 0,-3 6-5 0,2 0-1 32,-1-3-5-32,1-2-2 0,-2 4-11 0,3-3-6 0,0 0-5 15,-1-4 0-15,1 0 1 0,1 0-4 0,0-3-1 16,0 0 0-16,1 0 1 0,-1 0-1 0,-1-2-7 15,2 1 3-15,1-2-6 0,-2 0-3 0,1 3-7 16,1-3-2-16,0 1-7 0,0-1-5 0,-1 0-9 16,1 1-5-16,-2-4-9 0,2 6-3 0,1-2-5 0,-1-1-10 15,-1-1 1-15,1 2-6 0,-2-4-4 16,3 6-1-16,0-4-5 0,-3-2-2 0,3 4 5 16,-3-4-10-16,2 5 6 0,-2-5 4 0,3 3 5 0,-3-3 15 15,0 0 0-15,5 2-1 0,-5-2-9 0,8 0 3 16,-8 0-6-16,16-3-2 0,-7 1-3 0,2-1-4 15,6-5 2-15,-3 3-6 0,3-3 0 0,-1 2-1 16,-2-1-8-16,-3 1 2 0,1 2-6 0,-4-1-3 0,3 0-4 16,-3 3-14-16,-1-1-21 0,-4 1-27 0,1-1-32 15,-4 3-44-15,7-2-49 0,-4 1-51 0,-3 1-56 16,0 0-69-16,3-5-348 0,-3 5-855 0,0 0 230 16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1:08.2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29D14E2-B743-45B7-A069-27F7FB44FE09}" emma:medium="tactile" emma:mode="ink">
          <msink:context xmlns:msink="http://schemas.microsoft.com/ink/2010/main" type="inkDrawing" rotatedBoundingBox="4396,6222 7137,6076 7184,6966 4443,7112" hotPoints="7254,6663 5687,7062 4114,6687 5681,6289" semanticType="underline" shapeName="Ellipse">
            <msink:sourceLink direction="with" ref="{CC4B3BA0-2C79-409A-B3DB-DE31E29D9B4A}"/>
            <msink:destinationLink direction="with" ref="{156FEF91-A8F4-41F5-99AD-991A589DF9B6}"/>
          </msink:context>
        </emma:interpretation>
      </emma:emma>
    </inkml:annotationXML>
    <inkml:trace contextRef="#ctx0" brushRef="#br0">2383 34 298 0,'0'0'337'15,"0"0"-43"-15,0 0-23 0,0 0-27 0,0 0-21 0,0 0-21 16,0 0-19-16,0 0-16 0,0 0-14 16,5 3-16-16,-5-3-10 0,0 0-11 0,0 0-8 0,0 0-10 15,0 0-6-15,0 0-7 0,0 0-5 0,0 0-1 16,0 0-7-16,0 0 4 0,0 0 0 0,0 0 1 16,0 0 4-16,-14 3 3 0,14-3 2 0,-6 1-3 15,1-1 6-15,0 0 1 0,0 1-3 0,5-1 0 16,-11 0-9-16,6 0 0 0,5 0-5 0,-12 0-8 0,5 0-5 15,-3 0-3-15,-1 0-11 0,1 0-4 0,-2 0-3 16,2-1-2-16,0 1-6 0,0 0-3 0,1 0 0 31,-1 0 6-31,0 0 3 0,0-1 7 0,-2 1 4 0,1 0 1 16,-1-2 2-16,1 2-2 0,0-1 1 0,1 0 2 0,-1-1-3 16,-2 0-3-16,2 1-1 0,0 0-4 0,1 0-5 15,0 1 0-15,0-1-7 0,0-2-1 0,1 2-3 16,0 0-3-16,-1 1-1 0,0-3-4 0,0 3-3 0,0-2-1 15,0 1-3-15,0 0 1 0,0 0 0 0,0 0-2 16,0 0-2-16,0 1-2 0,0 0 2 0,1-1 0 16,2 0-3-16,0 1 4 0,-4 0-3 0,5-3-3 15,0 3 1-15,6 0 0 0,-11 0 3 0,6-2-1 0,5 2 0 16,-8 0-2-16,8 0 5 0,-9-1 3 16,9 1-2-16,-9-2-2 0,4 2 1 0,5 0-1 0,-11 0 1 0,11 0-3 15,-10-1-2-15,10 1 2 0,-11 0-3 0,2 0 3 16,2 0-2-16,-1-1 0 0,8 1 1 0,-12 0-3 15,7 1 2-15,5-1-1 0,-10-1 1 0,3 1 0 16,7 0 2-16,-11 0 2 0,11 0 1 0,-13-1 0 0,7 1 6 16,-2 0-2-16,-4-2 0 0,5 2-2 0,-2 0-1 15,3 2 2-15,-4-2-1 0,1 0-2 0,1 0 3 16,2 1-6-16,6-1 1 0,-13 0 0 0,9 0 0 16,4 0-3-16,-11 1 3 0,4 0-2 0,7-1-1 15,-14 0 0-15,6 0 0 0,-2 2 1 0,-1-1-2 16,3 1 0-16,-2-2 0 0,0 3-2 0,1-3 0 0,2 1 3 15,0 0-6-15,-3 0 6 0,0 1-1 0,0-2-2 16,0 1 1-16,3 0 1 0,-1 1 0 0,0 0-2 16,3-1 2-16,-2-1 0 0,1 1-2 0,-3 1 1 15,-1 1 2-15,3-3-2 0,-2 1-1 0,3 0 5 16,-5 1-4-16,4-1 5 0,1 1-2 0,-1-2 1 0,2 1-1 16,-2-1 4-16,2 1-3 0,5-1 0 0,-11 1-1 15,5 0 2-15,-1 0-6 0,1 0 1 0,-3 0 0 16,-1 2 4-16,0-3 1 0,2 2-6 0,1-2 0 15,0 0 6-15,-2 3-5 0,0-3 2 0,2 2 1 0,-3-2-4 16,2 1 2-16,0 1 2 0,2-1-4 0,0-1 0 16,-4 1 5-16,2 0-4 0,-4 0 2 0,2-1-6 15,0 0 8-15,-1 2-6 0,-2 0 0 0,1 0 1 16,0-1 0-16,-6 2-2 0,3 0 4 0,-4-1-3 16,4 0 0-16,3 0 0 0,1-2-1 0,-1 3 2 15,1-1 2-15,-1-1-3 0,2 3 4 0,0-4-5 16,1 0 1-16,1 3 0 0,-1-3 2 0,1 1 0 0,3 1 2 31,-6-1-2-31,3-1 1 0,0 1-2 0,-1 1 0 16,0-2-3-16,-1 2 6 0,0-1-3 0,1 0-1 15,-1 1 4-15,1 0-1 0,-1-1-3 0,-2 0-1 16,2 1 2-16,-1-1-1 0,-2 0 2 0,3 0 2 16,-1 0-2-16,0 1 2 0,0-1-5 0,1 0 2 15,-3 0-1-15,2 0 1 0,-2 1 0 0,2-1-3 16,0-1 7-16,0 1-4 0,0 1-2 0,-2-2 2 0,3 2-2 15,-3-1 5-15,2 1-2 0,-2-1-6 0,3 1 6 16,-2 0 3-16,1 0-9 0,0-1 5 0,-1 0 0 16,0 1 0-16,0 1-3 0,1-2 1 0,1 3 7 15,-1-3-6-15,-2 1 1 0,3 0 1 0,-1 0-2 16,1 0 1-16,0-1 0 0,0 1 1 0,0 0-1 16,2 1 0-16,-1-2-1 0,-1 0 1 0,1 0-2 0,1 3 1 15,2-3 4-15,-4 2-8 0,1-2 3 0,0 0 0 16,3 1 1-16,-4 1 0 0,2 0 1 0,1-1 1 15,-2 1-2-15,2 0 1 0,-1-2 0 0,2 1 1 16,0 1-1-16,2-2 0 0,-2 0 0 0,1 1 0 16,5-2-2-16,-9 2 2 0,4 2 0 0,1-3-1 0,0 1 4 15,-1 1-5-15,1-1 1 0,-3 1-2 16,2 0 2-16,0-2 2 0,0 3-4 0,0-2 3 0,0 1 0 16,-2 2-1-16,-2 0 2 0,3-1-3 0,-1-1 2 15,2 0-1-15,3 0-2 0,-2 0 4 0,-1-1-2 16,2 0 0-16,-1 2 0 0,0 0-1 0,0-2 0 15,1 1 1-15,-1 1 1 0,0-2 1 0,1 1-2 0,-2 1-2 16,3-2 6-16,-2 3-6 0,0-2 0 0,2 0 2 16,-2 1 1-16,0 1 0 0,0-2 2 0,1 1-2 15,0 0 0-15,-2 3-2 0,1 0 2 0,1-2 1 16,1 1-2-16,-1-1 1 0,0-2 0 0,-1 6 2 16,1-3-4-16,1 1 5 0,0-1-3 0,-1 2-1 15,1-1 4-15,-2 2-3 0,3-2-2 0,-1 2 3 16,0-2 0-16,1 2 0 0,0-3 0 0,0 0-8 0,-1 0 5 15,2 2-1-15,-1-1 1 0,1 0 0 0,-1-1-1 16,1-2 4-16,0 2 0 0,1-2-1 0,-1 2 2 0,0-2 0 16,1 2-2-16,1 0 9 0,-2-1-7 15,1 1 0-15,1 1-1 0,0 3 1 0,0-4 0 0,1 4 0 16,1-1 7-16,-1-4-7 0,1 1 0 0,-1 1-1 16,0-2 2-16,-1 0 2 0,2 3-2 0,0-2-2 15,0 3-1-15,1-3 1 0,-2 0 2 0,1-2-4 16,0 2 6-16,0-2-3 0,0 1 1 0,-2-2-3 15,4 5 0-15,-1 0 5 0,0-6-3 0,1 4-2 0,-1-1 1 16,1 1 2-16,-1-1-2 0,1 1-2 0,0-1 5 16,-1 1 0-16,2-1 0 0,0 0-2 0,-1-1-3 15,-2 0 3-15,1-1-1 0,0 0 3 0,0 2-7 16,0-1 9-16,3 0-4 0,-1 1-1 0,1 1 2 16,-2-2-3-16,1 1 3 0,2 0-6 0,-2 0 2 15,1-1 4-15,1 0-2 0,0 1 5 0,-3-2-9 16,3 0 5-16,-2 1-4 0,2 1 2 0,0-2 0 0,0 0-1 15,0 1 2-15,0 0 0 0,1 0 2 16,0-2-4-16,-1 3 6 0,1-2-6 0,1-1 0 0,0 1 1 16,-2 0-3-16,1 1 2 0,1 0-1 0,-1-1 2 15,2 0-1-15,-1 0 2 0,1-1-2 0,-1 1 0 16,1 1 1-16,-1-2 2 0,1 0-2 0,-1 1 5 16,8 2-6-16,-5-3-1 0,-3 0 5 0,0-1-1 15,1 2-2-15,1-1 3 0,6 0 1 0,-4 1-3 0,-2-2-3 16,5 0 1-16,1 0 0 0,2 0 0 0,-2 1-3 15,1 0-1-15,0-2 6 0,0 0-5 0,0 2 3 16,-2-2 0-16,1-2-2 0,0 2-1 0,1 0 0 16,-1 0 1-16,0 0 1 0,-6 0 0 0,0 0 1 15,-2 0 0-15,3 0-3 0,-2 0 6 0,-1 0-2 16,0 0 1-16,-1 0-4 0,0 0 9 0,1 0-6 0,-1 0 2 16,0 0-9-16,2 2 4 0,-2-2 3 15,1 0 7-15,0 0-6 0,-1 0 1 0,9 1-5 16,-4-2 6-16,-2 1-1 0,-2 0 0 0,0 0-3 0,2 0-5 15,5 0 6-15,1-2 3 0,-4 2 0 0,-1 0-3 16,-3 0 0-16,2 0-1 0,-1-2 4 0,7 2-3 16,-3-1-3-16,4 0 6 0,-4 1-3 0,2-1-3 15,1-1 7-15,-2 1-8 0,0-1 9 0,2 1-5 16,-5 0 2-16,0 0-3 0,-1 0 0 0,6-1 1 16,-1 0 4-16,-2 0-5 0,-3 1 3 0,-1 0-4 15,7-1 1-15,-4-1-4 0,-1 2 6 0,-2-1-2 0,6-1 2 16,-4 1-1-16,0-1 2 0,-2 2-1 0,1-1-1 15,5-1 7-15,-3 0-5 0,3 0-2 0,-4 1 0 16,0 1 1-16,3-2-2 0,2 1-3 0,-4-1 7 16,-3 1-6-16,7 0 3 0,-6 1 0 0,-1 0-2 15,0-1 1-15,1 0 0 0,-2 2 3 0,8-3-4 16,-5 2 4-16,0-2-2 0,-3 0-2 0,0 1 1 0,2 0 0 16,-2 0-5-16,2 0 10 0,-1 0-2 0,0 0-1 15,-1 0 0-15,7-2-2 0,-4 3 4 0,-1-1-1 16,-1-1 0-16,7 0 6 0,-5 2-10 0,-2-2 0 15,-2 1 5-15,2 1-1 0,-1-2-4 0,1 2-1 16,0-2 0-16,-1 1 1 0,8 1 1 0,-4-2 0 0,-3 0 0 16,-2 0 1-16,4 1 3 0,-3 0-4 0,1 0-1 15,-1-1 0-15,0 0 13 0,7 1-12 0,-5-2 1 16,0 1-6-16,-5 0 2 0,-1 0-1 0,1 1 1 16,-2 1-9-16,3-3 8 0,-2 2-6 0,-1 0 0 0,0 0 1 15,4 0 3-15,1-2-2 0,-1 1 2 0,-3 0 4 16,3-1 2-16,-1 1-7 0,1-2 2 0,-2 2 5 15,2-1-6-15,-1-1 1 0,0 1 0 0,-1 1 0 16,0-1 4-16,0-1 0 0,-2 1-1 0,-1 1 3 16,0 1-2-16,0-2 1 0,1 2 1 0,-3-1 3 15,2 1-5-15,0-1 3 0,-1 1 0 0,1-2 1 16,-2 1-1-16,1 0-1 0,1 1 4 0,0-3-6 0,-1 2 6 16,0-1-1-16,0 0-2 0,3-3 2 0,-3 1-5 15,1 3 1-15,-1-2 7 0,0 1-1 16,-2 1 2-16,2-1-3 0,-2-1 2 0,2 1-4 0,-1-1 5 15,-1 1-2-15,0 1 0 0,1 0 1 0,0-2 1 16,0 1-2-16,-1-1 1 0,1 1-5 0,1-1-1 16,-2 0 9-16,1 1-1 0,-1-2 6 0,1 2 3 15,-2-1 7-15,2 1 1 0,-1-2 5 0,1 1 12 16,-2 2-6-16,0-1 2 0,0-2-5 0,-1 6-4 0,4-7-1 16,-3 2-5-16,-1 0-5 0,0 5 4 0,3-7-4 15,-2 3-1-15,-1 4-4 0,1-7 3 0,-1 2-6 16,2 0 4-16,-2 5-2 0,0-9-1 0,1 4 1 15,0 0 9-15,-1 0 1 0,0 5 9 0,2-8-1 16,-2 4 7-16,0 0-4 0,0-1 1 0,0 5 1 16,0-8-5-16,-2 4-2 0,2 4-4 0,-1-9-3 0,0 5 2 15,-1-1-5-15,1 0 1 0,1 5-5 0,-2-8-4 16,-1 4 3-16,2-2 0 0,1 1-4 0,0 5 1 16,-4-8-1-16,3 5 0 0,-2-2-1 0,2 0 0 15,-1 1-3-15,2 4-3 0,-4-8 1 0,1 2-3 16,2 1 6-16,0 2-1 0,-2-1-2 0,3 4 8 15,-5-9-3 1,3 5-3-16,0 1-6 0,0-2 5 0,2 5 1 16,-6-6 3-16,3 1-2 0,1 1-1 0,0 0-7 15,-2 1 5-15,4 3 0 0,-5-7 3 0,2 4-4 0,1 0 0 16,2 3 1-16,-5-9 5 0,1 6-6 16,1 1-2-16,3 2 4 0,-5-7-4 0,3 2 0 15,-2 3-9-15,0-1 12 0,1 0-4 0,-3-1 0 0,-1-1 3 16,1 0-5-16,1 2-4 0,0-2 9 0,-1 3-2 15,3-1 1-15,-2 0-2 0,0 0-1 0,5 3 2 16,-9-4 0-16,6-1 0 0,-2 4 0 0,1-3 0 16,4 4 1-16,-9-5-1 0,5 4-8 0,4 1 7 15,-9-6 8-15,6 4-6 0,3 2-1 0,-7-5 2 16,2 4 0-16,5 1 0 0,-5-4 0 0,5 4 0 0,-5-3-1 16,5 3 4-16,-6-3-5 0,6 3-1 0,-6-3 2 15,6 3 0-15,-4-3 1 0,4 3-3 0,-5-3 1 16,5 3-4-16,-5-2 4 0,5 2-1 0,-5-4 1 15,5 4 0-15,-9-4-3 0,6 1 1 0,3 3-1 0,-9-4 3 16,3 3-3-16,6 1 9 0,-8-4-8 0,4 2 7 16,4 2-5-16,-9-4-4 0,4 2 2 0,5 2 2 15,-5-2-2-15,5 2 1 0,-7-2 3 0,7 2-1 16,-5-3-8-16,5 3 9 0,0 0-2 0,-5-1 2 16,5 1-4-16,0 0 4 0,0 0-4 0,-7-3 6 15,7 3-7-15,0 0 7 0,-5-2-4 0,5 2-1 16,-8-3-2-16,8 3 2 0,-5-2 6 0,5 2-5 0,-6-3 1 15,6 3-2-15,-8-3-6 0,8 3 7 0,-9-4 4 16,4 2-3-16,5 2-2 0,-10-2 1 0,5-1 0 16,5 3 0-16,-9-3-2 0,4 1 6 0,0-1-3 15,5 3 2-15,-12-3 0 0,4 0-3 0,0 1-2 0,-2-2-1 16,1 2 3-16,-1-1-11 0,4 0-13 0,-2 0-11 0,2 2-34 16,-4-1-18-16,1-1-27 0,1 1-34 0,-4-1-45 15,1 1-53-15,-2 0-44 0,-6 0-51 16,2 0-74-16,-4 1-337 0,2-1-903 0,-1-1 243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19:09.3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9EFFC58-7C4B-49B2-8D10-E8D733336E15}" emma:medium="tactile" emma:mode="ink">
          <msink:context xmlns:msink="http://schemas.microsoft.com/ink/2010/main" type="inkDrawing" rotatedBoundingBox="9668,3457 13432,3359 13433,3399 9669,3497" semanticType="underline" shapeName="Other">
            <msink:sourceLink direction="with" ref="{ECAE5F5E-DC31-48D2-A8B2-45887C3F923B}"/>
          </msink:context>
        </emma:interpretation>
      </emma:emma>
    </inkml:annotationXML>
    <inkml:trace contextRef="#ctx0" brushRef="#br0">0 91 438 0,'0'0'207'16,"0"0"-31"-16,0 0-20 0,0 0-18 0,0 0-13 15,0 0-11-15,0 0-6 0,0 0-6 0,0 0-3 0,0 0 2 16,0 0 4-16,0 0-5 0,0 0-1 15,0 0 0-15,0 0 2 0,0 0 1 0,0 0-1 0,0 0 2 16,0 0-2-16,0 0 1 0,0 0-3 0,0 0-1 16,0 0-7-16,0 0-3 0,0 0-2 0,0 0 0 15,0 0 2-15,0 0-8 0,0 0-3 0,0 0 5 16,0 0-8-16,0 0-4 0,0 0 1 0,0 0-3 16,0 0-4-16,0 0 1 0,0 0-8 0,0 0 1 0,0 0-10 15,0 0-1-15,0 0 1 0,0 0-2 0,0 0-5 16,0 0 2-16,0 0 0 0,0 0-3 0,0 0-2 15,0 0 3-15,0 0-1 0,0 0 5 0,23 0 0 16,-18 0 6-16,-5 0 4 0,10 0 1 0,-10 0-1 0,12 0 4 16,-2 0 2-16,1 0-1 0,-1 0-2 0,1 0 1 15,1-1-10-15,-1 2-3 0,0-2-2 0,0 1-3 16,2 0-2-16,-1 0-3 0,0 0-3 0,-2 0-4 0,3 1-3 16,0-1-1-16,6-3 0 0,-3 2-4 0,2 1 0 15,-4 0 0-15,0 1-1 0,5-2 0 0,-1 1-4 16,0 0 0-16,1 4-4 0,-4-5 0 0,-3 1 0 0,7-2-4 15,2 1 1-15,-3 0 0 0,-1 1 0 0,0-1 0 16,2 0-4-16,-2 1 3 0,3 0-4 0,-1-2 1 16,0 1-1-16,1-1 3 0,3 1-3 0,-3 0 0 15,2 1-1-15,-2-2-1 0,3 1-2 0,-2-1 5 16,-1 1-2-16,1-1 0 0,-1-1-3 0,1 3 1 16,-2 0-2-16,1-3 3 0,2 2-1 0,-4 1-1 15,1-2-1-15,-2 2 3 0,2-1 1 0,-2-1-3 0,3 2-2 16,-2-3 2-16,2 3 2 0,-5-1-1 0,7 1 1 15,-3-1-3-15,3 1 2 0,-4 0 0 0,4 0 0 16,-2-1-2-16,2 0 3 0,-3 1 0 0,2-1-2 31,0 0 2-31,-3 1-1 0,1 0-3 0,0-1 1 16,0 0 1-16,-3 1 1 0,1-2-1 0,2 1 0 16,-4 0 2-16,6 1 0 0,-3-1 0 0,-1 0-1 15,2 1-1-15,0-3 1 0,3 3-1 0,-5 0 3 0,4-1-5 16,-2 0 1-16,0-1 3 0,0 1-2 0,-3 0 1 15,-4 1 2-15,8-2 0 0,-2 2-3 0,2 0-1 16,-1 0 2-16,-4 0-2 0,4 0-1 0,-1 0 3 16,1-2-1-16,-5 2 1 0,6-1-2 0,-6 0 4 0,-2 1-5 15,0-1 2-15,8 1 2 0,-2-1-2 16,-3-1-3-16,3 4 5 0,-3-2-5 0,-1 0 4 0,-2 0-2 16,-1 0 1-16,8 0 0 0,0 0 2 0,0 0-4 15,1-2 2-15,-2 4 1 0,1-4 1 0,-2 4 2 16,-5-4-4-16,1 1 3 0,6 1 4 0,-4 0 1 15,-1-1 0-15,5 1-3 0,-5 0 4 0,0 0-1 16,-3 0 1-16,1 0 1 0,1-1 0 0,-2 1 1 0,2 1 0 16,7-2 4-16,0 2-14 0,-5-1 0 0,-1 0-1 15,3-1 4-15,2-1-1 0,1 0 0 0,-5 2-2 16,4 0-5-16,-4 0 7 0,-3 2-6 0,2-4 3 16,5 2 3-16,-4 0-1 0,-1 0-2 0,3-1 3 15,2 1-3-15,-2 1-1 0,-4-1 1 0,-2-1 3 16,2 1-2-16,-2 0-1 0,0 0 1 0,8 0 3 15,0 0-3-15,-1 0 2 0,-4 0-3 0,-1-1 2 16,0 1 2-16,5-1-4 0,2 1 0 0,-1-2-1 16,-4 2 0-16,-1 0 3 0,6-1-4 0,-3 1 1 0,2-1 0 15,-1 1 3-15,-3-1 1 0,4-1-1 0,-5 2-2 16,5-1-3-16,-4-1 2 0,5 4-2 0,1-2 1 16,-2-2 4-16,0 2-4 0,0-1 6 0,1 2-6 15,0-1 2-15,1-1-2 0,0 1 0 0,0 0 2 16,-1-1 2-16,-1 1 2 0,0 0-6 0,1 0 16 0,2 1-9 15,-1-1 6-15,-1 0-4 0,4 1-1 16,0-1 7-16,-3 0-5 0,1 3-3 0,0-3 4 0,2 0 0 16,-1 1-3-16,1 0-8 0,0 0 8 0,1 0-4 15,-2-1 4-15,0 1 0 0,-2 1-1 0,1-2 5 16,-4 1 2-16,1-1 7 0,-5 0 1 0,-1 0 0 16,-3 0 3-16,-2 0 3 0,-1 0 8 0,-7 0 3 0,11 0 3 15,-11 0-2-15,8 1-5 0,-8-1 0 0,5 0-8 16,-5 0 1-16,0 0-9 0,9-1 1 0,-9 1-11 0,0 0-24 15,0 0-38-15,6-1-50 0,-6 1-82 16,0 0-82-16,0 0-100 0,0-6-413 0,0 6-941 16,-7-7 253-16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18.2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3D0D0C5-94E6-4E3D-BA2D-BC6EFE83FD20}" emma:medium="tactile" emma:mode="ink">
          <msink:context xmlns:msink="http://schemas.microsoft.com/ink/2010/main" type="inkDrawing" rotatedBoundingBox="3723,4225 3950,4446 3775,4625 3549,4404" semanticType="callout" shapeName="Other">
            <msink:sourceLink direction="with" ref="{484D47E0-98CD-4CB5-869E-5DB0C1B14DF5}"/>
          </msink:context>
        </emma:interpretation>
      </emma:emma>
    </inkml:annotationXML>
    <inkml:trace contextRef="#ctx0" brushRef="#br0">583-687 384 0,'0'0'354'15,"0"0"-40"-15,-2-5-28 0,2 5-26 0,0 0-22 16,0 0-17-16,0 0-15 0,0 0-11 0,0 0-3 15,0 0-8-15,0 0 3 0,0 0 4 0,0 0-2 16,0 0 3-16,0 0-3 0,0 0-6 0,3 15-5 16,-2-5-11-16,-1 7-13 0,1 3-10 0,1 0-8 0,-1 0-13 15,-2 2-12-15,3 0-15 0,-1 1-8 0,2-2-10 16,1 0-8-16,-2-1-6 0,2-2-7 0,1-3-5 16,-2-1 8-16,-2-3 12 0,1-3 1 0,0-1 3 15,0-1-4-15,1-2 9 0,-2 0 1 0,1 0 2 0,-2-4 7 0,5 5 4 31,-1-3-2-31,-4-2 4 0,7 1-2 0,-7-1-6 16,11-1-7-16,-2-1-7 0,1-2-3 0,0-1-11 0,6-6-5 16,-1 1-9-16,-2-1-4 0,2-1-13 15,-1 0 9-15,-1 2-12 0,-5 3-3 0,0 0-6 0,0 0-21 16,-1 2-3-16,-1 0-12 0,-1 0-22 0,-1 2-17 16,-1 0-20-16,1 0-24 0,0 0-39 0,-4 3-51 0,5-6-51 15,-3 3-48-15,0-1-62 0,0 1-68 0,-2 3-310 16,2-8-876-16,-2 8 237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1:17.5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6D38E5B-8483-4F67-B7AA-32FF431AF75D}" emma:medium="tactile" emma:mode="ink">
          <msink:context xmlns:msink="http://schemas.microsoft.com/ink/2010/main" type="inkDrawing" rotatedBoundingBox="2319,6296 2883,5535 3146,5730 2582,6491" semanticType="callout" shapeName="Other">
            <msink:sourceLink direction="to" ref="{484D47E0-98CD-4CB5-869E-5DB0C1B14DF5}"/>
            <msink:sourceLink direction="from" ref="{484D47E0-98CD-4CB5-869E-5DB0C1B14DF5}"/>
          </msink:context>
        </emma:interpretation>
      </emma:emma>
    </inkml:annotationXML>
    <inkml:trace contextRef="#ctx0" brushRef="#br0">-122 696 355 0,'4'-3'211'16,"-4"3"-10"-16,2-1-8 0,-2 1-10 0,3-3-11 0,-3 3-9 15,1-3-13-15,-1 3-12 0,0 0-10 0,0 0-8 16,4-3-12-16,-4 3-4 0,0 0-7 0,0 0-7 15,0 0-5-15,2-3-3 0,-2 3-7 0,0 0-1 16,0 0-4-16,0 0 2 0,3-2 2 0,-3 2-3 0,0 0-2 16,0 0 10-16,0 0-11 0,0 0 8 0,0 0-10 15,0 0-8-15,4-2 3 0,-4 2-5 0,0 0 0 16,0 0 4-16,0 0 1 0,0 0 6 0,0 0-5 16,0 0-3-16,0 0 3 0,0 0-1 0,0 0 7 0,0 0-6 15,0 0 0-15,0 0-1 0,-7 8 0 0,5-3-1 16,-1-2 4-16,-1 5-3 0,-2 0 2 15,1 0-1-15,0 0 0 0,-1 1 2 0,-7 6-5 0,3-1-3 16,-1 0 0-16,1 0 2 0,0 1-7 0,-1 0-1 16,-1-1-3-16,2 1-1 0,-2-2-1 0,2 2 1 0,2 0-1 15,0-3-4-15,-2 3 1 0,0 1-1 0,2-5-1 16,-2 5-5-16,0-2 3 0,1 2-1 0,-1-1 1 16,0 0-3-16,-1-1 1 0,1 0-2 0,0 1-2 15,-1-1-5-15,-1 0 3 0,5-4-4 0,-1 1 0 0,1-3-2 16,-1 1-1-16,1 0-3 0,1-1-2 15,-2 0-4-15,2 1 3 0,-1 0 0 0,0 0-3 16,2-3 1-16,-2 2-3 0,0 0 1 0,1 0-1 0,-3 1 5 16,2-2-6-16,0 2-1 0,1-1-4 0,0 0 11 15,0-2-11-15,-2 1 4 0,3-1-1 0,2-1-3 16,-1 1 1-16,0-1-1 0,2-2 2 0,-2 1 0 16,1 0-3-16,1 0 2 0,-1-1-4 0,2 0 5 15,1-3-3-15,-4 4-3 0,3-1 6 0,1-3-3 16,-4 3 2-16,4-3-1 0,-2 3-1 0,2-3 0 0,-3 3 2 15,3-3 2-15,0 0-3 0,-2 4 4 0,2-4-4 16,0 0-2-16,-3 4 4 0,3-4-3 0,0 0 1 16,0 0-2-16,-1 3 6 0,1-3-8 0,0 0-1 15,0 0 4-15,-4 4-4 0,4-4 3 0,0 0 2 16,0 0-4-16,0 0 2 0,-1 2-2 0,1-2 1 16,0 0-2-16,0 0 1 0,0 0 0 0,-3 4 4 15,3-4-5-15,0 0 1 0,0 0 1 0,-1 3 2 0,1-3 0 16,0 0 1-16,-4 4 2 0,4-4 0 0,-2 6 0 15,-1-4 2-15,3-2-3 0,-4 7 0 0,2-4 2 16,2-3-4-16,-2 3 3 0,2-3-4 0,0 0 6 16,-4 6-2-16,4-6 1 0,0 0 4 0,-2 4-5 15,2-4 8-15,0 0-5 0,0 0-1 0,-3 2-2 16,3-2-17-16,0 0-21 0,0 0-29 0,0 0-37 16,0 0-50-16,0 0-58 0,0 0-55 0,0 0-55 0,0 0-53 15,0 0-338-15,0-12-847 0,0 12 228 0</inkml:trace>
    <inkml:trace contextRef="#ctx0" brushRef="#br0" timeOffset="781.7354">-633 1150 303 0,'0'0'356'16,"0"0"-62"-16,0 0-39 0,0 0-32 0,0 0-30 0,0 0-19 15,-1-4-22-15,1 4-12 0,0 0-5 0,0 0-5 16,0 0-7-16,0 0-9 0,0 0 0 0,0 0-5 15,0 0 2-15,-1-4-2 0,1 4-4 0,0 0-1 16,0 0 3-16,0 0-3 0,0 0-4 0,0 0 7 16,0 0-5-16,0 0-13 0,-1-4 0 0,1 4-6 15,0 0-3-15,0 0-7 0,0 0-6 0,0 0-8 16,0 0-12-16,0 0-1 0,0 0-1 0,0 0-7 16,0 0-5-16,0 0 2 0,0 0 0 0,-3 12 2 0,3-4-5 15,-1 2 14-15,0 1-3 0,1 6 0 0,-3-3 0 16,2 3-1-16,-2 1-1 0,1-1-1 15,0-2-2-15,1 2-1 0,1-4 0 0,-1-2-1 0,1-1-3 16,0 0 2-16,-1-1-4 0,1 1-2 0,0-3-3 16,0 0 0-16,0-1-3 0,0-2 0 0,0 0 1 0,1 0 1 15,-1-4 3-15,0 6 0 0,0-6-1 0,0 3-3 16,0-3-2-16,0 4 0 0,0-4-4 0,0 0-1 16,0 7-2-16,0-7-1 0,0 5-1 0,0-5-3 15,0 4 0-15,0-4-1 0,0 6-3 0,0-6 3 16,1 4-4-16,-1-4-1 0,0 0 4 0,0 4-1 15,0-4 2-15,0 3 8 0,0-3 8 0,0 0 9 16,0 0 11-16,0 0-1 0,0 6 1 0,0-6-1 0,0 0 3 16,0 0 0-16,0 0-7 0,0 0-1 0,1 4-1 15,-1-4 0-15,0 0-8 0,0 0-1 0,0 0-4 16,0 0 7-16,0 0-4 0,11 0-5 0,-11 0-4 16,11-3 0-16,-1-1 1 0,7-6-2 0,1 1-1 15,1-1 0-15,-1-1-4 0,3 0-1 0,-2-2-3 16,4 1 0-16,-3 0 1 0,-1-1 1 0,2 2-6 0,-5 1 6 15,-1 0-5-15,-2 3 0 0,-4 1 4 0,-2 1-5 16,-1 1-1-16,0 0 2 0,-3 4-2 0,-3 0-2 16,7-4 0-16,-7 4-1 0,5-5 3 0,-5 5 1 15,4-1-5-15,-4 1 1 0,0 0 2 0,5-3-2 16,-5 3 5-16,0 0-3 0,0 0 2 0,5-3-3 0,-5 3 2 16,0 0-8-16,0 0 8 0,0 0-2 15,0 0-8-15,0 0-3 0,0 0-15 0,5-4-38 0,-5 4-44 16,0 0-55-16,0 0-57 0,0 0-58 0,0 0-52 15,0 0-60-15,0 0-308 0,0 0-835 0,0 0 226 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1:11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56FEF91-A8F4-41F5-99AD-991A589DF9B6}" emma:medium="tactile" emma:mode="ink">
          <msink:context xmlns:msink="http://schemas.microsoft.com/ink/2010/main" type="inkDrawing" rotatedBoundingBox="6348,6077 7025,5366 7049,5388 6372,6099" semanticType="underline" shapeName="Other">
            <msink:sourceLink direction="with" ref="{B29D14E2-B743-45B7-A069-27F7FB44FE09}"/>
            <msink:sourceLink direction="with" ref="{059D6AC7-7476-4AB0-B670-69BD53C8CD6B}"/>
          </msink:context>
        </emma:interpretation>
      </emma:emma>
    </inkml:annotationXML>
    <inkml:trace contextRef="#ctx0" brushRef="#br0">1240 2025 385 0,'0'0'272'0,"0"0"-45"0,0 0-25 0,0 0-24 0,0 0-19 0,0 0-13 15,0 0-4-15,0 0-3 0,-11 9-6 0,7-5-2 16,-3 2 2-16,1 0-4 0,-2 0 0 0,-1 2 2 15,2 0-1-15,-3 0 0 0,-3 3-1 0,-1 2-1 16,1 0 3-16,0 0 2 0,-2 0-4 0,0 3-8 0,-1 0-7 31,0 0 9-31,-1 1-8 0,-5 11-1 0,-2 0-6 16,1-1-2-16,0 2-1 0,5-7-6 0,-6 5-3 16,5-5-6-16,4-4-6 0,0-1-4 0,0 1-8 0,0-2-2 0,0 0-7 0,1-2 2 15,1 1-4-15,-1-1-8 0,0 1-3 16,2-2-1-16,-1-2-6 0,2-1-2 0,-2 3-5 15,-1-2 1-15,2 3-4 0,-1-2 1 0,0 0 0 16,-1 1-4-16,3-1 1 0,-1-2 0 0,4-1-2 0,-1-1-3 16,2-1 0-16,1-1-1 0,0-2 3 0,1 0-3 15,0 1 6-15,3-2-9 0,-1 1 3 0,1-2 1 0,2-2 2 16,-4 3 4-16,4-3 2 0,-4 4 3 16,4-4 6-16,0 0 0 0,-4 3 4 0,4-3-2 15,0 0 2-15,0 0-3 0,0 0 0 0,0 0-10 0,0 0 1 16,0 0 2-16,0 0-7 0,-3 3-14 0,3-3-23 15,0 0-12-15,0 0-15 0,0 0-21 0,0 0-20 16,0 0-14-16,0 0-16 0,0 0-11 0,0 0-8 16,0 0-2-16,0 0 10 0,0 0 0 0,0 0 7 15,0 0 8-15,0 0-3 0,0 0 7 0,0 0-4 16,0 0-3-16,0 0-10 0,0 0-19 0,0 0-30 16,0 0-29-16,0 0-32 0,6-14-27 0,-5 11-36 0,-1 3-208 15,0-10-595-15,1 2 163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53:07.926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B68FC7F-A14C-4164-8D69-1D99ED083F5F}" emma:medium="tactile" emma:mode="ink">
          <msink:context xmlns:msink="http://schemas.microsoft.com/ink/2010/main" type="writingRegion" rotatedBoundingBox="2719,-15 15662,-51 15673,3764 2729,3799"/>
        </emma:interpretation>
      </emma:emma>
    </inkml:annotationXML>
    <inkml:traceGroup>
      <inkml:annotationXML>
        <emma:emma xmlns:emma="http://www.w3.org/2003/04/emma" version="1.0">
          <emma:interpretation id="{3B49C76E-BD2A-4CB9-A91C-C79EC4E0F091}" emma:medium="tactile" emma:mode="ink">
            <msink:context xmlns:msink="http://schemas.microsoft.com/ink/2010/main" type="paragraph" rotatedBoundingBox="2719,-15 14052,-46 14056,1360 2723,1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D6C5F1-EC5B-4C1F-BBDF-BEC02023D4D2}" emma:medium="tactile" emma:mode="ink">
              <msink:context xmlns:msink="http://schemas.microsoft.com/ink/2010/main" type="line" rotatedBoundingBox="2719,-15 14052,-46 14056,1360 2723,1392"/>
            </emma:interpretation>
          </emma:emma>
        </inkml:annotationXML>
        <inkml:traceGroup>
          <inkml:annotationXML>
            <emma:emma xmlns:emma="http://www.w3.org/2003/04/emma" version="1.0">
              <emma:interpretation id="{0C51E2C5-01CA-4CCB-AFC1-636C4CE22BE7}" emma:medium="tactile" emma:mode="ink">
                <msink:context xmlns:msink="http://schemas.microsoft.com/ink/2010/main" type="inkWord" rotatedBoundingBox="2720,363 5831,355 5833,841 2721,850"/>
              </emma:interpretation>
              <emma:one-of disjunction-type="recognition" id="oneOf0">
                <emma:interpretation id="interp0" emma:lang="en-US" emma:confidence="0.5">
                  <emma:literal>erudition</emma:literal>
                </emma:interpretation>
                <emma:interpretation id="interp1" emma:lang="en-US" emma:confidence="0">
                  <emma:literal>correlation</emma:literal>
                </emma:interpretation>
                <emma:interpretation id="interp2" emma:lang="en-US" emma:confidence="0">
                  <emma:literal>veridiction</emma:literal>
                </emma:interpretation>
                <emma:interpretation id="interp3" emma:lang="en-US" emma:confidence="0">
                  <emma:literal>Correlation</emma:literal>
                </emma:interpretation>
                <emma:interpretation id="interp4" emma:lang="en-US" emma:confidence="0">
                  <emma:literal>eructation</emma:literal>
                </emma:interpretation>
              </emma:one-of>
            </emma:emma>
          </inkml:annotationXML>
          <inkml:trace contextRef="#ctx0" brushRef="#br0">-1096-1519 327 0,'-2'6'213'0,"2"-6"-2"0,0 0 14 0,0 0 10 15,0 0 12-15,0 0-4 0,0 0 10 0,0 0 0 16,0 0-3-16,0 0-9 0,6 6-12 0,-6-6-19 16,0 0-19-16,0 0-19 0,9 2-18 0,-9-2-17 15,12 1-12-15,-12-1-13 0,14 2-11 0,-7-1-12 16,6 1-8-16,-4-1-7 0,0-1-8 0,-9 0-10 0,16 1 0 15,-9-1-5-15,-7 0 1 0,0 0-5 0,17 0-4 16,-17 0-1-16,0 0-3 0,9-1 0 16,-9 1-9-16,4-4-6 0,-4 4 4 0,2-11-8 0,-4 5 1 15,2 6 0-15,-1-10-1 0,-2 3 3 0,-2-2-2 16,-1 0-7-16,-3 1-3 0,0 1-2 0,2 4-1 16,-7-1-2-16,2 4-7 0,-1 0-11 0,-2 2-17 15,-8 5-28-15,7 1-25 0,-4 0-29 0,0 4-27 16,7-2-27-16,1-2-29 0,3 0-29 0,2-2-42 15,1 0-39-15,3-2-179 0,3-4-578 0,-3 6 158 16</inkml:trace>
          <inkml:trace contextRef="#ctx0" brushRef="#br0" timeOffset="-398.2928">-1272-1620 384 0,'2'-5'421'0,"-2"5"-36"0,0 0-9 15,4-5 3-15,-4 5 1 0,0 0-14 16,0 0-21-16,0-6-32 0,0 6-33 0,0 0-32 15,0 0-31-15,-12-4-23 0,0 4-22 0,0 4-19 16,0 0-17-16,-9 4-14 0,4 1-16 0,1 5-12 0,-2 0-10 16,4 1-5-16,4 3-7 0,-4 1-4 0,3-1-3 15,2 1-5-15,6-4 0 0,2-1-5 0,1-3-7 16,0 2-6-16,3-2-7 0,1 0-10 0,2-2-20 16,2-1-26-16,1-1-33 0,0-1-49 0,3 0-71 15,-1-2-74-15,1-4-81 0,0-2-338 0,-1 1-801 16,2-1 216-16</inkml:trace>
          <inkml:trace contextRef="#ctx0" brushRef="#br0" timeOffset="421.6231">-754-1624 399 0,'-7'4'473'0,"7"-4"-75"0,0 0-30 16,-5 4-37-16,5-4-28 0,0 0-25 0,0 0-31 15,-3 4-26-15,3-4-27 0,0 0-14 0,-1 10-8 16,2-4-8-16,-1 6-15 0,2 0-12 0,-2 2-13 15,3 8-13-15,0-3-7 0,0 1-14 0,1 1-8 16,2-3-6-16,-3-3-9 0,0-3-7 0,0-1-5 16,0-2-5-16,-1 1-5 0,1-3-4 0,-2-1 5 0,2 0 16 15,-3-6 8-15,2 6 24 0,-2-6 13 16,0 0 18-16,3 8 15 0,-3-8 3 0,0 0-9 0,0 0-20 16,0 0-13-16,0 0-11 0,0 0-9 0,8-19-3 15,-6 9-16-15,-1-1-5 0,1 0-9 0,-1 1-1 16,2-2-9-16,-1 2-6 0,1 2-8 0,-2 1-15 15,1 0-16-15,-1 2-21 0,1 0-22 0,-2 5-23 16,4-8-27-16,-4 8-27 0,7-8-28 0,-1 5-32 16,0 0-36-16,0 0-36 0,-6 3-35 0,19-4-42 15,-5 3-40-15,-2 1-229 0,1 0-728 0,2 0 198 16</inkml:trace>
          <inkml:trace contextRef="#ctx0" brushRef="#br0" timeOffset="747.2417">-463-1514 579 0,'0'0'452'0,"0"0"-76"0,0 0-52 0,0 0-51 0,0 0-32 0,0 0-21 16,-12 9-27-16,11 3-16 0,-1 1-17 0,2 5-19 15,0 3-14-15,0 0-14 0,0-5-8 0,3 5-12 16,-3-6-13-16,3-2-3 0,0-2-3 0,0-1-3 16,0-4 6-16,-1 1 4 0,1-3 13 0,-2 1 1 15,-1-5 17-15,6 7-3 0,-6-7 8 0,7 4 2 16,-7-4 3-16,0 0-7 0,13-7-9 0,-5-1-11 0,-1-2-9 16,1-1-10-16,-1 0-7 0,0-1-7 15,-1 1-18-15,-1-1-22 0,-1 1-29 0,-1 0-46 16,0 3-60-16,0 1-50 0,-1 0-52 0,-2 2-53 15,1 1-68-15,-1 4-257 0,2-5-714 0,-2 5 194 0</inkml:trace>
          <inkml:trace contextRef="#ctx0" brushRef="#br0" timeOffset="1301.5222">-177-1390 549 0,'0'0'430'0,"0"0"-72"15,0 0-54-15,0 0-36 0,0 0-27 0,0 0-25 16,0 0-22-16,0 0-24 0,0 0-18 0,0 0-15 15,0 0-5-15,0 0-15 0,0 0-15 0,0 0-27 0,0 0-15 16,0 0-11-16,0 0-12 0,-16-7-3 0,16 7-1 16,-14 0-5-16,2 2-7 0,1-1 1 0,-1 2-1 15,2 0-5-15,2-1 11 0,-1 1 3 0,3 1 0 16,6-4 10-16,-11 5 21 0,8-1 18 0,1 1 9 16,2-5 10-16,-1 9 8 0,1-9 3 0,5 11-8 15,2-3-3-15,2-1-7 0,4 2-4 0,3 2-7 16,2-4-2-16,2 2-3 0,-3-5-8 0,-1 1-7 0,-1-2-5 15,7 0-10-15,-3-2-14 0,-4-1-12 0,-2-1-20 16,-1-2-28-16,-2-1-36 0,1-2-37 16,-2-3-34-16,-2-2-23 0,3-8-14 0,-3-4 2 0,-4 0 11 15,-1-2 17-15,-4-16 11 0,1-2 18 0,-2 1 23 16,1 11 30-16,-1 6 41 0,-2 2 44 0,2 7 44 16,0 3 30-16,2 2 18 0,-1 3 8 0,1 2 2 15,-1 1-8-15,2 5-13 0,-1-7-14 0,1 7-14 16,0 0-4-16,0 0-1 0,0 0 6 0,0 0 2 15,0 0-7-15,7 40-7 0,-2-15-4 0,-2 4-1 16,5 11-11-16,-4-8-3 0,7 10-5 0,-5-11-9 0,-3-2-35 16,1-5-39-16,2 2-61 0,0-2-69 0,2-3-57 15,-3-1-66-15,1-5-57 0,0-6-234 0,2 0-702 16,1-6 192-16</inkml:trace>
          <inkml:trace contextRef="#ctx0" brushRef="#br0" timeOffset="1806.1454">189-1338 308 0,'-9'7'276'16,"5"-1"-43"-16,2 0-20 0,1 1-17 0,-1-3-6 16,2-4-8-16,0 0-5 0,5 8-1 0,-5-8-3 15,7 3-4-15,-7-3 4 0,14 2 0 0,-2-2 3 16,3-2 4-16,-1-1-9 0,-1-2-2 0,-1 1-6 15,1 1-13-15,1-4-17 0,-2 2-13 0,-3 3-9 16,-1-3-11-16,-2 3-10 0,-6 2 1 0,12-5 3 16,-12 5-11-16,7-3-10 0,-7 3-11 0,0 0-6 15,0 0-7-15,0 0-3 0,0 0-10 0,0 0-5 16,0 0-2-16,0 0-7 0,-15 17-2 0,12-12-1 0,0 2-3 16,0-3 0-16,0 3-9 0,3-7-1 0,-1 11 6 15,1-6-2-15,0-5 5 0,3 10 5 0,1-6-2 16,4 0 1-16,4 0-3 0,10 0 0 0,4-4-1 15,-1-1-1-15,1-5-3 0,2 1-13 0,2-3-9 16,0-3-19-16,-2-2-23 0,-2-3-13 0,-2 1-21 0,8-18-14 16,-5-2 0-16,-6-4 6 0,-6-2 4 15,-8-1 14-15,-2 10 15 0,-2 4 9 0,-3 3 22 0,-1-1 26 16,-3 4 39-16,3 6 22 0,-4 3 25 16,4 2 19-16,-4 1 14 0,2 2 6 0,2 2-6 0,-2 1-8 15,1 0-13-15,2 5-10 0,-3-7-8 0,3 7-10 16,-1-4-7-16,1 4-8 0,0 0-5 0,0 0 2 15,0 0-4-15,1 18-2 0,1-6-2 0,1 10-2 16,1 2-4-16,1 1-3 0,-2 1-2 0,1 0-2 16,-1 1-7-16,2 0-25 0,-2 0-30 0,0-2-58 15,2 0-69-15,-1-4-59 0,-4 0-63 0,2-6-62 16,-2-2-292-16,-2-4-768 0,-1-1 209 0</inkml:trace>
          <inkml:trace contextRef="#ctx0" brushRef="#br0" timeOffset="1987.9344">673-1584 550 0,'10'-3'487'0,"2"0"-39"0,3 0-39 15,8 2-31-15,0 3-29 0,2 1-29 0,1 3-23 16,1 3-28-16,-2 2-31 0,0 2-20 0,0 4-23 0,-3-1-22 16,-1 2-26-16,-4-1-33 0,-5 3-39 15,-2 1-45-15,-4-2-68 0,-1-5-64 0,-5 0-71 0,0-5-86 16,-3-1-307-16,0-1-678 0,1-3 185 0</inkml:trace>
          <inkml:trace contextRef="#ctx0" brushRef="#br0" timeOffset="2760.0173">1178-1543 391 0,'-8'-4'447'0,"8"4"-78"0,0 0-54 15,0 0-36-15,0 0-31 0,0 0-31 0,0 0-22 16,0 0-20-16,-10 8-22 0,7-4-15 0,1 2-16 0,-1-1-11 15,2 2-13-15,-2 0-9 0,0 4 1 0,1-2 16 16,1-1 8-16,-1 1 1 0,4-4 3 0,-2 2 5 16,1-1-1-16,2-1-1 0,-1 1-4 0,2-3-6 15,1 2-4-15,-1-1-9 0,1-1-9 16,-5-3-6-16,12 1-11 0,-12-1-7 0,10 0-9 0,-10 0-23 16,0 0-27-16,13-6-45 0,-11 1-38 0,1 0-39 15,-3 5-16-15,0-12-8 0,-3 6-5 0,-1-1 5 16,-2-4 5-16,-2 4 13 0,2 0 11 0,-1 2 7 15,2-1 11-15,-1 1 12 0,3 2 14 0,0-1 23 0,0 2 22 16,3 2 27-16,-4-7 14 0,4 7 15 0,-3-5 2 16,3 5 13-16,0 0 24 0,7-11 13 0,-1 8 19 15,5-5 12-15,-1 3 10 0,11-2 14 0,-5 0 10 16,7 2 9-16,-2 3 4 0,2-2-6 0,-5 4-11 16,-3 2-9-16,-2-2-14 0,1 2-13 0,-1 0 3 15,-1 1-5-15,-1 2-12 0,0 1 4 0,-4-1-3 16,-2 2-10-16,-1 0-9 0,-1-2-9 0,1 6-14 0,-1 0-13 15,0-1-14-15,-1-1-29 0,-1-4-13 16,1 2-13-16,-1-4-9 0,-1 2-4 0,2-2 0 16,-2-3 16-16,3 6 6 0,-3-6 3 0,0 0 4 0,0 0 0 15,0 0 6-15,19-11 8 0,-8 6 5 0,-3-1 9 16,-1 1 8-16,2 3 4 0,2-4-2 0,1 3 2 16,-2 0-4-16,3 3 14 0,1 0-13 0,1 3 6 15,-1 0-8-15,-2 4 6 0,6 7 0 0,-1 0-10 16,-6-3-11-16,-2 3-26 0,0 5-34 0,-6-5-51 15,2 0-76-15,-4-2-75 0,1 1-87 0,-1-1-84 16,-2-4-289-16,2-1-854 0,2-2 230 0</inkml:trace>
        </inkml:traceGroup>
        <inkml:traceGroup>
          <inkml:annotationXML>
            <emma:emma xmlns:emma="http://www.w3.org/2003/04/emma" version="1.0">
              <emma:interpretation id="{F60CC81A-68BF-4E04-9B90-3AE21937E27A}" emma:medium="tactile" emma:mode="ink">
                <msink:context xmlns:msink="http://schemas.microsoft.com/ink/2010/main" type="inkWord" rotatedBoundingBox="5980,316 6791,314 6792,798 5981,800"/>
              </emma:interpretation>
              <emma:one-of disjunction-type="recognition" id="oneOf1">
                <emma:interpretation id="interp5" emma:lang="en-US" emma:confidence="0.5">
                  <emma:literal>CF</emma:literal>
                </emma:interpretation>
                <emma:interpretation id="interp6" emma:lang="en-US" emma:confidence="0">
                  <emma:literal>EF</emma:literal>
                </emma:interpretation>
                <emma:interpretation id="interp7" emma:lang="en-US" emma:confidence="0">
                  <emma:literal>(F</emma:literal>
                </emma:interpretation>
                <emma:interpretation id="interp8" emma:lang="en-US" emma:confidence="0">
                  <emma:literal>E]</emma:literal>
                </emma:interpretation>
                <emma:interpretation id="interp9" emma:lang="en-US" emma:confidence="0">
                  <emma:literal>GF</emma:literal>
                </emma:interpretation>
              </emma:one-of>
            </emma:emma>
          </inkml:annotationXML>
          <inkml:trace contextRef="#ctx0" brushRef="#br0" timeOffset="3091.7411">2046-1577 498 0,'0'0'625'0,"0"0"-86"0,0 0-51 15,0 0-30-15,0 0-17 0,0 0-12 0,0 0-23 16,0 0-23-16,40-6-22 0,-16 3-31 0,4 0-35 16,-2-1-31-16,6 1-29 0,-5 2-26 0,2-2-20 0,-6 2-21 15,3-2-30-15,-3 3-35 0,-5-1-38 16,-4 1-47-16,-5-2-67 0,-1 1-63 0,-8 1-70 0,14 0-63 16,-14 0-58-16,0 0-64 0,0 0-66 0,0 0-249 15,0 0-821-15,0 0 221 0</inkml:trace>
          <inkml:trace contextRef="#ctx0" brushRef="#br0" timeOffset="3255.5494">2042-1462 370 0,'0'7'749'0,"0"-7"-119"16,0 0-61-16,9 4-39 0,4-4-45 0,0-2-16 0,13 0-33 16,1-2-35-16,1-2-42 0,2 3-42 15,-2-2-35-15,2 2-32 0,-5-1-38 0,1-1-56 0,-2 3-58 16,-8-1-81-16,-4 2-95 0,-1-1-95 0,-3 2-78 15,-8 0-82-15,8-4-96 0,-8 4-270 0,0 0-839 16,0 0 226-16</inkml:trace>
          <inkml:trace contextRef="#ctx0" brushRef="#br0" timeOffset="3568.163">2104-1784 646 0,'0'0'512'16,"11"5"-32"-16,0-1-24 0,11-1-20 0,3 0-12 0,5 1-26 15,17 1-23-15,0 3-20 0,2 1-26 0,-2 1-12 16,-11-3-22-16,9 1-30 0,-14 1-27 0,-3 0-29 15,-4-1-19-15,-2 0-14 0,-6 1-6 0,-4 1-10 16,-3 0-12-16,-2 2-14 0,-7 8-14 0,-10 3-18 16,-3 3-34-16,-5-3-44 0,-13 9-57 0,-6-2-67 15,0-2-67-15,2 1-70 0,-4-6-73 0,-2-2-66 16,7-7-78-16,4-2-285 0,0-2-889 0,2-3 241 16</inkml:trace>
          <inkml:trace contextRef="#ctx0" brushRef="#br0" timeOffset="3869.5391">2016-1701 930 0,'0'0'565'16,"0"0"-88"-16,0 0-68 0,0 0-51 0,-21 15-47 0,1-4-37 16,-3 2-33-16,1 5-28 0,0 1-21 0,1 1-22 15,1 2-20-15,3 3-15 0,4 0-13 0,0-1-9 16,5-1-10-16,5 0-4 0,2-1-6 0,1-4-3 16,3-6-1-16,3 1-6 0,4 4-3 0,5-1-8 15,3 0-9-15,3-1-6 0,0-5-27 0,3 2-48 16,-2-8-72-16,6 1-87 0,-4-3-121 0,0-1-384 15,-1-4-815-15,0-4 221 0</inkml:trace>
        </inkml:traceGroup>
        <inkml:traceGroup>
          <inkml:annotationXML>
            <emma:emma xmlns:emma="http://www.w3.org/2003/04/emma" version="1.0">
              <emma:interpretation id="{C2285855-1A8C-4C11-87EB-23F11C642738}" emma:medium="tactile" emma:mode="ink">
                <msink:context xmlns:msink="http://schemas.microsoft.com/ink/2010/main" type="inkWord" rotatedBoundingBox="7009,-27 11606,-40 11610,1191 7012,1204"/>
              </emma:interpretation>
              <emma:one-of disjunction-type="recognition" id="oneOf2">
                <emma:interpretation id="interp10" emma:lang="en-US" emma:confidence="0.5">
                  <emma:literal>badlindiforderca</emma:literal>
                </emma:interpretation>
                <emma:interpretation id="interp11" emma:lang="en-US" emma:confidence="0">
                  <emma:literal>bandlimitedness</emma:literal>
                </emma:interpretation>
                <emma:interpretation id="interp12" emma:lang="en-US" emma:confidence="0">
                  <emma:literal>bad-independence</emma:literal>
                </emma:interpretation>
                <emma:interpretation id="interp13" emma:lang="en-US" emma:confidence="0">
                  <emma:literal>bad-independency</emma:literal>
                </emma:interpretation>
                <emma:interpretation id="interp14" emma:lang="en-US" emma:confidence="0">
                  <emma:literal>bud-independence</emma:literal>
                </emma:interpretation>
              </emma:one-of>
            </emma:emma>
          </inkml:annotationXML>
          <inkml:trace contextRef="#ctx0" brushRef="#br0" timeOffset="6213.4457">4506-1554 675 0,'-2'12'581'16,"-1"-3"-55"-16,3 0-45 0,-1-2-35 0,1 2-36 16,0-2-20-16,-2-2-32 0,2 2-35 0,0 0-31 15,0-1-42-15,0-6-23 0,0 11-18 0,0-7-23 16,0 4-45-16,0-5-51 0,0-3-53 0,0 7-77 16,0-7-99-16,0 0-102 0,0 0-112 0,0 0-315 15,0 0-802-15,-5-37 217 0</inkml:trace>
          <inkml:trace contextRef="#ctx0" brushRef="#br0" timeOffset="6338.3362">4491-1815 559 0,'0'0'646'0,"-4"-5"-97"15,4 5-76-15,-3-3-59 0,3 3-52 0,0 0-46 0,-3-4-38 16,3 4-50-16,0 0-67 0,0 0-64 16,-3-4-97-16,3 4-87 0,0 0-92 0,0 0-95 0,0 0-210 15,0 0-579-15,0 0 160 0</inkml:trace>
          <inkml:trace contextRef="#ctx0" brushRef="#br0" timeOffset="6705.206">4600-1597 415 0,'-3'8'182'15,"0"0"-6"-15,1 1-1 0,2-2 0 0,0-3-2 16,0 2 9-16,0-6 7 0,0 7 11 0,0-7 5 16,0 0 18-16,0 8 11 0,0-8 7 0,2 2 14 15,-2-2-3-15,0 0-9 0,3 3-5 0,-3-3-16 16,0 0-13-16,0 0-19 0,11-1-8 0,-11 1-27 16,10-7-17-16,-3 5-11 0,-3-4-13 0,5-1-12 0,-1 2-14 15,-1-1-5-15,-2 3-6 0,1-2-10 0,-3 3-14 16,1-3-17-16,-1 3-6 0,-3 2-10 0,7-3-9 15,-3 0-7-15,-4 3-8 0,5-2-1 0,-5 2 3 16,0 0 1-16,0 0-1 0,12 8 0 0,-4 0 0 16,-3 1 0-16,2 2 3 0,-1 2-5 0,3 6 0 15,-1-5 3-15,-1 0 1 0,-1-2-6 0,0-2-37 16,2 1-42-16,0 1-43 0,-2-3-52 0,1-1-53 16,-1-3-54-16,0-1-72 0,3 0-234 0,1-3-711 0,4-1 193 15</inkml:trace>
          <inkml:trace contextRef="#ctx0" brushRef="#br0" timeOffset="7619.7562">5112-1545 2851 0,'-20'2'293'0,"-4"1"-138"16,0-1-68-16,0 3-14 0,1 0-10 0,2-1-9 0,3 1-17 16,4 0-3-16,4-1-9 0,-1-1-3 15,1 3 4-15,4-1 0 0,0 0 4 0,3 1 8 0,0-1 2 16,3-5 9-16,0 7 11 0,0-7 13 0,5 8 14 15,-2-4 15-15,3 1 6 0,0-4-2 0,5 3 5 16,1-1-3-16,2-2-7 0,0-1-4 0,8-3-7 16,-3 2-8-16,-4-3-5 0,-4 0-10 0,10-3-5 15,-6-1-5-15,-1-1-9 0,-7-2-6 0,1 0-13 16,3-8-10-16,-7 0-14 0,-2-3-4 0,-2 3-4 16,-3-4-6-16,-2 3-10 0,-2 1-8 0,-4 2 1 0,-1 0 3 15,-2 0 0-15,5 6 1 0,2 0 4 16,-1 4 4-16,0 0-1 0,3 1-2 0,1 2 7 0,1 0 7 15,3 4 0-15,-6-7-2 0,6 7 3 0,-3-6-5 16,3 6 3-16,0 0-1 0,-5-3 3 0,5 3 6 16,0 0 3-16,0 0 8 0,0 0-5 0,0 0 2 15,0 0-1-15,8 19 1 0,-2-8-1 0,4 8 0 16,0 3-1-16,2 0 0 0,0 1 0 0,-1 1-2 16,-1-1-2-16,3 1-1 0,-4-2-4 0,0-1-25 15,0 0-6-15,-5-6-19 0,2-3-17 0,-3-2-19 0,0-1-15 16,0-2-7-16,-2-1-4 0,2-1 1 15,-3-5 8-15,5 5 11 0,-5-5 5 0,7 2 10 0,-7-2 8 16,0 0 3-16,17-10 10 0,-13 5 9 0,7-5 2 16,-5 0 4-16,2-1 8 0,-2 1 7 0,0 0 6 15,-2 3 11-15,1 0 3 0,-2 0 1 0,0 3 3 16,-3 4-5-16,3-4 4 0,-3 4 2 0,0 0-1 16,0 0-4-16,0 0 0 0,0 0 3 0,-3 17-3 15,1-10 0-15,1 4 7 0,1 1-1 0,0 1-1 16,0-3 5-16,4 3-1 0,1-1 5 0,-2 0-1 0,4-3-3 15,0 0 5-15,2 1-5 0,4-3 3 0,-1-1-6 16,10 0-5-16,-1-1-11 0,1-5-13 0,3 0-12 16,-3-6-15-16,1-1-17 0,-3-2-16 0,-3-6-13 15,1-5-2-15,-4-2 7 0,1-5 10 0,5-13 12 16,-7-2 16-16,-4-1 23 0,-3 1 32 0,-1 0 32 16,-4 13 31-16,-2 8 20 0,-1 3 27 0,-1 3 21 15,0 2 23-15,0 4 13 0,0 0 6 0,2 3-3 0,-2 2-15 16,1-2-12-16,2 6-14 0,-4-7-14 0,4 7-13 15,-6 0-11-15,6 0-8 0,-11 14-4 16,2 5-1-16,1 3-4 0,1 3-7 0,-4 17 0 0,2 2 0 16,3 1-1-16,5-1 1 0,2 4-4 0,1-2 0 15,-1 0-4-15,1-5-1 0,4 3-8 0,-2-12-7 16,1-3-2-16,1-1-1 0,0-2-4 0,0 0-4 16,-2-1-3-16,1-1-3 0,1-1-3 0,-3-7-2 0,2-2-8 15,-2-3-15-15,0-4-20 0,-2 1-16 16,1-3-16-16,-1-1-18 0,-1-4-36 0,0 0-40 0,0 0-26 15,0 0-27-15,0 0-7 0,2-27-7 0,-2 4 3 16,0-4 9-16,-3-13 11 0,4-6 20 0,1 2 15 16,2-1 18-16,-1 2 31 0,0 11 38 0,0 7 43 15,0 0 30-15,0 2 20 0,1 3 20 0,-1 3 17 16,0 4 14-16,0 3 17 0,-1 2 4 0,1 2-2 16,-2-2 9-16,1 3-13 0,-1 2-5 0,-1 3-9 15,0 0-10-15,0 0-13 0,0 0-12 0,0 0-33 0,-10 13-43 16,-1-3-61-16,-5 7-82 0,-2 0-114 15,1 0-229-15,-1-3-629 0,6-2 173 0</inkml:trace>
          <inkml:trace contextRef="#ctx0" brushRef="#br0" timeOffset="8280.6386">5680-1483 410 0,'0'0'455'16,"11"3"-39"-16,-6-3-15 0,-5 0-19 0,10 2-16 16,-4 0-22-16,-6-2-25 0,11 0-22 0,-11 0-22 15,9 0-23-15,-9 0-28 0,0 0-23 0,9 0-26 16,-9 0-17-16,0 0-31 0,0 0-36 0,0 0-43 15,6-4-46-15,-6 4-37 0,0 0-29 0,-6-9-22 0,6 9-8 16,-11-5-4-16,5 2 3 0,-3 2 9 16,-3-2 7-16,0 0 11 0,0 3 6 0,-1-1 7 0,1 1 14 15,1 0 17-15,4 0 7 0,7 0 16 0,-14 3 12 16,10 0 22-16,-1-1 21 0,5-2 13 0,-6 7 9 16,5-2 8-16,2 0 4 0,1 2 4 0,5 4 3 15,4-1 0-15,4 5 0 0,4-1 2 0,2-2-8 16,3 1-1-16,3-2-9 0,-2-1 1 0,1-1-12 15,-2-1-9-15,0-2-4 0,-2 0-11 0,-4-2-15 0,-5-1-19 16,-3-2-19-16,-2-1-23 0,-8 0-26 0,12-1-35 16,-6-3-33-16,-5 1-9 0,-1 3-8 15,2-8 14-15,-2 4 10 0,0-2 13 0,-2 0 13 0,1 1 12 16,-2-1 17-16,0 1 11 0,1-1 21 0,-1 2 10 16,3 4 16-16,-6-10 17 0,5 6 10 0,-1 2 14 15,2 2 6-15,-4-6 10 0,4 6 0 0,-2-3-3 16,2 3-1-16,0 0-5 0,-1-5 0 0,1 5 5 0,0 0-1 15,0 0 1-15,0 0-3 0,0 0-3 16,0 0-6-16,1-6-1 0,-1 6-2 0,0 0-4 16,0 0-3-16,5-3-4 0,-5 3-7 0,0 0-5 0,6-4-4 15,-6 4-4-15,7-3 2 0,-1 2-4 16,-1-2 4-16,-1 0 2 0,4 1-6 0,-3-1 1 0,2 1-1 16,-1-2 2-16,0 3 2 0,0-2-5 0,0 1 4 15,0 2-5-15,-6 0 6 0,10-3-1 0,-10 3-2 16,0 0 1-16,18 3 8 0,-12-3-7 0,-1 5-1 15,0-3-13-15,1 4-21 0,-2-2-21 0,1 2-35 0,2 2-36 16,-1 1-39-16,0 0-54 0,2-1-46 0,-2-2-62 16,-3 0-191-16,3-2-621 0,-6-4 168 0</inkml:trace>
          <inkml:trace contextRef="#ctx0" brushRef="#br0" timeOffset="9101.0491">6313-1455 598 0,'-8'-1'372'0,"-5"-1"-47"0,0 2-29 0,-2-1-20 0,-8 2-26 16,0 2-17-16,5-1-25 0,2 1-27 16,4 0-15-16,-2 3-26 0,2-2-20 0,2 1 0 0,2 2-21 15,2-2 8-15,0-1-22 0,3 0 1 0,0 0 3 16,0 0 6-16,3-4 3 0,-2 9 7 0,2-9-3 16,0 0 6-16,7 7-6 0,-1-5-2 0,1 1-3 15,5-2 1-15,3-1-4 0,-3-3 0 0,4 1-6 16,4-5-2-16,0-3-10 0,-1-2-7 0,-1-3-7 15,-1-4-7-15,-3-2-4 0,-2-5-15 0,-4 2-10 16,0-3-4-16,-7-1-8 0,-1 3-4 0,-1-1-6 0,-2 2 2 16,-5 2-3-16,1-1 1 0,-2 4-1 0,-1 3-2 15,-1 3 8-15,2 3-4 0,0 1-3 0,3 2 2 16,0 2-4-16,0 1 0 0,0 2 3 0,6 2-6 16,-9-1 1-16,9 1 0 0,-9 4 1 0,1 4 3 15,3 4-2-15,-3 8 1 0,2 3 6 0,3 0 7 16,2 4 5-16,-1 2 5 0,5-1 1 0,-1-1 2 15,2 0 5-15,2 1 4 0,2-1 8 0,0-4 1 0,3 0 1 16,1-1 1-16,4-2-7 0,3-2-5 0,-1-2-11 16,0-4-9-16,-1 1-13 0,-2-6-16 0,-3-2-22 15,1-2-23-15,-1 0-24 0,0-6-33 0,1-1-23 16,-2-2-10-16,0-3-3 0,3-6 0 16,-3-4 8-16,-2 0 12 0,-5-1 16 0,1-1 16 0,-1 6 24 15,-1 2 23-15,-1 2 11 0,-4 2 14 0,2 0 8 16,-1 3 12-16,-1 0 8 0,2 4-3 0,0 2-1 15,0 0-1-15,-4-7 3 0,4 7 4 0,0 0 4 16,0 0 7-16,0 0 7 0,-9 15 0 0,7-9 15 0,2 2-5 16,-1 2 8-16,2 1-6 0,-1 1 3 0,3-1 1 15,0 0 1-15,2-1-1 0,-1 2-1 0,4-3-3 16,-2 0-4-16,3 1-3 0,2-2-1 0,-1-3-6 16,3 0-18-16,-1 0-15 0,3-2-15 0,-1-2-15 15,10-1-15-15,-1-1-13 0,-7-2-10 0,-3-2-15 16,-1-2-2-16,-1-1 0 0,-1 0 8 0,0-4 9 15,-3 3 11-15,-1 1 15 0,0-1 14 0,-1 1 8 16,-2 1 7-16,-2 1 11 0,1 1 7 0,-2 0 1 16,0 5 0-16,0-5-2 0,0 5 2 0,0 0 2 15,0 0 0-15,-5-3 2 0,5 3 5 0,0 0 3 0,0 0 7 16,0 0 5-16,0 0 7 0,0 0 5 0,0 0-1 16,0 0 4-16,0 0 2 0,-7 11 12 0,7-11 6 15,0 0 6-15,0 0 0 0,0 0 6 0,0 0 4 16,0 0-4-16,0 0-1 0,0 0-10 0,18 0-9 15,-18 0-2-15,17-10-3 0,-6 3-2 0,1 0-5 16,-1 3-3-16,-1-1 1 0,-1 1-7 0,-1-1-8 0,-2 3-3 16,0-1 0-16,-6 3-1 0,9-1-3 0,-9 1 5 15,0 0 0-15,11 6 0 0,-8 0 2 0,-2-1-4 16,4 6 1-16,-2-1-1 0,0 2 1 0,0 0-1 16,0-2-33-16,0 3-25 0,2-1-44 0,0-1-41 15,-1-1-43-15,4-1-53 0,1 0-53 0,3-2-239 16,1-2-626-16,13 4 172 0</inkml:trace>
          <inkml:trace contextRef="#ctx0" brushRef="#br0" timeOffset="9286.8142">7120-1526 549 0,'-17'2'359'0,"2"-2"-38"0,1 3-37 0,5-1-31 15,0 1-17-15,2 0-18 0,1 2-24 0,2-1-15 16,1 2-19-16,0 1-18 0,0 2-17 0,3 0-12 15,1 2-13-15,4 0-13 0,1-1-20 0,2-3-22 16,1 2-25-16,3 0-42 0,2-5-50 0,7 3-55 16,2-3-68-16,-1-1-217 0,2-4-490 0,0 2 135 0</inkml:trace>
          <inkml:trace contextRef="#ctx0" brushRef="#br0" timeOffset="9507.0795">7252-1480 694 0,'0'0'500'0,"0"0"-63"0,-6-2-49 16,6 2-35-16,0 0-24 0,0 0-15 15,0 0-18-15,0 0-19 0,0 0-23 0,0 0-18 16,0 0-25-16,0 0-20 0,0 0-13 0,0 0-14 0,0 0-11 16,0 0-9-16,0 0-10 0,0 0-13 15,11 16-13-15,-10-9-13 0,2 4-10 0,-1 1-23 0,0-4-25 16,1 4-31-16,2-4-41 0,-1 1-43 0,5-1-59 15,3-3-63-15,0-2-82 0,14-1-86 0,3-4-274 16,0-3-772-16,17-12 208 0</inkml:trace>
          <inkml:trace contextRef="#ctx0" brushRef="#br0" timeOffset="4501.2818">2892-1850 726 0,'-6'-2'473'0,"6"2"-60"0,0 0-39 0,0 0-36 16,-6-2-29-16,6 2-33 0,0 0-26 0,0 0-17 15,-5 11-19-15,2 1-16 0,0 7-15 0,-1 4-15 16,1 1-12-16,4 3-15 0,-1 0-11 0,2 0-11 16,1 0-1-16,1 1-18 0,-1-1-5 0,2-3-4 0,1 0-8 15,1-2-2-15,-2-3-13 0,-1-3 0 0,0-4-10 16,-1-2-4-16,2-1-6 0,-4-2-7 0,2-1-2 16,-1 0-3-16,-1-2-4 0,1 0-9 0,-2-4-10 15,3 5-6-15,-3-5-16 0,0 0-11 0,0 0-17 16,0 0-15-16,0 0-10 0,0 0 5 0,-3-22-1 0,1 10 2 15,2-3 9-15,2-6 4 0,-2 6 4 16,1 1 12-16,1 2 9 0,1-2 6 0,1 3 22 16,1 0 9-16,2 2 11 0,0 1 4 0,0-1 8 0,1 4 6 15,2-1-2-15,-1 3 1 0,-1 0-1 0,-8 3 7 16,14 1 12-16,-14-1-2 0,17 8-1 0,-10 0 4 16,1 2-7-16,-3 3-1 0,-1 6-5 0,-4-2-7 15,-4 3-16-15,-6 1-26 0,0 0-33 0,-2-3-37 16,-1-2-46-16,2-3-50 0,1-1-46 0,-1-5-59 15,1 0-46-15,0-3-78 0,1-4-236 0,9 0-750 16,-13-4 202-16</inkml:trace>
          <inkml:trace contextRef="#ctx0" brushRef="#br0" timeOffset="4945.6394">3255-1586 321 0,'0'0'462'0,"4"2"-68"0,-4-2-36 0,0 0-32 0,0 0-37 16,0 0-17-16,0 0-37 0,0 0-27 0,0 0-23 15,-15 6-21-15,5-2-15 0,1-2-21 0,0 3-6 16,2-3-16-16,7-2-7 0,-11 6-6 0,5-3-13 15,1-1 1-15,5-2-1 0,-9 6 12 0,9-6 6 16,-6 5 4-16,3-2 5 0,3-3 2 0,-4 5-1 16,4-5-1-16,0 0-4 0,1 9-2 0,-1-9-2 0,5 5 0 15,1-3-4-15,0 1-4 0,-6-3-9 16,14 3-6-16,-7-3-11 0,5 0-2 0,-12 0-4 0,22-6-3 16,-11 4-10-16,-4-3-13 0,1 0-16 0,-4 1-17 15,-1 0-13-15,-1 0-6 0,-2 4-7 0,3-5-3 16,-3 5 0-16,0 0-4 0,0 0 3 0,0-7 0 15,0 7 3-15,0 0 5 0,0 0 0 0,0 0 4 16,0 0-2-16,0 0 4 0,-9 20 0 0,9-14 3 16,0-1 0-16,-2 2 1 0,4 0 5 0,-1-2-6 0,5 4-12 15,1-2-25-15,-3-1-32 0,5 1-42 0,0-5-42 16,5 1-55-16,-3-3-66 0,1-2-75 0,11-5-220 16,-5 4-697-16,3-3 191 0</inkml:trace>
          <inkml:trace contextRef="#ctx0" brushRef="#br0" timeOffset="5325.7567">3629-1565 531 0,'0'0'356'0,"0"0"-58"0,-32 10-43 0,20-8-38 0,0 4-22 16,2 1-22-16,-2 0-19 0,1 0-21 0,1 2-9 15,1 0-15-15,0 1-9 0,3-2-5 0,1 4-11 16,2-3 11-16,2-2 0 0,1 0 11 0,1-2 18 15,2 1 6-15,0-1 9 0,2 0-3 0,-5-5 5 16,11 5 3-16,-5-5-2 0,0 0-1 0,-6 0 3 16,19-2-5-16,-7-1-10 0,-2-4-13 0,-1 1-12 15,0-5-9-15,-1 1-11 0,1-12-9 0,-3-1-10 0,-3-3-11 16,-1 0-5-16,-2-1-10 0,-3 1-5 16,-3 0-2-16,-2-1-6 0,-1 1-1 0,0 4 1 0,0 2 3 15,-2 2 0-15,4 6 1 0,-1 2 6 0,2 1-5 16,2 2-6-16,1 3-4 0,0 0-1 0,3 4-8 15,-6-1-1-15,6 1-2 0,0 0 1 0,-1 16 5 16,1 5 1-16,1 0 5 0,4 4 1 0,4 20-1 16,1-4-3-16,2-8 2 0,3 6-1 0,1-9-1 15,-2-5-2-15,9 12 2 0,-4-13-7 0,-1-4-14 0,3-4-34 16,-3-2-57-16,2 0-77 0,-2-8-89 0,2-3-108 16,-2-3-322-16,-2-3-827 0,3-10 223 0</inkml:trace>
          <inkml:trace contextRef="#ctx0" brushRef="#br0" timeOffset="5962.4987">4156-2128 362 0,'0'0'531'0,"3"-3"-79"0,-3 3-44 0,0 0-43 0,0 0-29 16,0 0-24-16,0 0-15 0,5 31-7 0,-2 10-5 15,-3 11-6-15,6 45-5 0,-8-2-11 0,2 5-2 16,-1-3-8-16,-2-30-14 0,-3 29-14 0,1-31-19 16,2-13-17-16,5 1-14 0,-4 0-22 0,4-2-13 15,-1-3-18-15,1-2-10 0,1-6-14 0,-3-7-8 0,3-6-30 16,-3-1-47-16,1-6-48 0,-1-3-60 0,3-6-79 16,-3-3-77-16,2-2-85 0,-2-6-110 0,0 0-308 15,0 0-905-15,16-36 243 0</inkml:trace>
          <inkml:trace contextRef="#ctx0" brushRef="#br0" timeOffset="13873.9182">2843-1234 295 0,'0'0'393'0,"0"0"-55"16,0 0-27-16,0 0-19 0,0 0-12 0,22 2-2 15,2 0-10-15,4-1-15 0,5 1-16 0,17-2-12 0,4 2-16 16,2-2-16-16,3 0-9 0,45-2-6 15,-35-1-6-15,-13-1-3 0,-3 4-10 0,5-2-10 0,-4 1-9 16,-6-2-14-16,-12 2-10 0,-5-1-14 0,0 2-1 16,-6 0-7-16,-1-3-7 0,-2 1-5 0,-5 2-2 15,-3-1 4-15,-4-1-1 0,-1 2 3 0,-1-1-3 16,-8 1-4-16,11-2 2 0,-11 2-1 0,0 0-3 0,10-1-8 16,-10 1-2-16,0 0-7 0,0 0-13 15,0 0-11-15,7 0-23 0,-7 0-28 0,0 0-33 16,0 0-47-16,0 0-63 0,0 0-55 0,-31-7-67 0,17 5-77 15,-10-1-374-15,6 0-877 0,1-2 237 0</inkml:trace>
        </inkml:traceGroup>
        <inkml:traceGroup>
          <inkml:annotationXML>
            <emma:emma xmlns:emma="http://www.w3.org/2003/04/emma" version="1.0">
              <emma:interpretation id="{A195C69B-7457-485E-B540-CB20C73BEA0B}" emma:medium="tactile" emma:mode="ink">
                <msink:context xmlns:msink="http://schemas.microsoft.com/ink/2010/main" type="inkWord" rotatedBoundingBox="11751,380 12530,377 12531,889 11752,891"/>
              </emma:interpretation>
              <emma:one-of disjunction-type="recognition" id="oneOf3">
                <emma:interpretation id="interp15" emma:lang="en-US" emma:confidence="0.5">
                  <emma:literal>#</emma:literal>
                </emma:interpretation>
                <emma:interpretation id="interp16" emma:lang="en-US" emma:confidence="0">
                  <emma:literal>*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a</emma:literal>
                </emma:interpretation>
                <emma:interpretation id="interp19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9902.3813">7782-1567 838 0,'0'0'590'0,"19"5"-58"0,-5-5-44 0,1 0-28 15,11-3-32-15,2 1-33 0,3 0-35 0,0-1-43 0,19-1-27 16,-15 2-40-16,-5-1-26 0,-2 1-28 0,-3 1-38 15,-7 1-58-15,-5 0-64 0,-4-2-68 0,-1 2-81 16,-8 0-72-16,0 0-83 0,0 0-93 0,0 0-287 16,0 0-777-16,-45 9 211 0</inkml:trace>
          <inkml:trace contextRef="#ctx0" brushRef="#br0" timeOffset="10067.5839">7752-1427 579 0,'5'2'600'0,"1"0"-73"0,7-1-32 0,9-2-37 15,5 1-17-15,4-2-34 0,-1 0-27 0,16 1-35 16,-1-2-29-16,-9 0-28 0,-4 3-33 0,-5 0-31 16,0-5-29-16,-5 3-46 0,-4 2-78 0,-6 0-80 15,-3-3-97-15,-2 0-84 0,-7 3-97 0,3-6-102 16,-3 6-266-16,0 0-784 0,0 0 212 0</inkml:trace>
          <inkml:trace contextRef="#ctx0" brushRef="#br0" timeOffset="10319.5631">7996-1705 4208 0,'-5'-9'639'0,"5"9"-291"0,-3-4-140 0,3 4-72 0,-3-3-32 16,3 3-5-16,0 0-7 0,0 0-11 0,0 0 0 15,0 0 17-15,0 0 10 0,0 0 4 0,43 13-3 16,-14-2-8-16,0 1-5 0,17 10-8 0,2-2-4 15,-6-1 0-15,-9-3-9 0,-9-1-10 0,0-1-6 0,-1 0-7 16,-9 0-2-16,0 4-4 0,-6 1-7 16,-8 2-5-16,-8 1-14 0,-7 2-23 0,-15 10-26 0,-6-3-40 15,-5-1-44-15,-2-4-46 0,-2-3-54 0,5 2-48 16,-4-6-53-16,0-3-47 0,13-2-49 0,4-5-334 16,1-2-893-16,3-3 239 0</inkml:trace>
          <inkml:trace contextRef="#ctx0" brushRef="#br0" timeOffset="10670.7463">7760-1709 782 0,'0'0'485'0,"0"0"-60"0,-28 5-37 16,16-1-25-16,-1 2-29 0,-8 3-37 0,3 1-32 15,0 3-30-15,0 2-19 0,1 5-8 0,5 0-15 16,1 3-5-16,5-2 0 0,3 0-6 0,5 2-10 16,2 3-4-16,7-1-8 0,6 2-14 0,11 3-12 15,7 2-15-15,1-7 2 0,3-1-20 0,0 0-15 16,-8-9-20-16,-3-6-49 0,0 0-72 0,-4-2-94 0,0-4-108 15,-7-4-146-15,-1 1-312 0,-4-4-858 0,-3-1 233 16</inkml:trace>
        </inkml:traceGroup>
        <inkml:traceGroup>
          <inkml:annotationXML>
            <emma:emma xmlns:emma="http://www.w3.org/2003/04/emma" version="1.0">
              <emma:interpretation id="{7DC8BB5A-B838-4BAF-A757-304F61DE4E80}" emma:medium="tactile" emma:mode="ink">
                <msink:context xmlns:msink="http://schemas.microsoft.com/ink/2010/main" type="inkWord" rotatedBoundingBox="12537,161 14053,157 14056,1360 12541,1365"/>
              </emma:interpretation>
              <emma:one-of disjunction-type="recognition" id="oneOf4">
                <emma:interpretation id="interp20" emma:lang="en-US" emma:confidence="0.5">
                  <emma:literal>got</emma:literal>
                </emma:interpretation>
                <emma:interpretation id="interp21" emma:lang="en-US" emma:confidence="0">
                  <emma:literal>good</emma:literal>
                </emma:interpretation>
                <emma:interpretation id="interp22" emma:lang="en-US" emma:confidence="0">
                  <emma:literal>gout</emma:literal>
                </emma:interpretation>
                <emma:interpretation id="interp23" emma:lang="en-US" emma:confidence="0">
                  <emma:literal>Fort</emma:literal>
                </emma:interpretation>
                <emma:interpretation id="interp24" emma:lang="en-US" emma:confidence="0">
                  <emma:literal>port</emma:literal>
                </emma:interpretation>
              </emma:one-of>
            </emma:emma>
          </inkml:annotationXML>
          <inkml:trace contextRef="#ctx0" brushRef="#br0" timeOffset="12323.041">8691-1663 458 0,'0'0'329'0,"0"0"-44"0,0 0-36 15,0 0-25-15,0 0-20 0,0 0-28 0,-8 8-17 16,4-7-18-16,-2 3-13 0,-1-1-10 0,-3 4-11 16,-1 0-6-16,1 1-10 0,1-1-4 0,0 0-18 15,2 0 2-15,1 1-7 0,1-1 0 0,1-2 4 0,2 1-7 16,-1 0 4-16,3-1-5 0,-1-1-1 15,1-4-2-15,3 8-8 0,0-6 0 0,1 1-8 0,-4-3-4 16,11 2-1-16,-4-2-12 0,-7 0 5 0,12-3-5 16,-4-1-4-16,-2 1 4 0,2-4-5 15,0 0-4-15,-1 1-4 0,-2 0-1 0,0-2 20 0,-2 2 6 16,-2 0 22-16,2-1 25 0,-1 2 18 0,1 1 15 16,-3 0 14-16,0 4 9 0,1-6-3 0,-1 6 1 15,2-6-2-15,-2 6-6 0,0-4-13 0,0 4-16 16,0 0-6-16,0 0 0 0,-3 15 3 0,-3 8 2 15,-2 3-5-15,-1 22 3 0,-2 0-5 0,0 4-5 16,-9 42-10-16,4-31-4 0,2-13-4 0,2 2-8 16,-12 39-5-16,5-40-10 0,5-8 4 0,-1-3-12 0,3-7 4 15,-6 5-4-15,4-8-11 0,1-7-8 0,2-2-2 16,0-3-3-16,0-2 0 0,2-4-16 0,1-2-10 16,4-5-11-16,-2-2-17 0,-2-5-20 0,8 2-16 15,-9-13-19-15,6 1-7 0,5-15-2 0,4-19-8 0,3-6 8 16,17-42-1-16,9 4 0 0,-6 31 0 15,-3 11 16-15,27-36 3 0,-18 29 5 0,-8 16 12 0,0 1 10 16,2 3-1-16,-1 1 5 0,-5 8 1 0,-5 7-4 16,-4 1 9-16,3 1 3 0,-3 1 2 0,-4 5 9 15,-1 2 5-15,-1 2 7 0,-3 1 10 0,-1 2 1 16,-1 0 9-16,-3 4-2 0,6-4-5 0,-6 4 5 16,0 0 0-16,0 0 0 0,0 0 3 0,9 8-4 15,-6-2 2-15,-1 0 0 0,-1 0 4 0,2 0-3 16,2 3 4-16,-4-1-4 0,3 2-2 0,1-3 11 0,-1 0 3 15,2-2 8-15,0 0 5 0,-1-1-1 0,1 0 5 16,-2-1 0-16,2-1-9 0,-6-2 8 0,13 4-8 16,-7-4 0-16,-6 0-10 0,0 0-9 0,13-3-17 15,-13 3-14-15,6-5-11 0,-1 3-14 0,-5 2-20 16,0-12-7-16,-2 6-15 0,1-5-6 0,-4 3-9 16,1-2 10-16,-4 1 8 0,1 2 7 0,2 1 10 15,1 3 10-15,-3-1 8 0,6 0 11 0,1 4 14 16,-5-6 11-16,2 4 11 0,3 2 10 0,0 0 10 15,0 0 8-15,3-9 21 0,-3 9 10 0,9-4 5 0,4 3 18 16,-1-1 6-16,3 0 16 0,10-1-2 0,-3 5-7 16,4-2-3-16,0 3-5 0,-1 2-1 0,2 0-4 15,-3 3-6-15,0 2-3 0,-1-3-6 0,-4 2-6 16,-4-2 0-16,-4-2-12 0,-2-1-7 0,-3 0 1 16,0 0-1-16,-3-1-10 0,0 1 7 0,-3-4-11 15,3 4-5-15,-3-4-8 0,0 0-11 0,-1 7 1 16,1-7 0-16,0 0 4 0,0 0-2 0,-7 4 2 15,7-4 1-15,0 0 2 0,0 0-4 0,0 0-2 16,0 0 0-16,0 0 11 0,-15-10-9 0,12 6 4 0,0 1 1 16,-1-2 0-16,-1 1-4 0,-2-4 3 0,-2 1-4 15,3 0-2-15,-1 2-6 0,4 0 14 0,-3 1-11 16,1 0 0-16,5 4-7 0,-9-7 0 0,6 4 0 16,3 3 9-16,-6-5-9 0,6 5-4 0,-3-4-7 15,3 4 1-15,0 0 5 0,-3-5 2 0,3 5 6 16,0 0 8-16,0 0 8 0,17-7-5 0,-4 3 4 15,0 1 3-15,11-3 8 0,-1 4 0 0,4-1-1 0,-1-1-2 16,-1 1-2-16,-1 3 7 0,0-1-4 0,-6 1-13 16,-2 0 9-16,-5 0-4 0,-2 0 1 0,0 0-4 15,-3 1 1-15,-1 2-9 0,-5-3-1 0,4 6 9 16,-2-3-2-16,-2-3 2 0,-3 9-6 0,0-4 9 16,0 1-5-16,-2 0-1 0,2-1-3 0,-2 1 4 15,2-2-2-15,0 1-1 0,0 0 5 0,2-2-2 16,-1 2 2-16,2-5 6 0,-1 7 2 0,1-7 5 15,1 5 6-15,-1-5 1 0,0 0 1 0,8 2 1 16,-8-2-7-16,0 0 0 0,24-9-6 0,-12 4-6 0,0-3 6 16,6-7-14-16,-2-1-7 0,-4-4-6 0,2 1-5 15,-3 0 3-15,-2-5 0 0,-2 0 1 0,-1-1 10 16,-3 0 6-16,0 2 4 0,-1-2 1 0,-1 0 9 16,-2 4 9-16,1 3 17 0,0 3 27 0,-2 4 16 15,1 2 8-15,1 2 0 0,0 3-5 0,0-1-5 16,0 5-10-16,-2-5-6 0,2 5 2 0,0 0 13 15,0 0 11-15,-7 21 5 0,4 3 3 0,1 4 2 0,-1 18 2 16,0-1-5-16,3 4-3 0,0-1-10 0,0-2-3 16,2-1-10-16,2-2-10 0,-1-9-1 0,2-6-3 15,1-2-20-15,1-1-37 0,0-3-38 0,-1-1-53 16,1-7-82-16,-2-3-73 0,-1-3-88 0,1-4-102 16,-1 1-244-16,-4-5-824 0,0 0 225 0</inkml:trace>
          <inkml:trace contextRef="#ctx0" brushRef="#br0" timeOffset="12669.5344">8506-1326 679 0,'0'0'435'0,"-6"2"-32"0,6-2-17 16,0 0-3-16,0 0-10 0,20 3-10 0,5-5 5 0,6 0-18 16,22 1 4-16,7-3-16 0,44 1 2 15,7-4-6-15,-3 0-7 0,-3 0-12 0,6-1-18 0,2 4-25 16,0-1-23-16,-38 4-23 0,27-1-31 0,-37 0-10 16,-19 2-24-16,-10-1-16 0,-5 1-16 0,-8 0-13 15,-5 0-22-15,-6 0-28 0,-1 0-23 0,-4 0-32 16,-7 0-39-16,6-5-54 0,-6 5-56 0,0 0-49 0,-19-8-51 15,5 5-58-15,-13-1-58 0,-1-1-70 16,-19-2-434-16,14 3-1032 0,2 1 278 0</inkml:trace>
        </inkml:traceGroup>
      </inkml:traceGroup>
    </inkml:traceGroup>
    <inkml:traceGroup>
      <inkml:annotationXML>
        <emma:emma xmlns:emma="http://www.w3.org/2003/04/emma" version="1.0">
          <emma:interpretation id="{13DB183B-6310-493B-9ED2-8C151715149B}" emma:medium="tactile" emma:mode="ink">
            <msink:context xmlns:msink="http://schemas.microsoft.com/ink/2010/main" type="paragraph" rotatedBoundingBox="4168,1654 15668,1645 15669,3049 4169,30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6A992B-011D-434B-8F7A-ED3DA50429DA}" emma:medium="tactile" emma:mode="ink">
              <msink:context xmlns:msink="http://schemas.microsoft.com/ink/2010/main" type="line" rotatedBoundingBox="4168,1654 15668,1645 15669,3049 4169,3058"/>
            </emma:interpretation>
          </emma:emma>
        </inkml:annotationXML>
        <inkml:traceGroup>
          <inkml:annotationXML>
            <emma:emma xmlns:emma="http://www.w3.org/2003/04/emma" version="1.0">
              <emma:interpretation id="{9E1720F3-C933-4CC7-99BA-60787DF06C99}" emma:medium="tactile" emma:mode="ink">
                <msink:context xmlns:msink="http://schemas.microsoft.com/ink/2010/main" type="inkWord" rotatedBoundingBox="4378,1603 5526,2087 5142,2996 3994,2512"/>
              </emma:interpretation>
              <emma:one-of disjunction-type="recognition" id="oneOf5">
                <emma:interpretation id="interp25" emma:lang="en-US" emma:confidence="0.5">
                  <emma:literal>PCA,</emma:literal>
                </emma:interpretation>
                <emma:interpretation id="interp26" emma:lang="en-US" emma:confidence="0">
                  <emma:literal>PGA,</emma:literal>
                </emma:interpretation>
                <emma:interpretation id="interp27" emma:lang="en-US" emma:confidence="0">
                  <emma:literal>PA,</emma:literal>
                </emma:interpretation>
                <emma:interpretation id="interp28" emma:lang="en-US" emma:confidence="0">
                  <emma:literal>PAA,</emma:literal>
                </emma:interpretation>
                <emma:interpretation id="interp29" emma:lang="en-US" emma:confidence="0">
                  <emma:literal>PLA,</emma:literal>
                </emma:interpretation>
              </emma:one-of>
            </emma:emma>
          </inkml:annotationXML>
          <inkml:trace contextRef="#ctx0" brushRef="#br1" timeOffset="-200278.6412">0 0 688 0,'0'0'425'0,"0"0"-72"15,9 7-24-15,-6 5-23 0,-1 8-26 0,-1 3-16 16,2 2-22-16,-1 2-18 0,1 17-25 0,0-4-19 16,2 1-19-16,-2-8-21 0,0-8-11 0,-1 2-14 15,1-1-9-15,0 0-11 0,-3 2-20 0,3-7-28 16,-3 0-26-16,3-6-37 0,-2-2-36 0,1-1-38 16,1-3-39-16,-2-3-25 0,-1-1-23 0,0-5-29 15,2 5-44-15,-2-5-200 0,0 0-537 0,0 0 146 0</inkml:trace>
          <inkml:trace contextRef="#ctx0" brushRef="#br1" timeOffset="-200081.0743">37-44 321 0,'2'-8'418'0,"-2"0"-55"16,3 1-42-16,1 1-20 0,2-1-7 0,2-4-15 16,3 4-11-16,-1-1-21 0,2 1-17 0,8-4-17 0,-3 4-18 15,-6 3-23-15,1 0-17 0,2 2-13 16,-4 1-12-16,1 1-11 0,-11 0-14 0,16 2-18 15,-11 1-18-15,-2 4-10 0,-3 6-24 0,-5 9-41 0,-4 3-51 16,-4 1-34-16,-11 12-43 0,1-1-41 0,-5-3-21 16,8-8-34-16,2-7-17 0,-3-1-214 0,-1 1-553 15,2-5 152-15</inkml:trace>
          <inkml:trace contextRef="#ctx0" brushRef="#br1" timeOffset="-199712.3796">652-310 286 0,'-21'5'299'0,"-2"2"-53"0,-2 1-40 0,1 2-16 0,-3 0-10 16,1 7-11-16,1 0-3 0,-11 14-3 0,3 4 0 16,1 2-11-16,6 8-3 0,3-1-9 0,2 2 1 15,1 3-7-15,6-1-10 0,4 1-12 0,4-4-4 16,3-2-8-16,4-11 4 0,4 9-11 0,5 0-14 15,1-12-5-15,3-5-18 0,2-2-27 0,2 2-27 16,3-4-30-16,1-3-41 0,1-2-59 0,4 0-69 0,-2-6-243 16,1 0-529-16,4-9 146 15</inkml:trace>
          <inkml:trace contextRef="#ctx0" brushRef="#br1" timeOffset="-199357.5501">549 350 424 0,'-2'9'342'0,"1"0"-40"16,-1-5-32-16,2 0-17 0,0-4-11 0,0 8-6 15,0-8 6-15,0 0 3 0,0 0-1 0,0 0-4 16,0 0-17-16,0 0-12 0,17-14-6 0,-12 1-23 15,7-8-8-15,0-4-19 0,5-16-15 0,-1 0-16 16,3-1-12-16,-3 0-14 0,-1 1-6 0,-2 13-13 16,-4-1-4-16,2 6-7 0,-2 1-4 0,0 2-11 15,-1 5-7-15,-4 4-6 0,1 1-4 0,-2 4-5 0,0 0-1 16,0 1-3-16,-2 3-3 0,-1 2 0 0,0 0-2 16,0 0-2-16,14 16 4 0,-5 2-1 0,-2 5-3 15,0 5-1-15,1 0 0 0,3 14 0 0,-2-10-4 16,0 10-1-16,-2-9-10 0,-1-6-25 0,-1 0-20 15,1 0-38-15,-2 0-44 0,1-3-43 0,-4-1-59 16,2 1-64-16,-6-10-88 0,2 1-204 0,-2-6-697 16,0 0 189-16</inkml:trace>
          <inkml:trace contextRef="#ctx0" brushRef="#br1" timeOffset="-199205.4869">697 258 3662 0,'-2'-3'503'0,"2"3"-159"0,-1-8-124 15,1 8-84-15,-3-4-47 0,3 4-31 0,0 0-21 16,4-8-27-16,1 5-27 0,1 0-27 0,6 0-38 0,2-1-63 16,1 1-74-16,6 3-84 0,-1-3-280 15,-1 0-700-15,-3 2 190 0</inkml:trace>
          <inkml:trace contextRef="#ctx0" brushRef="#br1" timeOffset="-198965.8306">1148 417 324 0,'-9'19'504'0,"-2"2"-83"16,0 1-51-16,1 0-41 0,-1 2-40 0,4 0-36 15,0 1-29-15,-1-2-28 0,4 1-33 0,-1-3-59 16,4-7-67-16,-2 1-71 0,1-5-79 0,-1 0-90 16,2-4-183-16,1 0-464 0,0-6 128 0</inkml:trace>
        </inkml:traceGroup>
        <inkml:traceGroup>
          <inkml:annotationXML>
            <emma:emma xmlns:emma="http://www.w3.org/2003/04/emma" version="1.0">
              <emma:interpretation id="{F9F39F74-CA8B-4D02-A897-3F375DAA8E19}" emma:medium="tactile" emma:mode="ink">
                <msink:context xmlns:msink="http://schemas.microsoft.com/ink/2010/main" type="inkWord" rotatedBoundingBox="5842,1641 5925,3039 5564,3060 5480,1662"/>
              </emma:interpretation>
              <emma:one-of disjunction-type="recognition" id="oneOf6">
                <emma:interpretation id="interp30" emma:lang="en-US" emma:confidence="0.5">
                  <emma:literal>B)</emma:literal>
                </emma:interpretation>
                <emma:interpretation id="interp31" emma:lang="en-US" emma:confidence="0">
                  <emma:literal>P)</emma:literal>
                </emma:interpretation>
                <emma:interpretation id="interp32" emma:lang="en-US" emma:confidence="0">
                  <emma:literal>R)</emma:literal>
                </emma:interpretation>
                <emma:interpretation id="interp33" emma:lang="en-US" emma:confidence="0">
                  <emma:literal>B,</emma:literal>
                </emma:interpretation>
                <emma:interpretation id="interp34" emma:lang="en-US" emma:confidence="0">
                  <emma:literal>Be)</emma:literal>
                </emma:interpretation>
              </emma:one-of>
            </emma:emma>
          </inkml:annotationXML>
          <inkml:trace contextRef="#ctx0" brushRef="#br1" timeOffset="-198674.7454">1388-60 208 0,'-6'5'507'0,"2"1"-106"0,1-1-57 16,0 6-40-16,-2 1-24 0,0 9-23 0,1 0-27 15,1 2-22-15,0 3-19 0,0-1-18 0,3 5-20 16,0 13-15-16,1-12-18 0,1-4-9 0,1-2-7 16,0-1-17-16,1-2-8 0,-2-1-15 0,-1-1-25 15,4-6-25-15,-2 0-18 0,-1-4-36 0,1-2-31 16,-2-2-34-16,1 0-34 0,-2-6-47 0,0 4-47 0,0-4-199 16,0 0-520-16,0 0 143 0</inkml:trace>
          <inkml:trace contextRef="#ctx0" brushRef="#br1" timeOffset="-198476.0334">1353-33 631 0,'0'-6'410'0,"2"0"-42"15,-2 6-33-15,4-11-32 0,-1 4-12 0,5-1-24 0,1 0-16 16,2 0-7-16,-1 0-14 0,2 0-10 0,6-2-23 16,-3 2-15-16,-3-1-23 0,-3 6-16 15,-1-3-16-15,-1 4-14 0,-1 1-10 0,-6 1-13 0,11 0-19 16,-11 0-24-16,7 5-16 0,-5 1-28 0,-1 0-35 15,1 14-51-15,-5 1-47 0,-2 1-37 0,-2 1-42 16,-2 0-36-16,4 0-30 0,-4-2-227 0,2-2-602 16,-3-1 165-16</inkml:trace>
          <inkml:trace contextRef="#ctx0" brushRef="#br1" timeOffset="-198326.0235">1412 134 447 0,'0'0'164'0,"0"0"49"0,0 0 22 0,0 0 4 16,0 0 1-16,0 0 5 0,0 0 6 0,24-11 9 0,-18 10 3 15,6-3 2-15,0 0-2 0,0 1-17 16,2 1-9-16,-1 1-20 0,-1 1-18 0,0-2-18 0,0 5-8 15,0-1-6-15,0 3-8 0,-3 1-12 0,-4 1-11 16,1 4-7-16,-2 2-12 0,-4 8-30 0,-6 1-43 16,-3-1-53-16,-1-1-62 0,-2 1-63 0,-7-2-55 15,3-3-62-15,0 0-66 0,-4-2-281 0,-3-4-718 0,5-5 195 16</inkml:trace>
          <inkml:trace contextRef="#ctx0" brushRef="#br1" timeOffset="-198094.0019">1475-447 3238 0,'6'9'258'0,"-6"-9"-133"16,2 6-69-16,1-1 19 0,1 6 48 0,8 8 24 0,2 2-5 15,5 17-8-15,5 2-2 0,-3 5 9 16,2 4 1-16,13 43-7 0,-6-4-13 0,-14-22-9 15,6 29-12-15,-16-25-7 0,-6 23-8 0,-5-29-8 0,-1-9-12 16,-15 44-32-16,4-35-47 0,-1-11-82 0,-16 37-90 16,7-31-126-16,0-13-370 0,-30 37-817 0,14-39 220 15</inkml:trace>
        </inkml:traceGroup>
        <inkml:traceGroup>
          <inkml:annotationXML>
            <emma:emma xmlns:emma="http://www.w3.org/2003/04/emma" version="1.0">
              <emma:interpretation id="{018B2CD0-049D-463C-80F2-2D1CBB638B12}" emma:medium="tactile" emma:mode="ink">
                <msink:context xmlns:msink="http://schemas.microsoft.com/ink/2010/main" type="inkWord" rotatedBoundingBox="7467,1850 10466,1847 10467,2530 7468,2533"/>
              </emma:interpretation>
              <emma:one-of disjunction-type="recognition" id="oneOf7">
                <emma:interpretation id="interp35" emma:lang="en-US" emma:confidence="0.5">
                  <emma:literal>747×4=16</emma:literal>
                </emma:interpretation>
                <emma:interpretation id="interp36" emma:lang="en-US" emma:confidence="0">
                  <emma:literal>147×4=16</emma:literal>
                </emma:interpretation>
                <emma:interpretation id="interp37" emma:lang="en-US" emma:confidence="0">
                  <emma:literal>142×4=16</emma:literal>
                </emma:interpretation>
                <emma:interpretation id="interp38" emma:lang="en-US" emma:confidence="0">
                  <emma:literal>-744=16</emma:literal>
                </emma:interpretation>
                <emma:interpretation id="interp39" emma:lang="en-US" emma:confidence="0">
                  <emma:literal>7747×4=16</emma:literal>
                </emma:interpretation>
              </emma:one-of>
            </emma:emma>
          </inkml:annotationXML>
          <inkml:trace contextRef="#ctx0" brushRef="#br1" timeOffset="-177753.5392">4207-82 3691 0,'-9'9'269'0,"0"2"-142"0,-4 5-39 0,-2 1-12 16,-2 3-17-16,5 1 15 0,-3 1 2 0,0 2-8 0,1 1-9 16,1-2-3-16,1 0-5 0,5-1-12 0,1 0-20 15,0-2-39-15,1-5-38 0,2-4-36 0,2-2-36 16,-2-1-28-16,1-2-11 0,2-1-35 0,0-5-45 0,0 0-252 15,0 0-601-15,0 0 164 0</inkml:trace>
          <inkml:trace contextRef="#ctx0" brushRef="#br1" timeOffset="-177545.2214">3983-108 3370 0,'-3'5'442'0,"3"-5"-107"15,-4 5-147-15,2-2-60 0,2-3-21 0,-3 4 3 16,3-4 4-16,2 6-6 0,1 0-5 0,3 5-7 0,0 0-8 16,7 7-2-16,2 0-11 0,2 4-8 0,7 13-5 15,-5-6-5-15,5 5-6 0,-5-5-7 0,-4-5-26 16,-2 0-37-16,-1 1-69 0,7 13-78 0,-10-12-96 16,2-7-101-16,-5-2-292 0,-1-3-785 0,-1-6 212 15</inkml:trace>
          <inkml:trace contextRef="#ctx0" brushRef="#br1" timeOffset="-178268.5421">3371-163 761 0,'-7'-4'509'0,"7"4"-48"0,0 0-43 0,0 0-35 0,0 0-30 15,0 0-28-15,-7-1-33 0,7 1-28 0,0 0-31 16,0 0-21-16,0 0-25 0,-6 10-17 0,1 4-19 15,-2 8-19-15,-2 2-10 0,2 1-18 0,-1 3-11 16,4-1-6-16,-1-2-8 0,1-1-7 0,2-1-12 16,1-3-3-16,4 1-9 0,0-5 0 0,0-2 7 15,1-5-3-15,4 4 4 0,0-4 4 0,10 3 9 0,4-4 6 16,0-1-8-16,1-3-4 0,2-1-5 16,2-3-3-16,3-4-7 0,-1 0-8 0,-1-2-26 15,-2 3-38-15,-1-4-57 0,-6 2-90 0,2-3-87 0,-8-1-114 16,-1 1-378-16,-3 3-901 0,-5 0 242 0</inkml:trace>
          <inkml:trace contextRef="#ctx0" brushRef="#br1" timeOffset="-177979.7823">3593-32 585 0,'1'5'483'0,"2"1"-32"16,0 5-31-16,-1 2-30 0,-1 8-31 0,1 3-31 15,-2 0-27-15,0 3-32 0,-2 2-28 0,2 1-25 0,-3 11-20 16,0-11-23-16,-1-3-19 0,1 0-28 0,0-2-40 15,-2-1-51-15,2 1-80 0,2-6-67 16,-2-5-78-16,1-3-84 0,1-3-300 0,1-2-692 0,0-6 188 16</inkml:trace>
          <inkml:trace contextRef="#ctx0" brushRef="#br1" timeOffset="-177187.513">4658-237 454 0,'0'0'520'0,"0"0"-85"15,0 0-57-15,0 0-44 0,0 0-43 0,-11 5-30 16,8-1-29-16,-6 15-29 0,-1 2-19 0,-3 0-22 16,4 6-19-16,-2 12-9 0,0-8-15 0,4-4-14 15,1 0-12-15,0-1-8 0,1-3-6 0,4-1 4 16,-1-6-10-16,2-4 2 0,3 0 5 0,-1-3 16 15,1-2 10-15,1 0 15 0,2-3 6 0,0 0 1 16,5 2 7-16,1-4-3 0,1 3-9 0,1-4-15 0,10 0-9 16,-2-2-13-16,0-2-10 0,0 0-8 0,-1 0-30 15,-2 0-32-15,-5-2-59 0,-2 1-79 0,-1 1-80 16,-4-3-109-16,-1 2-404 0,0 0-872 0,-3 0 234 16</inkml:trace>
          <inkml:trace contextRef="#ctx0" brushRef="#br1" timeOffset="-176891.8336">4712-24 634 0,'0'0'447'16,"0"0"-44"-16,0 0-22 0,0 0-12 0,7 21-24 15,-4-8-20-15,0 8-25 0,-1 3-27 0,2 3-22 0,-1-1-32 16,-1 0-19-16,1 4-19 0,-2-1-21 16,2-3-16-16,0 3-13 0,0 0-19 0,-1-2-43 0,2-3-50 15,1-2-65-15,-4 3-78 0,2-6-86 0,-1-5-84 16,-2-1-295-16,5-8-708 0,-2 1 194 0</inkml:trace>
          <inkml:trace contextRef="#ctx0" brushRef="#br1" timeOffset="-176677.1483">5249-8 4201 0,'6'3'374'0,"-6"-3"-158"0,6 0-87 0,-6 0-44 16,11 0-6-16,0 2-2 0,5-5-12 0,-2 1-16 15,9 1-7-15,-6 0-8 0,0 1-21 0,-4-2-57 0,2 2-71 16,-6-1-108-16,-9 1-102 0,12 1-316 0,-12-1-770 16,7 6 209-16</inkml:trace>
          <inkml:trace contextRef="#ctx0" brushRef="#br1" timeOffset="-176524.1222">5284 153 646 0,'0'0'703'0,"0"0"-123"0,0 0-82 0,0 0-66 0,0 0-45 0,0 0-45 16,0 0-38-16,27-6-38 0,-13 3-30 16,0 0-23-16,-2-1-33 0,11 0-64 0,-8 0-78 0,-1 1-91 15,-4 2-86-15,-1-1-99 0,-1 1-105 0,-8 1-229 16,12 0-685-16,-12 0 185 0</inkml:trace>
          <inkml:trace contextRef="#ctx0" brushRef="#br1" timeOffset="-176149.2263">5829-159 3726 0,'0'0'527'0,"0"-6"-134"0,0 6-96 0,0 0-89 0,-1-3-44 15,1 3-36-15,0 0-29 0,0 0-16 0,0 0-18 16,0 0-4-16,0 0-5 0,0 0-2 0,-6 27-8 16,4-6-2-16,-2 7-4 0,2 0-7 0,-1 16-7 15,2 0-3-15,-2-1 3 0,3-11-7 0,-2 10 2 16,2-12-5-16,0-5-5 0,2-2-20 0,-2 1-25 0,1-4-32 16,-1-2-51-16,0-5-48 0,2-2-51 0,-2-3-51 15,1-3-60-15,1 0-70 0,-2-5-231 0,0 0-755 16,0 0 204-16</inkml:trace>
          <inkml:trace contextRef="#ctx0" brushRef="#br1" timeOffset="-175733.9289">6205-244 523 0,'0'0'343'0,"-3"-4"-52"0,3 4-39 0,-3-4-32 16,3 4-30-16,0 0-18 0,-12 0-20 0,12 0-14 0,-16 9-16 15,-3 3-2-15,-2 2-1 0,0 2 4 0,4 3-1 16,-3 3 9-16,-6 12-2 0,5-8-7 0,7-1 2 15,1-1-3-15,1 0-1 0,2 1 0 0,-1-4-2 16,5 2 9-16,5 0-5 0,1-1 0 0,3 0-1 16,4 0-3-16,5-3-8 0,3-1-5 0,1-3-10 15,7-1-5-15,-3-3-5 0,4 0-8 0,-1-4-2 0,6-3-5 16,0-2-7-16,0 1 0 0,-4-2-7 16,-3-4-8-16,-2 2-3 0,-5-3-15 0,-4 0-24 15,-4-1-34-15,-1-2-35 0,-3 0-23 0,-3 0-20 0,-4-2-15 16,-4 0-11-16,-2 2-9 0,-2 0-18 0,-13-1-10 15,4 0-16-15,-1 1-13 0,1 1-13 0,3 5-11 16,1-1-23-16,2 1-223 0,2-1-561 0,2 0 155 16</inkml:trace>
          <inkml:trace contextRef="#ctx0" brushRef="#br1" timeOffset="-178856.9864">2058 83 616 0,'0'0'364'0,"0"0"-26"0,0 0-25 0,0 0-9 0,0 0-3 16,0 0-6-16,0 0 1 0,0 0-3 15,0 0-12-15,0 0-12 0,27 2-13 0,-5-4-7 16,4-2-12-16,5 2-13 0,15-4-11 0,0 0-21 0,1 3-17 16,-2-3-17-16,1 1-20 0,2-1-14 0,-10 3-14 15,-7 2-11-15,0-1-7 0,-3-1-12 0,-1 0-20 16,0 3-28-16,-9-2-41 0,-3 0-49 0,-3 2-57 15,1-1-57-15,-5-1-52 0,-8 2-53 0,13-1-54 16,-13 1-70-16,5-4-222 0,-5 4-745 0,0 0 202 16</inkml:trace>
          <inkml:trace contextRef="#ctx0" brushRef="#br1" timeOffset="-178626.4794">2610-141 653 0,'-10'-1'563'0,"10"1"-75"16,0 0-58-16,0 0-50 0,-6-3-35 0,6 3-28 16,0 0-23-16,0 0-23 0,0 0-15 0,0 0-17 15,50 6-18-15,-26-4-21 0,1 4-26 0,-1-1-17 16,2 2-21-16,-4 0-8 0,-2 2-17 0,-6 0-7 0,0 0-13 16,-3-2-10-16,5 12-11 0,-7 1-2 0,-3 3-13 15,-6 5-21-15,-9 12-27 0,-4 1-51 0,-7 0-49 16,0 0-62-16,-1-4-42 0,-4-2-46 0,3-10-56 15,5-10-61-15,-2 0-256 0,4-4-740 0,3-6 200 16</inkml:trace>
        </inkml:traceGroup>
        <inkml:traceGroup>
          <inkml:annotationXML>
            <emma:emma xmlns:emma="http://www.w3.org/2003/04/emma" version="1.0">
              <emma:interpretation id="{41EED8AF-991B-445F-99F0-566143260743}" emma:medium="tactile" emma:mode="ink">
                <msink:context xmlns:msink="http://schemas.microsoft.com/ink/2010/main" type="inkWord" rotatedBoundingBox="10887,1880 13648,1826 13668,2867 10908,2921"/>
              </emma:interpretation>
              <emma:one-of disjunction-type="recognition" id="oneOf8">
                <emma:interpretation id="interp40" emma:lang="en-US" emma:confidence="0.5">
                  <emma:literal>different</emma:literal>
                </emma:interpretation>
                <emma:interpretation id="interp41" emma:lang="en-US" emma:confidence="0">
                  <emma:literal>diffract</emma:literal>
                </emma:interpretation>
                <emma:interpretation id="interp42" emma:lang="en-US" emma:confidence="0">
                  <emma:literal>diffluent</emma:literal>
                </emma:interpretation>
                <emma:interpretation id="interp43" emma:lang="en-US" emma:confidence="0">
                  <emma:literal>difficult</emma:literal>
                </emma:interpretation>
                <emma:interpretation id="interp44" emma:lang="en-US" emma:confidence="0">
                  <emma:literal>diffident</emma:literal>
                </emma:interpretation>
              </emma:one-of>
            </emma:emma>
          </inkml:annotationXML>
          <inkml:trace contextRef="#ctx0" brushRef="#br1" timeOffset="-172985.9288">6902 85 506 0,'0'0'297'0,"0"0"-38"0,0 0-22 0,-21 9-26 15,10-2-16-15,1 2-19 0,-1 0-12 0,-3 8-7 16,-5-2-11-16,3 2-8 0,1 0-9 0,0-1-5 16,2 2-4-16,4-5-2 0,3-1-8 0,0-1-3 15,3-1 0-15,1 2-18 0,0-2 12 0,2-1-14 16,0-3 20-16,3 0-1 0,0-1-7 0,0-2-6 16,1 1-12-16,4-3 2 0,-1-1-9 0,7-3-11 15,0 0-2-15,7-11-7 0,-3-1-9 0,1-1-1 0,-1-9-12 16,3-10-14-16,2-2-8 0,-8-3-10 0,-1-2 0 15,-1 0-12-15,-4 0-7 0,-5 10-6 0,1 5-6 16,-2 1 2-16,-2 3 9 0,-1 2 3 0,2 4 3 16,-1 5 17-16,-4 1-11 0,2 3 4 0,-1 1-4 0,2 1 7 15,-1 1-6-15,1 5 0 0,-2-7 3 16,2 7-3-16,0 0-3 0,0 0 6 0,0 0-8 16,-10 18 9-16,7 1 7 0,-2 4 10 0,3 4 1 0,-1 2-8 15,1 14 4-15,2 0 1 0,2-10-7 0,2-5 9 16,2-1 4-16,0 0-1 0,3-1 3 0,-2-1 8 15,4-5-5-15,-2 0 8 0,1-7-3 0,3 5-3 16,-3-6-2-16,-1-3-6 0,0-4-3 0,0 0-11 16,0-3-18-16,1-4 3 0,2-1-20 0,-1-4-11 15,7-3-12-15,-7-5-1 0,1-3 0 0,-3-2-3 0,-3 1-2 16,-1 4-9-16,-5-5 11 0,1 5 5 16,1 4 9-16,0 2 4 0,-2 0 4 0,0 4 0 0,0 5 8 15,-2-8 1-15,2 8-2 0,0 0 4 0,0 0 3 16,0 0 6-16,0 0-1 0,0 0 11 0,-2 23 2 15,6-11 8-15,2-2 4 0,0 4-3 0,6 4 2 16,2-3 6-16,-2-2-1 0,-2-4 8 0,2-1 5 16,1-2 2-16,0-1-12 0,8 1 9 0,-3-4 1 15,6-2-3-15,-7-3-6 0,5-2-11 0,-1-3 0 16,-3-3-9-16,-2-4-6 0,1-2-7 0,-3-3-13 16,-5-2-12-16,0-5-4 0,-2 0-4 0,-3-1 3 0,1-15 6 15,-4 0 7-15,-1 9 5 0,0 7 13 0,-3 3 12 16,3 7 14-16,-1 5 11 0,-1 1 1 0,2 3-4 15,-1 2 1-15,0 0-4 0,-1 0 1 0,2 6 2 16,0 0-3-16,0 0-1 0,0 0 3 0,-16 33 3 16,10-8 9-16,-3 20 3 0,1 4 3 0,1-1-7 15,2 5 6-15,0 1-4 0,4-2 8 0,1 1 4 16,3-3-8-16,0-3 0 0,2-4 0 0,2-1-1 0,-1-9-3 16,0-7-3-16,2-1-1 0,-4-4-2 15,5 2 2-15,-1-2-5 0,-3-7-2 0,1-2-8 0,-1-2-6 16,-1-5-16-16,1-1-8 0,-4-1-14 0,-1-3-23 15,0 0-26-15,6-10-27 0,-6-3-16 0,-3-10-10 16,0-5-8-16,-6-13-4 0,-1-3-4 0,-2-2 17 16,0 2 9-16,3-3 14 0,0 5 24 0,0 10 26 15,3 7 26-15,3 4 24 0,-3 2 22 0,3 4 14 16,0 5 13-16,1 0 7 0,-1 3 15 0,3 0 5 16,0 1 5-16,0 1 0 0,2 1 0 0,1-2 4 0,0 1-1 15,1 0-1-15,4-4-2 0,0 4 3 0,2-4 3 16,1 2-7-16,1 0-6 0,-1 0-8 0,7-4-11 15,-1 3 0-15,-3 2-7 0,-2-1 4 0,0 1-9 16,-2 1-13-16,1-2-10 0,0 1-8 16,-3 1-5-16,-1-1-10 0,3-2-10 0,-3-1-2 0,-1-2 1 15,0 0-5-15,-3 0 7 0,3-11 10 0,-3 3 5 16,2-2 10-16,-4 7 15 0,1 0 7 0,-2 1 8 16,0 3 7-16,0 1 16 0,0 2-1 0,-2 1 6 15,2 6-9-15,0-8-2 0,0 8-10 0,0 0 0 16,0 0-6-16,0 0-2 0,-9 23 0 0,3 3-10 0,-3 22 6 15,-6 47-11-15,6-30 3 0,-2 27 2 0,2-29 0 16,7-14 1-16,4 6 1 0,-1-5 4 0,1 1-7 16,1 0 5-16,0 3 2 0,5-8-3 0,-2-1-6 15,0-3 6-15,3-10 0 0,-3-6-3 16,3-3 0-16,-1-1 2 0,1-3 2 0,0-6 4 0,-3-2 0 16,0-3-5-16,0-1-7 0,0-4-7 0,0-3-19 15,-6 0-25-15,15-13-26 0,-5-4-31 0,1-6-24 0,-5-5-15 16,0-17-26-16,-3-2-6 0,-3-2-12 15,-3 0 3-15,-2 3 0 0,-4-1 15 0,-1 6 12 0,4 12 21 16,-3 6 17-16,2 4 20 0,-1 3 14 0,1 5 15 16,1 1 14-16,-1 2 12 0,1 3 12 0,3-2 10 15,0 2 9-15,0 0 9 0,2 3 10 0,1 2 17 16,-5-5 16-16,5 5 9 0,0 0 9 0,0-6 10 16,0 6 3-16,0 0 4 0,0 0 3 0,12-5 2 15,-6 3-4-15,2-1-5 0,3 1-4 0,1-1-2 16,-1 0-17-16,3 0-9 0,-1 3 3 0,1-5-8 0,1 3-3 15,-3 0-4-15,0-1-7 0,-1 1 1 16,-3 0-9-16,0 0-20 0,-8 2-18 0,9-1-7 0,-6-1-22 16,-3 2-20-16,3-6-13 0,-3 6-4 0,-3-5 5 15,3 5 8-15,-6-8 5 0,3 4 9 0,-2 0 5 16,-1 0 5-16,-2-4 13 0,2 3 11 0,-2 0 10 16,2 0 13-16,2 2 13 0,-1-1 12 0,1 3 9 15,4 1 3-15,-10-6 3 0,9 3-1 0,1 3 1 16,-6-2-3-16,6 2-4 0,0 0 8 0,0 0-9 15,-6-3 6-15,6 3-4 0,0 0-3 0,0 0 5 0,0 0-3 16,0 0-4-16,12 24-1 0,-3-15-14 0,-1 3 11 16,5 4-8-16,2 1 2 0,0 0-4 0,-3-6 0 15,4 5-8-15,1-4-12 0,1-1-10 0,-1-2-17 16,3 0-4-16,0-4-12 0,0-2-12 0,2-1-9 16,-4 0-7-16,5-4-5 0,-1 0-4 0,-1-5-8 15,0-2-1-15,-1 0 0 0,-5-1 7 0,3-2 3 16,-2-2 8-16,-2 3 12 0,-5 2 6 0,-1-2 12 15,-1 2 11-15,1 1 9 0,-4 2 9 0,-1 0 8 0,0 2 7 16,0 0 2-16,-1 1 3 0,-2 3-1 0,4-6-3 16,-4 6-1-16,3-3-1 0,-3 3 1 0,0 0 0 15,3-3 0-15,-3 3 1 0,0 0-1 0,0 0-1 16,0 0 2-16,0 0-3 0,0 0 2 0,16 8 4 16,-11-4-7-16,4 2 3 0,1 2 2 0,3-1 7 15,-1-2-3-15,1 2-2 0,1 0-5 0,6 1 0 16,0-2-4-16,3 0-2 0,-1-1-10 0,0-2-4 15,-4 0-4-15,-2-2-8 0,-3 1-3 0,1-2-3 16,-1-2-7-16,0 1 1 0,-3-2-2 0,-2 0 6 0,-2-1 7 16,0 1 12-16,-3-1 16 0,-2-1 16 0,1 1 4 15,-2 4 12-15,-5-9-2 0,1 4-4 16,-1 0 1-16,-1 2 0 0,0-1 5 0,0 0 1 0,0 1 7 16,0-1-2-16,0 2-3 0,1-1 0 0,5 3-5 15,-7-3 6-15,7 3 2 0,-5-2 0 0,5 2 6 16,0 0 7-16,0 0 4 0,0 0-4 0,0 0-3 15,0 0-1-15,0 0-3 0,15 12-4 0,-4-7-3 16,3 1-6-16,8 2-1 0,-1 2-3 0,1-3 2 16,4 0-3-16,-2 0-1 0,3 1-11 0,-1-2-14 0,-4 0-13 15,1-1-21-15,-2-2-17 0,-5 1-21 0,-1-2-24 16,-3-1-25-16,-1-1-11 0,-2 0-11 0,-9 0-8 16,12-3 6-16,-12 3 21 0,9-5 31 0,-6 3 34 15,-3 2 40-15,3-6 40 0,-3 6 27 0,2-5 17 16,-2 5 17-16,0-6 10 0,0 6 3 0,0-6 2 15,0 6 5-15,0 0 8 0,1-6-3 0,-1 6-10 16,0 0-9-16,0 0-3 0,2-5-5 0,-2 5-14 16,0 0-3-16,0 0-7 0,0 0-12 0,0 0-1 0,0 0-3 15,1-6-5-15,-1 6 1 0,0 0-4 0,0 0-4 16,0 0-3-16,0 0-2 0,0 0 2 0,0 0-17 16,0 0-5-16,3-5-6 0,-3 5-7 0,0 0-9 15,0 0-4-15,0 0 4 0,5-3 6 0,-5 3 3 16,4-4 1-16,1 0-1 0,-1 1 2 0,2-1 3 15,-2 1-1-15,2 1 1 0,0-1 0 0,-1 1-1 16,-5 2 2-16,12-2 0 0,-12 2 6 0,0 0 0 16,17 1 4-16,-11 2-1 0,1 1-1 0,4 3 1 15,-1 1-3-15,-1 1-4 0,3 0-4 0,-2 0-17 0,8 3-9 16,-2-2-11-16,-6-2-11 0,2-3-9 0,0 0-11 16,-1-1-14-16,1-4-12 0,-1 0-18 0,0-5-17 15,0 1-6-15,-1-6-10 0,-1 0 6 0,5-9 14 16,-2-3 21-16,-3-2 17 0,-1-2 36 0,-4-3 19 15,6-11 19-15,-1-2 31 0,-1-2 29 0,-4-1 26 16,1 1 33-16,-2 3 32 0,-5 8 20 0,2 11 30 16,0-1 13-16,0 9 6 0,-1 2-7 0,1 2-8 0,0 4-14 15,0-2-16-15,0 8-13 0,0-7-21 16,0 7-13-16,0 0-10 0,0 0-8 0,0 0-7 0,-8 40-8 16,4-13-1-16,-1 18-13 0,2 2-3 0,-2 3-4 15,-1 0-3-15,3-1-8 0,3 1-2 0,-3-1-2 16,4-2-2-16,1-5-7 0,-1-10-11 0,1-3-32 15,2-2-27-15,0-2-48 0,-2-2-56 0,1-2-68 16,0-6-78-16,-3-5-240 0,1-3-642 0,1-1 176 0</inkml:trace>
          <inkml:trace contextRef="#ctx0" brushRef="#br1" timeOffset="-172827.8694">9198 51 850 0,'0'0'512'0,"3"-4"-81"0,2 1-44 15,1 0-37-15,0 1-32 0,6-3-32 0,11-3-39 16,1 1-23-16,1 2-26 0,2 0-22 0,2-1-35 16,-1 0-54-16,-3 1-69 0,1 3-73 0,-6-2-93 15,-7 1-107-15,-3 2-260 0,-6-2-617 0,-4 3 168 0</inkml:trace>
          <inkml:trace contextRef="#ctx0" brushRef="#br1" timeOffset="-172365.0646">7300-71 859 0,'0'0'579'0,"0"0"-84"0,1-2-68 0,-1 2-57 0,0 0-48 16,0 0-41-16,2-5-48 0,-2 5-70 0,0 0-88 15,0 0-85-15,0 0-103 0,0 0-122 0,0 0-235 16,0 0-561-16,0 0 153 0</inkml:trace>
        </inkml:traceGroup>
        <inkml:traceGroup>
          <inkml:annotationXML>
            <emma:emma xmlns:emma="http://www.w3.org/2003/04/emma" version="1.0">
              <emma:interpretation id="{7A2C9473-24FF-4D5F-BB14-9A188AC626FA}" emma:medium="tactile" emma:mode="ink">
                <msink:context xmlns:msink="http://schemas.microsoft.com/ink/2010/main" type="inkWord" rotatedBoundingBox="13987,1616 15713,1753 15656,2463 13930,2326"/>
              </emma:interpretation>
              <emma:one-of disjunction-type="recognition" id="oneOf9">
                <emma:interpretation id="interp45" emma:lang="en-US" emma:confidence="0.5">
                  <emma:literal>values</emma:literal>
                </emma:interpretation>
                <emma:interpretation id="interp46" emma:lang="en-US" emma:confidence="0">
                  <emma:literal>value</emma:literal>
                </emma:interpretation>
                <emma:interpretation id="interp47" emma:lang="en-US" emma:confidence="0">
                  <emma:literal>valuer</emma:literal>
                </emma:interpretation>
                <emma:interpretation id="interp48" emma:lang="en-US" emma:confidence="0">
                  <emma:literal>volumes</emma:literal>
                </emma:interpretation>
                <emma:interpretation id="interp49" emma:lang="en-US" emma:confidence="0">
                  <emma:literal>valines</emma:literal>
                </emma:interpretation>
              </emma:one-of>
            </emma:emma>
          </inkml:annotationXML>
          <inkml:trace contextRef="#ctx0" brushRef="#br1" timeOffset="-170367.6728">9778 63 327 0,'0'0'564'0,"0"0"-114"16,-3-5-55-16,3 5-51 0,0 0-43 0,0 0-36 15,0 0-24-15,0 0-24 0,0 0-20 0,0 0-24 16,8 24-10-16,-5-12-12 0,1 0-14 0,1 1-12 0,1 0-8 16,2 5-10-16,-2-2-5 0,-1-6-8 15,1-1-1-15,-3-1 2 0,1-3 4 0,0 2 13 0,-1-4 2 16,0 1 4-16,-3-4 6 0,4 4 9 0,-4-4-11 16,0 0-15-16,0 0-9 0,20-14-11 0,-10-3-10 15,1-6-12-15,-3 1-12 0,-1-2-28 0,-2-1-24 16,-4-1-43-16,-2 2-48 0,-1 2-47 0,2 3-41 15,-3 2-55-15,-1 3-55 0,1 5-61 0,-4-2-295 16,4 5-773-16,-3 0 209 0</inkml:trace>
          <inkml:trace contextRef="#ctx0" brushRef="#br1" timeOffset="-169039.6916">10133 17 209 0,'-11'2'385'0,"4"1"-82"0,-4 0-48 0,5 1-34 0,-3 0-26 15,2 2-20-15,-1 2-25 0,-3 0-16 0,5 2-15 16,-1-3-15-16,2 1-16 0,1-1-14 0,1 0-8 16,0-2-5-16,1 0 2 0,1 0-1 0,1 0-2 15,0-5-5-15,1 8-1 0,1-4 2 0,2-1 1 0,-4-3 0 16,9 4 2-16,-3-3-4 0,-6-1 1 0,14-1-7 16,-2-3-2-16,-1-2-9 0,-2 2 1 15,1-2-9-15,-1-3 3 0,0 3-9 0,-2-2 9 0,-2 3-6 16,-1 0 1-16,-1 2-6 0,-1-2-3 0,1 3-5 15,-3 2-2-15,3-5-1 0,-3 5-5 0,0 0-1 16,3-5-4-16,-3 5 2 0,0 0-4 0,0 0 5 16,0 0-3-16,0 0 1 0,0 0 1 0,0 0 0 15,9 8 7-15,-9-8-3 0,6 6 4 0,0-3 8 16,-1 2 2-16,1-2 4 0,1-1-6 0,5 2 3 16,2-2 2-16,1-1-7 0,6-2 5 0,3-2-3 0,1-1-5 15,0-3 2-15,-3-2-11 0,-1-3-3 0,0-4-6 16,-1 2-15-16,-1-8-9 0,6-11-13 0,-8 5-4 15,-7 3-8-15,6-20 9 0,-6 3 2 0,1 1 6 16,-4-1 11-16,-5 10 13 0,-1 5 17 0,1 1 19 16,-2 5 17-16,0 1 16 0,0 6 7 0,-2 2 2 15,2 3 1-15,0 3-7 0,-1 0-14 0,1 2-8 16,0 4-9-16,0 0 4 0,0 0-4 0,0 0 5 0,-21 30-8 16,12-7-7-16,1 4 2 0,-3 15 0 15,2 5 0-15,3-1-11 0,2 0 10 0,5-1-2 0,-1-2-4 16,2-1 3-16,1-8-9 0,1-6-6 0,1 0 3 15,2-2-9-15,1-2 4 0,0 0-15 0,2-2 1 16,1-4-1-16,-1-4 2 0,1-3 0 0,-2-3-5 16,1-2 3-16,2-1-11 0,-3-3 1 0,0-2-9 15,3-1-9-15,-1-4-4 0,-1 1-15 0,-1-4 0 16,1-3-14-16,-3 0-5 0,2-8 6 0,-4 3 7 16,0 2 8-16,-2 2 7 0,-1 1 5 0,-1 0 4 0,1 0 5 15,-4 3 9-15,4 1 2 0,-2 2 7 0,-2 0-3 16,2 5 4-16,0-8-3 0,0 8 5 0,0-5 3 15,0 5 5-15,0 0 5 0,0 0 7 0,0 0 6 16,0 0 5-16,0 0 4 0,0 0 3 0,0 0-1 16,15 14 2-16,-10-8 0 0,2 3 2 0,4 0 7 15,6 4-1-15,4 0-1 0,-9-3 0 0,5 2-1 16,-2-4-1-16,-3-1 0 0,1-2-5 0,-1-1-5 0,0 0-17 16,-2 2-16-16,-1-6-8 0,-1 2-15 15,-8-2-22-15,0 0-21 0,16-3-8 0,-12 0 2 16,-1-2 12-16,-1 0 14 0,-1-2 5 0,-1-2 17 0,2-1 15 15,-1 2 16-15,-1 0 24 0,-1 3 15 0,1-1 9 16,1 1 6-16,-1 5 4 0,0-7 4 0,0 7 0 16,-1-7-3-16,1 7-1 0,0-6-2 0,0 6-12 15,0 0-1-15,0 0-1 0,1-7-8 0,-1 7-1 16,0 0 2-16,0 0-3 0,0 0-5 0,0 0-3 16,0 0 3-16,17 14-4 0,-12-8 2 0,1 2-7 15,0 2 3-15,0-1-3 0,0 0-1 0,3 1-1 0,-3-2 0 16,2 2-8-16,-2-4-4 0,0 2-9 15,-1-5-17-15,7 4-2 0,-1-2-18 0,-2-2-7 0,6-2-21 16,-2-1-15-16,10-2-9 0,-2-5-19 0,0-2-7 16,0 0-5-16,-1-3 3 0,-1 0 10 0,-7 2 17 15,-1 2 11-15,-4-1 25 0,-1 1 21 0,-3 1 28 16,-2 2 19-16,1 0 12 0,-4 0 10 0,2 5 7 16,-7-5 5-16,4 3 8 0,3 2-2 0,-10 0 3 15,10 0-8-15,-17 2 5 0,8 2 4 0,2 2 0 16,1-1 5-16,-2 3 2 0,3-1 4 0,1 0 7 0,2 0-2 15,1 0-7-15,1 0-4 0,0 0 0 0,1-2-2 16,1 1-6-16,4 4 0 0,0-2-7 0,3-1 0 16,3-6-3-16,0 3-9 0,2-3-4 0,9 0-4 15,0-1-8-15,3-2-14 0,0-2-13 0,-5-1-21 16,4-1-18-16,-6-1-12 0,4 0-6 0,-8 0-2 16,-3 2 6-16,-2-1 10 0,2-1 14 0,-4 2 28 15,1 2 31-15,-5 0 28 0,1-1 20 0,-1 1 17 16,-4 3 18-16,6-4 12 0,-6 4 8 0,5-4 0 15,-5 4 3-15,0 0-10 0,6-3-1 0,-6 3 4 16,0 0 10-16,0 0 5 0,9 9 0 0,-4 2 0 0,-5 1-6 16,3 9-9-16,-2-2-8 0,1 4-6 0,-2-1-9 15,-3-3-7-15,0 2-9 0,0-5-9 0,-3 4-4 16,-2-3-24-16,0-6-32 0,4 1-43 0,-2 0-49 16,-2-3-55-16,-1-3-66 0,-1-1-85 0,-5-3-267 15,0-2-680-15,-6-5 184 0</inkml:trace>
        </inkml:traceGroup>
      </inkml:traceGroup>
    </inkml:traceGroup>
    <inkml:traceGroup>
      <inkml:annotationXML>
        <emma:emma xmlns:emma="http://www.w3.org/2003/04/emma" version="1.0">
          <emma:interpretation id="{4343FCAF-7612-4884-ACFC-B6C6F4F935B1}" emma:medium="tactile" emma:mode="ink">
            <msink:context xmlns:msink="http://schemas.microsoft.com/ink/2010/main" type="paragraph" rotatedBoundingBox="10176,2630 12349,2591 12364,3385 10190,342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A213EB6-E21B-41DF-BD5D-559CA1217981}" emma:medium="tactile" emma:mode="ink">
              <msink:context xmlns:msink="http://schemas.microsoft.com/ink/2010/main" type="line" rotatedBoundingBox="10176,2630 12349,2591 12364,3385 10190,3423"/>
            </emma:interpretation>
          </emma:emma>
        </inkml:annotationXML>
        <inkml:traceGroup>
          <inkml:annotationXML>
            <emma:emma xmlns:emma="http://www.w3.org/2003/04/emma" version="1.0">
              <emma:interpretation id="{CD9B46C6-AB74-49CF-A114-6B3A5CB019CF}" emma:medium="tactile" emma:mode="ink">
                <msink:context xmlns:msink="http://schemas.microsoft.com/ink/2010/main" type="inkWord" rotatedBoundingBox="10176,2630 10711,2620 10724,3340 10189,3350"/>
              </emma:interpretation>
              <emma:one-of disjunction-type="recognition" id="oneOf10">
                <emma:interpretation id="interp50" emma:lang="en-US" emma:confidence="0.5">
                  <emma:literal>to</emma:literal>
                </emma:interpretation>
                <emma:interpretation id="interp51" emma:lang="en-US" emma:confidence="0">
                  <emma:literal>To</emma:literal>
                </emma:interpretation>
                <emma:interpretation id="interp52" emma:lang="en-US" emma:confidence="0">
                  <emma:literal>Do</emma:literal>
                </emma:interpretation>
                <emma:interpretation id="interp53" emma:lang="en-US" emma:confidence="0">
                  <emma:literal>do</emma:literal>
                </emma:interpretation>
                <emma:interpretation id="interp54" emma:lang="en-US" emma:confidence="0">
                  <emma:literal>No</emma:literal>
                </emma:interpretation>
              </emma:one-of>
            </emma:emma>
          </inkml:annotationXML>
          <inkml:trace contextRef="#ctx0" brushRef="#br1" timeOffset="-168217.9373">6015 968 438 0,'5'-2'358'0,"-5"2"-29"0,20-2-28 16,-8 2-21-16,3 2-18 0,9 0-11 0,3 3-16 15,1 2-25-15,16 2-15 0,-10 4-20 0,-5-3-16 16,1 2-18-16,-3-1-24 0,0 0 0 0,0 1-14 16,-1 0-18-16,-3-3-1 0,2 0-10 0,-4 0-10 15,0-2 2-15,-6-2-16 0,-3 1 4 0,-3-3-7 16,-4 0-3-16,3-3-1 0,-3 1-5 0,-5-1-14 16,9-6-7-16,-6 3-11 0,-2-4-15 0,2-4 1 15,-1-1-9-15,-2-1-6 0,-2 1-5 0,-2-1-5 16,-1 1-9-16,-5-6-2 0,-3 8-7 0,1 0-1 0,-10 2-2 15,1 2-4-15,-1 3-5 0,-3 3-13 0,2 2-10 16,-1 2-14-16,-2 0-18 0,3 2-21 0,8-1-29 16,2-1-35-16,1 0-203 0,3-4-485 0,3 2 135 15</inkml:trace>
          <inkml:trace contextRef="#ctx0" brushRef="#br1" timeOffset="-168470.063">6140 528 590 0,'0'0'415'0,"0"0"-45"15,0 0-35-15,-4 21-23 0,-1 3-24 0,4 4-19 16,1 21-31-16,-3 1-13 0,1 2-31 0,-1-1-21 16,2-1-21-16,-2-1-11 0,4-1-14 0,-2 0-14 15,1-6-15-15,1-9-23 0,-2-7-29 0,1 2-31 16,0-3-63-16,1-3-47 0,-2-1-55 0,-1-4-56 0,-2-4-57 15,0-2-203-15,0-3-556 0,-1-3 155 16</inkml:trace>
        </inkml:traceGroup>
        <inkml:traceGroup>
          <inkml:annotationXML>
            <emma:emma xmlns:emma="http://www.w3.org/2003/04/emma" version="1.0">
              <emma:interpretation id="{1A9AA3CF-01AA-485C-A70F-C1C5A69F4B98}" emma:medium="tactile" emma:mode="ink">
                <msink:context xmlns:msink="http://schemas.microsoft.com/ink/2010/main" type="inkWord" rotatedBoundingBox="11188,2657 12350,2636 12364,3385 11201,3405"/>
              </emma:interpretation>
              <emma:one-of disjunction-type="recognition" id="oneOf11">
                <emma:interpretation id="interp55" emma:lang="en-US" emma:confidence="0.5">
                  <emma:literal>stove</emma:literal>
                </emma:interpretation>
                <emma:interpretation id="interp56" emma:lang="en-US" emma:confidence="0">
                  <emma:literal>Stove</emma:literal>
                </emma:interpretation>
                <emma:interpretation id="interp57" emma:lang="en-US" emma:confidence="0">
                  <emma:literal>store</emma:literal>
                </emma:interpretation>
                <emma:interpretation id="interp58" emma:lang="en-US" emma:confidence="0">
                  <emma:literal>shove</emma:literal>
                </emma:interpretation>
                <emma:interpretation id="interp59" emma:lang="en-US" emma:confidence="0">
                  <emma:literal>Store</emma:literal>
                </emma:interpretation>
              </emma:one-of>
            </emma:emma>
          </inkml:annotationXML>
          <inkml:trace contextRef="#ctx0" brushRef="#br1" timeOffset="-167900.0013">7195 800 322 0,'-12'-2'383'16,"2"2"-67"-16,1 0-51 0,9 0-39 0,-19-2-28 15,12 4-22-15,-2-2-22 0,-2 4-19 0,-1-1-17 16,0 0-10-16,0-1-10 0,3 4-9 0,-2-3-15 15,5-2 2-15,-1 1 3 0,1 0 6 0,6-2 11 0,-9 4 15 16,9-4 11-16,-4 2 0 0,4-2 10 16,0 0 6-16,-3 5 8 0,3-5 4 0,0 0-8 0,3 7-6 15,1-4-15-15,1 2-14 0,4 1-8 0,-2 5-12 16,0-4-7-16,2 4-3 0,0-1 1 0,2 8-2 16,-3 0-11-16,-4 5-15 0,-2 1-30 0,-8 3-58 15,-2 1-68-15,-3-3-87 0,-2 1-92 0,-1-1-325 0,3-2-731 16,-1-6 198-16</inkml:trace>
          <inkml:trace contextRef="#ctx0" brushRef="#br1" timeOffset="-167693.6524">7306 552 900 0,'1'0'590'15,"-1"0"-94"-15,0 0-61 0,0 0-55 0,-1 17-42 16,-4 5-40-16,-1 8-33 0,-1 16-30 0,1 7-26 15,-7 37-24-15,7-26-17 0,3-15-22 0,-2 3-14 16,-1-3-21-16,5 2-19 0,-2-5-27 0,3-5-31 0,1-8-36 16,-1-9-40-16,0 1-45 0,2-4-39 0,-1-9-37 15,-1 1-36-15,-1-6-47 0,2-2-56 0,-1-5-234 16,0 0-642-16,0 0 176 0</inkml:trace>
          <inkml:trace contextRef="#ctx0" brushRef="#br1" timeOffset="-167403.7996">7260 863 3077 0,'0'0'346'16,"0"0"-115"-16,0 0-89 0,0 0-63 0,0 0-9 0,0 0 13 15,0 0 4-15,0 0 0 0,0 0-9 0,17 18-5 16,3-8-7-16,4-3-6 0,0 3-3 0,4 2-6 16,1-1-5-16,1-1-7 0,13 6 0 0,-10-5-7 15,-5-1-4-15,-3-1-4 0,-3-1-5 0,-3-1-22 16,-6-2-18-16,-1-3-20 0,-3 1-14 0,-1 0-2 15,-2-1-4-15,-2-1 9 0,-4-1 0 0,0 0-7 16,0 0-8-16,0 0-3 0,0 0 4 0,3-8 5 16,-3 8 8-16,-7-8 5 0,-1 0 4 0,-2-1 3 0,2 2 5 15,-2 1 5-15,-1-2-2 0,0 4 13 0,0-2 2 16,1 1-7-16,-3 1 3 0,0 1-4 0,-1 2-6 16,2-1-14-16,1 2-21 0,-1 2-28 0,2-1-36 15,-1 1-38-15,1 1-46 0,3-2-192 0,-1 1-484 16,8-2 135-16</inkml:trace>
          <inkml:trace contextRef="#ctx0" brushRef="#br1" timeOffset="-167049.972">7743 876 327 0,'-3'5'286'0,"3"-5"-30"0,-2 7-22 15,2-2-9-15,0 1-6 0,2 1-12 0,1 2-4 0,-2-1-1 16,2 3-4-16,1 0-2 0,-1-2-2 0,1 3-10 16,-1-5-7-16,0 1-14 0,3 2-5 0,-1-1-10 15,-1 0-13-15,-1-4-8 0,0-1-6 0,0 2 2 16,-1-4 5-16,2 2-4 0,-4-4-3 0,6 4-8 15,-6-4-12-15,6 1-7 0,-6-1-7 0,0 0-11 16,13-6-8-16,-8 1-6 0,2-4-9 0,0-1-11 16,-1-1-17-16,0 0-21 0,0-1-23 0,3-6-22 0,-2 3-23 15,-2 4-18-15,1 4-20 0,-3-2-23 16,1 0-22-16,-1 0-30 0,0 3-39 0,1 0-42 0,-1 2-36 16,0 0-205-16,-3 4-599 0,9-6 164 0</inkml:trace>
          <inkml:trace contextRef="#ctx0" brushRef="#br1" timeOffset="-166758.0117">8159 956 656 0,'-5'5'380'0,"5"-5"-52"16,0 0-42-16,0 0-33 0,-4 5-24 0,4-5-29 15,0 0-16-15,0 0-30 0,0 0-30 0,0 0-28 16,-6 0-30-16,6 0-25 0,0 0-24 0,-14-6-10 15,10 2-4-15,-7-2-1 0,3 3 0 0,0-2 6 16,1 2 7-16,1-1 9 0,0 2 9 0,6 2 17 16,-13-4 12-16,7 2 8 0,6 2 0 0,-7-4 13 0,7 4-6 15,0 0 15-15,0 0 9 0,0 0 11 16,0 0 7-16,-11 10 0 0,13-5-5 0,1 2-5 0,1 2-4 16,2 3-3-16,0 0-10 0,2-1-5 0,7 7-7 15,-1-1-11-15,-1-8-14 0,-3 2-37 16,2-4-52-16,-1 0-86 0,-1-2-104 0,0-5-123 0,2 2-226 15,-12-2-684-15,12-5 185 0</inkml:trace>
        </inkml:traceGroup>
      </inkml:traceGroup>
    </inkml:traceGroup>
    <inkml:traceGroup>
      <inkml:annotationXML>
        <emma:emma xmlns:emma="http://www.w3.org/2003/04/emma" version="1.0">
          <emma:interpretation id="{37B325BD-7277-4B3D-9A9C-49033CBA3469}" emma:medium="tactile" emma:mode="ink">
            <msink:context xmlns:msink="http://schemas.microsoft.com/ink/2010/main" type="paragraph" rotatedBoundingBox="3276,3030 8063,2908 8084,3737 3297,3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20822D-7684-456E-83A0-7BEA3B661D48}" emma:medium="tactile" emma:mode="ink">
              <msink:context xmlns:msink="http://schemas.microsoft.com/ink/2010/main" type="line" rotatedBoundingBox="3276,3030 8063,2908 8084,3737 3297,3859"/>
            </emma:interpretation>
          </emma:emma>
        </inkml:annotationXML>
        <inkml:traceGroup>
          <inkml:annotationXML>
            <emma:emma xmlns:emma="http://www.w3.org/2003/04/emma" version="1.0">
              <emma:interpretation id="{96368476-8B81-47C4-8BFE-CD5205FA89C5}" emma:medium="tactile" emma:mode="ink">
                <msink:context xmlns:msink="http://schemas.microsoft.com/ink/2010/main" type="inkWord" rotatedBoundingBox="3276,3030 8063,2908 8084,3737 3297,3859"/>
              </emma:interpretation>
              <emma:one-of disjunction-type="recognition" id="oneOf12">
                <emma:interpretation id="interp60" emma:lang="en-US" emma:confidence="0.5">
                  <emma:literal>Cytomatrices</emma:literal>
                </emma:interpretation>
                <emma:interpretation id="interp61" emma:lang="en-US" emma:confidence="0">
                  <emma:literal>(stomatitis</emma:literal>
                </emma:interpretation>
                <emma:interpretation id="interp62" emma:lang="en-US" emma:confidence="0">
                  <emma:literal>(homarylamines</emma:literal>
                </emma:interpretation>
                <emma:interpretation id="interp63" emma:lang="en-US" emma:confidence="0">
                  <emma:literal>tromantadines</emma:literal>
                </emma:interpretation>
                <emma:interpretation id="interp64" emma:lang="en-US" emma:confidence="0.5">
                  <emma:literal>&amp; toManyotris</emma:literal>
                </emma:interpretation>
              </emma:one-of>
            </emma:emma>
          </inkml:annotationXML>
          <inkml:trace contextRef="#ctx0" brushRef="#br0" timeOffset="151249.375">-668 1024 359 0,'0'0'506'0,"0"0"-89"0,0 0-74 0,0 0-39 16,-23 15-30-16,6 4-30 0,-3 2-24 0,-6 11-23 15,-1 3-18-15,4 2-15 0,0 4-10 0,3 0-16 16,7-11 0-16,3-5-26 0,4 3-7 0,3-5-15 0,2 2-9 16,1-4-10-16,4 1-13 0,4-7 2 0,6 3-6 15,2-6-12-15,7-1 0 0,2-6-14 0,5-2-24 16,16 0-47-16,0-5-37 0,-1-3-51 0,1-4-74 15,1-2-81-15,-3-1-211 0,-12 1-595 0,-3 0 162 16</inkml:trace>
          <inkml:trace contextRef="#ctx0" brushRef="#br0" timeOffset="151041.2297">-254 1139 580 0,'0'0'450'0,"0"0"-61"0,0 0-34 0,6 3-18 16,-6-3-19-16,0 0-23 0,0 0-15 0,0 0-24 16,6 1-14-16,-6-1-12 0,0 0-9 0,0 0-10 15,0 0-10-15,0 0-15 0,0 0-18 0,0 0-23 16,-16 12-2-16,-6-5-20 0,-3 1-18 0,0 0-10 0,-2 3-10 16,-3-4-6-16,1 1-8 0,1 0-7 15,-3-1-2-15,3-2-7 0,3 0-7 0,-1 1-1 0,3-2-5 16,3-1-4-16,2 0 3 0,2-1-7 0,4-2-4 15,2 2-2-15,1-1-5 0,0-1-13 0,9 0-14 16,-14-1-23-16,8-1-31 0,1 1-42 0,5 1-52 16,-11-4-60-16,4 1-56 0,7 3-55 0,-11-6-56 15,6 2-249-15,1 1-754 0,1-1 205 0</inkml:trace>
          <inkml:trace contextRef="#ctx0" brushRef="#br0" timeOffset="151506.6574">-16 975 4301 0,'-3'-5'408'0,"1"3"-211"0,2 2-93 0,-3-5-55 16,3 5-10-16,0 0-12 0,0 0-4 0,0 0-9 15,0 0-4-15,-12 19 1 0,4 0 2 0,1 4-6 16,2 3-2-16,-3 2 4 0,-1 12-3 0,3-8 2 0,0-6 0 16,1 1-6-16,4-4 7 0,-4 1-1 0,2 0 0 15,2-6-4-15,-2-2 1 0,0-2-9 0,1-4-28 16,1 0-36-16,1-3-34 0,-2 0-37 0,2-3-40 15,0-4-49-15,-1 6-54 0,1-6-300 0,0 0-699 16,0 0 191-16</inkml:trace>
          <inkml:trace contextRef="#ctx0" brushRef="#br0" timeOffset="152120.2588">-248 1171 637 0,'0'0'408'0,"0"0"-54"0,-10 2-33 15,10-2-39-15,0 0-16 0,0 0-22 0,0 0-9 16,0 0-24-16,27 9-16 0,-14-2-14 0,10-2-23 16,0 1-16-16,0 2-8 0,1-1-17 0,2 1-19 0,-2 2-8 15,1-3-9-15,3 6-5 0,-6-4-12 16,1 3-5-16,1-4-9 0,-3 2-9 0,-5 0-15 16,4-2-18-16,-3 0-12 0,-4-1-8 0,-2 0-20 0,1-4-7 15,-5 1-8-15,2 0 1 0,-3-1-2 16,1-1 8-16,-7-2-1 0,9 1 6 0,-9-1 4 0,0 0 2 15,0 0 3-15,12-4-1 0,-12 4 0 0,5-6-2 16,-5 2 0-16,0 0-5 0,0-2 3 0,-1 0-3 16,-4-3 1-16,-1-1-9 0,0 2 7 0,-3 0 0 15,-2 0-2-15,1 0 1 0,-3 2 4 0,-1 2 0 16,-7-1 5-16,3-1-1 0,3 2 3 0,0 1 5 16,1 2 1-16,1-1 5 0,4 2 3 0,-2-3 10 15,5 2 11-15,6 1 4 0,-10 0 9 0,10 0 6 0,0 0 3 16,-12-4 8-16,12 4 4 0,0 0 13 0,0 0 2 15,-2-5 8-15,2 5 7 0,0 0 3 16,9-10 2-16,-3 7-5 0,0-1-12 0,5-2-1 0,0 1-4 16,1 1-9-16,-1 1-7 0,1-3-1 0,2 3-4 15,-1-1-13-15,1 1 4 0,0 1 2 0,7 1-4 16,-5 0-12-16,-4 2-1 0,1 2-11 0,-1 0-8 16,-1 1 3-16,1 1-4 0,-1 1-7 0,-2 2 3 0,1-1 8 15,-2 2-5-15,0 0 4 0,1 0-1 0,-1 0 0 16,-2-1 0-16,-2-2 5 0,3-1-1 0,-3 1-2 15,1-5 1-15,-1 5 9 0,-1-1-5 0,3-2 6 16,-1 1 11-16,-5-4 4 0,9 5 5 0,-9-5-4 16,10 1 8-16,-10-1-8 0,0 0 3 0,0 0-3 15,14-3-5-15,-14 3-3 0,0 0 0 0,6-7-13 16,-6 7-5-16,-1-8-9 0,1 8-16 0,-5-9-8 16,2 5-13-16,-2-1-14 0,-5-1-3 0,-2-1-2 15,-2 3-12-15,1 3-14 0,-1-3-13 0,3 3-16 0,-1-3-18 16,4 1-24-16,0 1-28 0,2 0-42 15,6 2-210-15,-7-4-529 0,7 4 144 0</inkml:trace>
          <inkml:trace contextRef="#ctx0" brushRef="#br0" timeOffset="152713.414">697 1199 300 0,'0'0'398'15,"-8"-2"-75"-15,8 2-42 0,0 0-35 0,0 0-32 16,0 0-26-16,0 0-21 0,-16 6-16 0,13-1-16 0,-1-1-12 15,-2 7-4-15,0-1-5 0,1 0-9 0,-1 1-10 16,3 0 3-16,-1-2-9 0,-2-1 0 0,3 2-5 16,-1-2-7-16,3-3 2 0,-1 3 6 0,2-4 2 15,0-4 16-15,-3 8-4 0,3-8-1 0,-1 6 4 16,1-6 7-16,0 0 0 0,0 0-6 0,0 0-6 16,0 0-13-16,0 0-11 0,0 0-5 0,15-20-9 15,-4 1-15-15,-5 1-17 0,1-3-17 0,1 1-15 16,-4 3-8-16,1 4-11 0,-1 1-27 0,1 1-9 15,-2 1 1-15,0 4-7 0,0-1-3 0,-1 2-2 0,-2 5 2 16,2-7 3-16,-2 7 5 0,0 0 9 0,0 0 1 16,0 0 9-16,0 0 1 0,0 0 6 0,0 0 1 15,9 19 4-15,-8-14 3 0,2 2 9 0,0 3 10 16,2-2 15-16,0 1 8 0,-2-4 15 0,0 1 11 16,0-2 27-16,1 0 14 0,1-2 12 0,-5-2 10 15,10 4 2-15,-10-4-1 0,20-4-7 0,-8-1-10 16,0-2-7-16,-1-1-8 0,8-5 1 0,-6 0-8 0,-2 3-3 15,-2-1-5-15,-3-1-11 0,3 3-3 0,-3 0-8 16,0 4-11-16,-1-1-11 0,-2 4-10 16,-3 2-15-16,6-5-8 0,-6 5 2 0,0 0 5 0,0 0-1 15,4 14-16-15,-1-1-25 0,-2-2-20 0,2 10-20 16,2 0-10-16,-2 0-18 0,3-3-21 0,0 1-16 16,0-4-15-16,1-3-25 0,-1-2-19 0,2-1-41 15,0-2-232-15,-1-3-591 0,7 0 162 0</inkml:trace>
          <inkml:trace contextRef="#ctx0" brushRef="#br0" timeOffset="153757.2114">1152 1146 367 0,'-10'3'348'0,"-1"0"-51"0,3-1-38 0,2-1-32 16,6-1-30-16,-12 3-19 0,8 0-18 0,4-3-11 15,-7 3-9-15,7-3-13 0,-6 4-6 0,6-4-4 16,0 0-11-16,-5 3-3 0,5-3 1 0,0 0-6 16,0 0-5-16,-3 6 9 0,3-6-11 0,0 0-2 0,0 0-5 15,0 0-7-15,3 8-12 0,-3-8-5 0,5 8-6 16,-1-5-10-16,-1 2 1 0,2 0-4 0,0-1-2 16,-1 0-9-16,1 0-2 0,-2-1-4 0,-3-3-5 15,8 7 2-15,-5-6-3 0,-3-1 2 0,6 5 0 16,-6-5 5-16,5 4-2 0,-5-4-3 0,0 0-7 15,0 0-3-15,0 0 6 0,0 0-6 0,0 0 3 16,0 0-3-16,0 0 1 0,0 0-1 0,0 0-8 0,0 0 13 16,0 0 11-16,0 0 6 0,0 0 3 0,0 0 3 15,0 0 3-15,0 0 2 0,0 0-2 0,9-9 0 16,-9 9-2-16,0 0-5 0,0 0-3 0,0 0-5 16,0 0-4-16,1-6-5 0,-1 6-10 0,0 0-11 15,0 0-12-15,0 0-10 0,0 0-8 0,0 0-10 16,0 0-5-16,0 0-17 0,0 0-5 0,0 0-7 15,21 5-2-15,-15-4-4 0,-6-1 4 0,19 6 2 0,-7-4 3 16,1-1-2-16,0-2 4 0,1-1 7 16,1 0 2-16,-2-2 11 0,0 1 3 0,0 0 9 0,-1-2 17 15,-3-1 9-15,1 2 16 0,-1-3 20 0,-4 2 7 16,1 1 21-16,-3 1 18 0,-3 3 9 0,7-9 15 16,-7 9-4-16,5-7-3 0,-4 4-17 0,-1 3-6 15,0 0-9-15,0 0-7 0,0 0-4 0,0-6 3 16,0 6-9-16,0 0-15 0,0 0-1 0,0 0-13 15,0 0 1-15,0 0-3 0,0 0-4 0,0 0 0 16,0 0-3-16,-13 14 5 0,13-14 1 0,0 0-2 0,-3 5-4 16,3-5 21-16,0 0 4 0,-2 6 6 0,2-6 5 15,0 0 1-15,0 0-1 0,0 0-2 0,0 0-6 16,0 0 2-16,20-12-7 0,-12 5-1 0,-1-1-2 16,2-1-16-16,-1 1-10 0,1 0 3 0,-2 2-17 15,-2 0-12-15,-1 3-11 0,-4 3-13 0,8-7-11 16,-8 7-10-16,4-6-1 0,-4 6 3 0,0 0 5 15,0 0 9-15,0 0 3 0,0 0 11 0,0 0-2 0,9 16 11 16,-8-11 4-16,1 2 4 0,1 2 4 16,0 2 0-16,2 0 3 0,1-2 2 0,0-3 4 0,1 3 8 15,4-1 1-15,-1-2 6 0,1 0-1 0,1 0 0 16,3-5 0-16,7 3 2 0,1-4-1 0,-5 0 2 16,-3-4 1-16,0 3-1 0,-1-3 0 0,-1 0 0 15,-1 0 6-15,-2 1 0 0,-1-1-3 0,-3 1-3 16,-6 3 1-16,11-3 4 0,-11 3-9 0,8-2-4 15,-8 2 4-15,0 0 0 0,0 0 3 0,0 0 1 16,0 0-7-16,0 0 4 0,0 0-1 0,0 0 2 0,0 0-2 16,4 8 4-16,-4-8 0 0,0 0-1 0,0 0 7 15,0 7 1-15,0-7 0 0,0 0 3 0,5 5 0 16,-5-5 0-16,7 5-1 0,-4-3 1 0,-3-2-4 16,12 5 4-16,0-2 1 0,0-1-6 0,0-1-7 15,0 1-7-15,0-2-13 0,2 2-9 0,-5-2-13 16,-9 0-9-16,16-2-6 0,-9-1-6 0,-1 1 7 15,-6 2 11-15,8-5 15 0,-5 2 26 0,0-3 24 16,-3 6 33-16,6-6 19 0,-6 6 28 0,3-6 26 16,-3 6 21-16,2-4 21 0,-2 4 9 0,0 0 4 15,3-5-4-15,-3 5-8 0,0 0-15 0,1-6-7 0,-1 6-3 16,0 0-2-16,0 0-7 0,-3 18-1 0,0 5-9 16,-5 4-16-16,-2 13-8 0,2 4-12 0,-3-3-8 15,0 2-10-15,1-1-2 0,2-10-7 0,2-3-15 16,0-3-27-16,3 0-34 0,0 0-55 0,2-4-67 0,2 0-68 15,-1-5-72-15,2-4-72 0,1-5-338 16,1-2-830-16,2-5 224 0</inkml:trace>
          <inkml:trace contextRef="#ctx0" brushRef="#br0" timeOffset="155247.6646">2237 1196 461 0,'-6'4'453'0,"6"-4"-77"0,0 0-50 0,0 0-27 0,0 0-36 16,0 0-20-16,0 0-24 0,0 0-19 15,0 0-26-15,0 0-16 0,0 0-23 0,0 0-18 0,0 0-34 16,0 0-15-16,0 0-35 0,0 0-26 0,0 0-19 16,24-7-13-16,-24 7-7 0,-2-8-9 0,2 8-9 15,-7-9-5-15,1 6-4 0,-6-1 8 16,1-1 5-16,-3 5 4 0,5-2 12 0,-3 2 16 0,12 0 14 15,-17 2 8-15,9 0 14 0,2 0 8 0,0 1 7 16,6-3 13-16,-9 7 6 0,6-3 10 0,0 3 7 16,2-2 11-16,1 2-6 0,3 3 9 0,0 0-1 15,3 0 3-15,1-2-3 0,2 0-2 0,2 1-2 16,9 3-2-16,0-4-8 0,3-3-6 0,-1 0-6 0,-3-2-8 16,2-1 4-16,-2-1-17 0,-3-2-22 15,-4 1-13-15,4-3-25 0,-4 1-19 0,0-4-27 0,-3 0-26 16,-2 0-9-16,-1-1-2 0,0-1 4 0,0-2 5 15,-3 1 5-15,-5 1 11 0,1 3 9 0,1-1 9 16,0 6 11-16,-2-9 5 0,2 9 11 0,-3-7 5 16,3 7 4-16,-3-5 7 0,3 5 1 0,0 0 9 15,-3-5 7-15,3 5 8 0,0 0 9 0,0 0 5 16,0 0 12-16,0 0 0 0,0 0 4 0,0 0 3 16,0 0 0-16,0 0 5 0,0 0 1 0,0 0-1 0,0 0 1 15,0 0 5-15,0 0 6 0,0 0-7 0,0 0-6 16,0 0-3-16,0 0-1 0,0 0-12 0,0 0-21 15,0 0-11-15,0 0-18 0,0 0-21 0,32 5-7 16,-32-5-13-16,9 0-10 0,-9 0 0 0,0 0 2 16,11 0 4-16,-11 0 4 0,0 0 7 0,0 0 3 15,10 2 7-15,-10-2 4 0,0 0 6 0,12 3 6 16,-12-3 11-16,11 2 8 0,-5 0 5 0,-6-2 1 16,17 0-1-16,-5 1-2 0,2-2 7 0,0-1-1 15,1 0 4-15,-2-1-10 0,1-1 8 0,-1-2-1 0,7-3 5 16,-1-4-1-16,-5 3-1 0,-4-1 6 0,3-7-1 15,-1 1 3-15,-2-3 4 0,-2-2-5 0,-1-1-1 16,-3-1-5-16,-1 1 6 0,0 0 11 0,-3 1 9 16,3 0 16-16,-3 6-1 0,0 3 12 0,-1 0-1 15,2 2 16-15,-1 2 11 0,0 1 9 0,0 2 0 16,0 6-10-16,-1-9-4 0,1 9-8 0,0-6-8 16,0 6-10-16,0 0-3 0,0 0-7 0,0 0-8 0,0 0-6 15,0 0 5-15,-8 38-5 0,7-16-5 16,-1 5 2-16,2 1-3 0,2 0-2 0,1 14-2 15,0-10 0-15,1-5-8 0,1 0 8 0,1-2 2 0,3 1 8 16,0-4-2-16,0-1 4 0,0-2 6 0,2-2-2 16,-2-2 7-16,0-5-2 0,-2 0-9 0,3-4 7 15,-1 0-15-15,0-3-15 0,3 0-13 0,-2-3-21 16,-10 0-27-16,21-6-35 0,-11 0-28 0,5-9-17 0,-2-3-11 16,-7 4 3-16,0-5 5 0,0-1 7 15,0 4 15-15,-6 4 13 0,0 1 15 0,2 3 35 0,-2 0 16 16,0 3 13-16,0-2 8 0,0 7 3 0,0-9 9 15,0 9 7-15,0-4 8 0,0 4 10 16,0 0 4-16,0 0 17 0,5-7 7 0,-5 7 2 0,0 0-6 16,0 0 3-16,0 0-14 0,0 0 0 0,0 0 7 15,31 11 1-15,-20-4 2 0,6 5-12 0,-2-3 8 16,2 3-7-16,-2-2-8 0,-1-1 1 0,4 3-4 16,-4-2 1-16,-2-1 6 0,-2-3-13 0,2-1 5 0,-3 0-4 15,0 2-2-15,0-1 1 0,-3-4-5 0,0 1-5 16,-6-3-4-16,9 3-3 0,-9-3-2 15,0 0-9-15,15-2 8 0,-15 2 2 0,12-6-1 0,0-2 1 16,-1 0-1-16,-3-1 7 0,3 0-9 0,-2-2 1 16,-2 1 6-16,3 2 1 0,-3 0-3 0,-1 2 4 15,-1 0 10-15,-1 2-4 0,1-1-5 0,-5 5 4 16,4-6-1-16,-4 6-3 0,0 0-2 0,0 0-2 16,0 0-2-16,0 0 6 0,0 0 0 0,14 11 0 15,-14-11 0-15,3 11-8 0,-2-4 6 0,1-2 0 0,1 5-3 16,0-1 3-16,-1-2-7 0,1-2 7 0,0 2 5 15,2-2 10-15,5 2 4 0,1-1-1 16,4-1-2-16,0-1 2 0,8 0-2 0,0-1-8 0,2-3-9 16,0-5-12-16,0 3-15 0,-3-5-7 0,-1 0-14 15,-6 1-1-15,-2-1-13 0,-2 2-8 0,-2 0-3 16,-4 0-3-16,-2 0 7 0,-3 5 3 0,-2-9 6 16,2 9 9-16,-4-11-3 0,4 11 8 0,-9-7 5 15,4 5 1-15,5 2 4 0,-12-4 6 0,12 4 2 0,-11-5 1 16,11 5 5-16,-7-3-1 0,7 3 4 0,0 0 5 15,-8-4 11-15,8 4 3 0,0 0 0 0,0 0 5 16,0 0 5-16,0 0 3 0,0 0 3 0,0 0 6 16,0 0-4-16,0 0 6 0,11 22 2 0,-1-17 8 15,-1 4-4-15,4-2-2 0,-1-3 6 0,9 6-6 16,-5-5-4-16,6 1-5 0,-5-4-8 0,0 0-18 16,-5-2-13-16,1 0-21 0,1 0-13 0,0-4-20 15,-2 0-17-15,-1-2-21 0,1-1-16 0,-3-1-8 16,2-1 6-16,-4-2 14 0,1 2 15 0,-4 1 21 0,1 1 33 15,-2 2 37-15,0 1 29 0,-1-2 29 0,-2 6 21 16,4-8 20-16,-4 8 11 0,3-6 2 0,-3 6 11 16,0 0 0-16,3-5 0 0,-3 5 7 0,0 0 8 15,0 0 12-15,0 0 14 0,0 0 1 16,15 11 0-16,-12-6-7 0,3 5-8 0,-2 2-2 0,-1 0-9 16,2 0-13-16,-4 0-8 0,1 0-7 0,-4 9-10 15,-2-1-10-15,-1-4-3 0,-1-2-29 0,-1-2-38 0,-2-3-49 16,-1 1-74-16,-10 2-76 0,-3-6-96 15,-1-6-95-15,-1 0-272 0,1-7-779 0,-3-3 211 0</inkml:trace>
          <inkml:trace contextRef="#ctx0" brushRef="#br0" timeOffset="155384.0003">3414 992 659 0,'0'0'509'15,"-6"-5"-70"-15,6 5-51 0,0 0-51 0,0 0-39 16,0 0-41-16,-6-2-32 0,6 2-63 0,0 0-76 0,0 0-87 15,0 0-98-15,0 0-129 0,0 0-183 0,-9-4-491 16,9 4 135-16</inkml:trace>
          <inkml:trace contextRef="#ctx0" brushRef="#br0" timeOffset="155602.3626">2683 923 4699 0,'0'0'562'16,"0"0"-216"-16,0 0-136 0,0 0-51 0,0 0 3 0,0 0 7 16,33-7-7-16,-6 3-15 0,2-1-14 0,-1-1-7 15,-1 2-10-15,3-1-12 0,-3 3-9 0,0-4-13 16,-3 3-13-16,-6 1-36 0,-1 0-37 0,-7 1-46 16,-1-1-56-16,-1 0-53 0,-8 2-62 0,6-3-82 15,-6 3-90-15,0 0-95 0,0 0-294 0,-26-4-938 16,10 1 252-16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19:02.3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2BBAC33-1328-4F1C-85A1-B07CA8A70710}" emma:medium="tactile" emma:mode="ink">
          <msink:context xmlns:msink="http://schemas.microsoft.com/ink/2010/main" type="writingRegion" rotatedBoundingBox="6552,2747 13523,2786 13508,5526 6537,5488"/>
        </emma:interpretation>
      </emma:emma>
    </inkml:annotationXML>
    <inkml:traceGroup>
      <inkml:annotationXML>
        <emma:emma xmlns:emma="http://www.w3.org/2003/04/emma" version="1.0">
          <emma:interpretation id="{C4A8C251-0A74-45A6-869B-A556CFE1B608}" emma:medium="tactile" emma:mode="ink">
            <msink:context xmlns:msink="http://schemas.microsoft.com/ink/2010/main" type="paragraph" rotatedBoundingBox="9801,2753 13189,2793 13167,4589 9780,45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AE5F5E-DC31-48D2-A8B2-45887C3F923B}" emma:medium="tactile" emma:mode="ink">
              <msink:context xmlns:msink="http://schemas.microsoft.com/ink/2010/main" type="line" rotatedBoundingBox="9801,2753 13189,2793 13182,3343 9795,3302">
                <msink:destinationLink direction="with" ref="{99EFFC58-7C4B-49B2-8D10-E8D733336E1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FDB75B9-816D-4E8D-AB4D-BB626C0ABA87}" emma:medium="tactile" emma:mode="ink">
                <msink:context xmlns:msink="http://schemas.microsoft.com/ink/2010/main" type="inkWord" rotatedBoundingBox="9801,2753 13189,2793 13182,3343 9795,3302"/>
              </emma:interpretation>
              <emma:one-of disjunction-type="recognition" id="oneOf0">
                <emma:interpretation id="interp0" emma:lang="en-US" emma:confidence="0.5">
                  <emma:literal>Independencies</emma:literal>
                </emma:interpretation>
                <emma:interpretation id="interp1" emma:lang="en-US" emma:confidence="0">
                  <emma:literal>independencies</emma:literal>
                </emma:interpretation>
                <emma:interpretation id="interp2" emma:lang="en-US" emma:confidence="0">
                  <emma:literal>(dependencies</emma:literal>
                </emma:interpretation>
                <emma:interpretation id="interp3" emma:lang="en-US" emma:confidence="0">
                  <emma:literal>Independencies'</emma:literal>
                </emma:interpretation>
                <emma:interpretation id="interp4" emma:lang="en-US" emma:confidence="0">
                  <emma:literal>Independences</emma:literal>
                </emma:interpretation>
              </emma:one-of>
            </emma:emma>
          </inkml:annotationXML>
          <inkml:trace contextRef="#ctx0" brushRef="#br0">12 20 584 0,'-1'-4'397'0,"1"4"-33"0,-3-5-10 0,3 5-26 0,0 0-15 0,-1-4-18 16,1 4-9 0,-1-4-8-16,1 4-7 0,0 0-12 0,0 0-9 15,-1-3-16-15,1 3-21 0,0 0-10 0,0 0-24 16,0 0-14-16,0 0-5 0,0 0-13 0,-2 16-10 15,2 2-9-15,0 2-14 0,-1 2-8 0,0 1-11 16,2 11-4-16,-1-7-13 0,0-3-7 0,1-2-9 16,1 1-5-16,0 0 0 0,-1-1-11 0,1-1-1 15,-1-1-4-15,1-2-1 0,1-1-13 0,0-6-19 16,-1 0-28-16,-2-4-40 0,1-1-49 0,-1-1-54 16,2 0-58-16,-2-2-54 0,0-3-62 0,2 6-70 15,-2-6-267-15,0 0-811 0,0 0 221 0</inkml:trace>
          <inkml:trace contextRef="#ctx0" brushRef="#br0" timeOffset="466.9152">179 234 711 0,'-2'-6'485'0,"2"6"-51"0,-1-2-39 0,1 2-37 0,0 0-40 0,-1-5-36 16,1 5-30-16,0 0-27 0,0 0-17 15,0 0-23-15,0 0-19 0,0 0-10 0,0 0-22 0,0 0-11 16,0 0-12-16,0 0-14 0,0 0-8 0,0 0-9 15,0 0-11-15,-4 12-4 0,4-12-6 0,0 4-7 16,0-4-7-16,0 5-2 0,0-5 0 0,0 0 1 16,1 4 3-16,-1-4 4 0,0 0-1 0,5 0-2 0,-5 0-5 15,0 0-1-15,17-6-7 0,-7-1-3 0,6-4-2 16,-4 3-4-16,-3 0-3 0,0 1-3 16,-3 3-1-16,2-3-1 0,-3 3-7 0,1 0 4 0,-2 1-3 15,0 1 1-15,-4 2 0 0,6-4 2 0,-6 4 4 16,0 0 0-16,0 0 3 0,10 6-1 0,-7-2-3 15,0 4-1-15,1 1-1 0,-1 1-1 0,-1 2 3 16,1-1-7-16,-1-2-8 0,0 9-32 0,2-8-37 16,-2 1-40-16,2-4-53 0,-1 1-46 0,-1-2-39 15,1-2-42-15,1 0-62 0,-4-4-276 0,7 1-746 16,-7-1 202-16</inkml:trace>
          <inkml:trace contextRef="#ctx0" brushRef="#br0" timeOffset="1021.611">607 178 231 0,'0'0'350'0,"0"0"-57"0,0 0-38 0,0 0-31 0,0 0-24 15,0 0-20-15,0 0-21 0,-21 8-4 0,13-2-12 16,-7 1-10-16,3 2-8 0,0-3-8 0,5 2-9 16,-1-1-2-16,0 0-7 0,1 0-1 0,1 2 0 0,1-3 0 15,1 1-4-15,1 0 0 0,1-3 1 16,1 2 2-16,1-2 3 0,0-4 3 0,4 8-3 0,0-4 0 15,0-1-1-15,5 3-12 0,1-4-7 0,1-1-6 16,1-1-6-16,0-1-10 0,1-1-1 0,5-3-7 16,-6-2-5-16,3-4 3 0,-3 0-5 0,0-4-8 15,-2 0-8-15,-2-2 1 0,-2-3-6 0,-1 0-5 0,-3 1 1 16,2 0 2-16,-4 2 3 0,0-2 4 0,-1 3 7 16,-1 4 6-16,0 2 3 0,-1 1 5 0,2 2 2 15,0 2-3-15,0-1-2 0,-1 3-7 0,1 0-4 16,1 3-6-16,-1-5-4 0,1 5-2 0,0 0-2 15,0 0-6-15,-3 12 4 0,-1 6-3 0,2 3-2 0,1 1 2 16,-2 16-4-16,1-4 0 0,3 1-2 16,-2 1-2-16,3-3-14 0,-1 2-18 0,4-9-32 0,-1-4-52 15,1 0-47-15,2-1-59 0,-1 0-62 0,1-5-85 0,-1 0-223 16,2-7-702-16,-2-1 192 0</inkml:trace>
          <inkml:trace contextRef="#ctx0" brushRef="#br0" timeOffset="1750.2597">747 296 499 0,'-2'3'310'15,"2"-3"-31"-15,0 0-15 0,-2 3-18 0,2-3-12 0,0 0-12 16,0 0-13-16,12 5-14 0,-12-5-12 0,8 0-10 15,-8 0-9-15,10 0-4 0,-10 0-16 0,10-3-2 16,-4 2-21-16,1 0-9 0,-2-1-14 0,0 0-4 0,0-1-15 16,0 0-8-16,-1 0-22 0,-1-1-26 0,1-1-27 15,-3 1-15-15,1 1-17 0,-4-3-13 0,0 3-8 16,-1-2 0-16,0 2 2 0,-2-1 2 0,0 2 4 16,-2 0 9-16,2 0 3 0,-5 2 5 0,0 0 8 0,2 0 6 15,8 0 12-15,-12 0 13 0,7 3 8 0,0 0 6 31,3 1 7-31,-2 0 5 0,3 1 16 0,0 4 7 0,1-1 1 16,2 2 9-16,2-2-4 0,1 1 1 0,2-1-6 16,7 5 1-16,1-2-11 0,0 0-4 0,4-5-4 15,0 2-19-15,0-1-12 0,3-4-25 0,-1 0-21 16,1-3-29-16,-3-1-29 0,1-3-26 0,1-2-22 16,-4 1-15-16,1-4-12 0,-5-1 3 0,-3-1 0 0,-4 1 10 15,6-6 13-15,-6-1 23 0,-1 1 17 0,-2-3 34 16,0-3 39-16,-1 1 35 0,-2-3 35 0,0 1 29 15,1 0 35-15,-2-1 19 0,-1 2 17 0,1 2 26 0,0 3 12 0,2 2 21 16,-3 5 16-16,0 1 8 0,1 2-5 0,1 1-15 16,0 1-7-16,-1 1-21 0,1 4-14 0,-3-6-15 15,3 6-14-15,0 0-12 0,0 0-3 0,0 0-12 0,0 0-7 16,-5 18-9-16,2 1-11 0,0 3-5 16,-2 12-9-16,0 1-5 0,1 1-6 0,2-1-2 0,0 0-10 15,1-2 1-15,2-5-5 0,3 7-4 0,-1-8 1 16,-1-5-11-16,2-2-12 0,0 0-11 0,0-1-11 15,-1-1-11-15,1-4-17 0,4 0-10 0,-3-3-13 0,-3-2-18 16,2-2-13-16,0-1-13 0,-2-1-7 0,1-2-4 16,-1 0-5-16,-2-3-14 0,0 0-5 0,0 0-12 15,0 0-2-15,0 0-1 0,10-10-3 0,-7 1 4 16,-2-2-2-16,0-6 10 0,-1-4 9 0,2 0 14 0,-4-1 21 16,1-2 25-16,1-10 25 0,1 6 25 0,-1 7 26 15,2 0 24-15,-4 2 18 0,4 2 25 16,-1 3 12-16,0 1 9 0,2 2 9 0,-1 1 14 0,0 0 11 15,2 2 0-15,0-1 3 0,2-1 1 0,0 4-4 16,1-1-6-16,-2 3-12 0,0-1-6 0,0 2-5 16,0 0 0-16,-1 2-2 0,-4 1 2 0,8 0-8 15,-8 0-6-15,4 4-15 0,-1 0-18 0,-3 1-27 0,-4 5-46 16,-5 7-71-16,-1 0-55 0,-1-1-73 16,-4 2-62-1,1-5-89-15,2 1-208 0,0-4-709 0,5-3 194 16</inkml:trace>
          <inkml:trace contextRef="#ctx0" brushRef="#br0" timeOffset="2550.6239">1320 183 531 0,'0'0'352'15,"4"2"-56"-15,-4-2-41 0,0 0-34 0,0 0-17 16,0 0-23-16,0 0-11 0,0 0-11 0,0 0-1 0,4 3-4 15,-4-3 3-15,0 0-3 0,0 0 1 0,0 0 5 16,3 2 6-16,-3-2-1 0,0 0 6 0,0 0-4 16,0 0-2-16,5 2-11 0,-5-2-9 0,0 0-8 15,0 0-10-15,0 0-13 0,9 0-11 0,-9 0-13 0,0 0-7 16,9-3-3-16,-9 3-19 0,6-2-17 0,-6 2-28 16,4-3-32-16,-4 3-37 0,3-4-12 0,-3 4-17 15,0 0-15-15,-3-5-9 0,3 5-3 0,-9-3-3 16,-1 2 10-16,-2 1 7 0,0 2 7 0,1 0 10 15,-2 0 7-15,3 1 10 0,-3 0 9 0,2 1 6 16,2-1 12-16,0 5 7 0,0-3 13 0,2 1 11 16,3 0 8-16,0 1 10 0,2 2 9 0,0-1 9 15,4 1 12-15,0 1 1 0,3-1 12 0,3 0 2 0,4 2 0 16,3 0 4-16,3-4 2 0,-1 1-3 0,5-1-3 16,-1-4-8-1,2 0 0-15,-1-1-6 0,0-2-8 0,1-1-20 16,-3 0-25-16,-1-2-16 0,-4 2-14 0,-4-3-12 15,0 1-10-15,-2-2-14 0,-1-1-8 0,-3 2-14 16,-1-3 0-16,-2 1 1 0,1-2 8 0,-2 2 9 16,0-1 15-16,-1 2 14 0,1 0 11 0,-1 1 11 15,0 0 12-15,0 4 13 0,-1-8 11 0,1 8 15 16,0-6 9-16,0 6 7 0,0 0 1 0,-1-5-4 0,1 5 0 16,0 0-1-16,0 0-9 0,0-3 3 0,0 3-4 15,0 0 2-15,0 0 1 0,0 0-3 0,0 0 5 16,0 0-3-16,0 0 4 0,0 0-3 0,0 0-1 15,0 0-6-15,0 0 0 0,0 0-5 0,0 0 4 16,0 0-3-16,2 11-4 0,-2-11 3 0,0 0-5 16,3 5-3-16,-3-5-2 0,0 0 4 0,0 0 0 15,2 2-3-15,-2-2-4 0,0 0 1 0,12-5 7 0,-8 3-7 16,0-1 2-16,4-2 10 0,-1 2 4 16,-1-1 1-16,-1 0 6 0,1 1 2 0,-3 1 4 15,2-2-2-15,-2 3-8 0,-3 1 0 0,6-4-1 0,-6 4-3 16,6-1-2-16,-6 1-3 0,0 0-4 0,13 5-10 15,-9-4-12-15,-4-1-23 0,6 7-32 0,0 1-32 0,-1 0-35 0,-1-1-46 16,1 0-53-16,-2 3-71 0,1-4-237 16,0 0-648-16,0-1 175 0</inkml:trace>
          <inkml:trace contextRef="#ctx0" brushRef="#br0" timeOffset="3054.8862">1866 192 388 0,'0'0'311'0,"-6"1"-34"0,6-1-36 0,-7 2-19 0,4-1-23 0,-3 1-9 15,-2 2-15-15,-1 0-7 0,-1 1-7 0,0-1-15 0,0 2-14 16,0 1-5 0,1 1-11-16,0-1-11 0,2 2 0 0,-1-3-8 15,2 3-1-15,1-2-8 0,1 2 3 0,1-2 18 16,1 3-13-16,0-5 8 0,2 1-5 0,2-1 0 16,0-1 0-16,0-1-4 0,3 1-15 0,0-1 1 0,4 0-6 15,1-1-8-15,1-2-3 0,1-2-12 0,-1 0-1 16,0-1-6-16,5-7-8 0,0 1-11 0,-3-5-11 15,-2-2-8-15,-2-2-10 0,-1-1-9 0,-3-3-15 16,0-13 8-16,-1 0-7 0,-2 7 6 0,-1 5 2 0,-2 0 13 16,-1 3 19-16,0 3 6 0,1 3 5 0,0 2 17 15,-2 3 2-15,2 3 3 0,0 1-2 0,-2 0-3 16,2 2-3-16,1 3-7 0,0 0-2 0,0 0-2 16,0 0-6-16,0 0 4 0,-6 15-2 0,3 4-1 15,1 3 0-15,-2 1-5 0,1 11-4 0,1-7-1 16,1-3 2-16,2 12 0 0,1-1-3 0,-2-9 1 15,3-4-28-15,1-1-34 0,2 0-50 0,0-1-47 0,2-3-55 16,-1-1-60-16,1-5-75 0,-2-3-230 0,3-2-678 16,-1-2 185-16</inkml:trace>
          <inkml:trace contextRef="#ctx0" brushRef="#br0" timeOffset="3731.8077">1976 250 552 0,'0'0'358'15,"0"0"-23"-15,0 0-16 0,0 6-18 0,0-6-10 0,0 0-12 16,8 4-10-16,-3-2-8 0,1 0-2 0,0-2-11 16,4 0-11-16,0 0-10 0,1 0-17 0,1-2-18 15,-1 0-20-15,-1 0-19 0,0 0-16 0,-4 0-10 16,2 0-16-16,-2 0-14 0,-1-2-13 0,0 2-30 15,-3-2-37-15,2 0-33 0,-1 1-30 0,-2-2-27 16,0 0-10-16,-1 5-16 0,0-8-8 0,-2 4-8 16,-2 1 4-16,-1-1 11 0,5 4 4 0,-10-5 12 15,5 4 12-15,5 1 19 0,-12-2 15 0,7 1 22 0,5 1 13 16,-12-2 10-16,12 2 8 0,-10 3 10 0,6-1 11 16,1 2 1-16,-1 0 14 0,1 1 4 0,2 0 2 15,0 6 2-15,-2-2 9 0,5 1 3 0,-1 2-3 16,1 0-1-16,1-3 0 0,-1 1-1 0,5 1-5 15,-2-2-3-15,1-1-5 0,3 2 0 0,0-2-10 16,0-2-11 0,0 0-15-16,1 0-24 0,1-2-25 0,2-1-36 0,6-2-22 15,-4-1-21-15,-1-1-13 0,-2-2-4 0,4-2-5 0,-2-1 7 0,-3 0 5 0,-2-1 8 0,0 1 10 16,4-8 9-16,-6 4 18 0,-1 1 26 0,-2 1 27 16,1 1 32-16,-3 2 25 0,1 2 20 0,-1-1 23 15,-2 4 15-15,3-7 10 0,-3 5 2 0,0 2 0 16,1-4-10-16,-1 4-8 0,0 0-9 0,0-5-8 15,0 5-11-15,0 0-6 0,0 0-6 0,0 0-4 0,0 0-4 16,0 0-2-16,0 0-2 0,-14 11-4 0,12-9-6 31,-2 3 1-31,3-1-2 0,-2-1-6 0,3-3 0 16,-3 5-4-16,1-2-6 0,2-3 4 0,-2 4-9 16,2-4 1-16,-1 3-4 0,1-3 6 0,0 0-3 15,0 0-4-15,0 0 4 0,18-7-3 0,-8-1 3 0,5-2 0 16,1 0-2-16,-3-1 0 0,0 2-2 0,-2 4 5 15,-4-1-3-15,2 0-3 0,-3 3 4 0,0 0-2 16,-3 0 1-16,1 1 1 0,-4 2 4 0,0 0 6 16,0 0 5-16,11 5 4 0,-8 0-1 0,1 5-1 0,-2-2-4 15,2 10-5-15,-3-6-24 0,1 0-32 16,-1-2-36-16,3 7-41 0,-1-5-38 0,0-4-43 16,-1 0-47-16,3-2-46 0,-2-2-273 0,2 0-683 0,-5-4 184 0</inkml:trace>
          <inkml:trace contextRef="#ctx0" brushRef="#br0" timeOffset="4118.0386">2633 193 410 0,'0'0'289'0,"0"0"-38"0,0 0-39 0,0 0-29 0,0 0-18 0,0 0-19 16,0 0-8-16,0 0-3 0,0 0 12 0,0 0 2 15,-11 0 8-15,11 0 4 0,-5 5 5 0,5-5-5 0,-7 4 10 16,2-1-2-16,1 0-10 0,0 2 0 0,-1 3-13 15,-1-1-9 1,1 4-11-16,1-4-5 0,1 4-2 0,1-1-3 0,2-1-4 16,0 1-4-16,2 2-8 0,1-2-9 0,2-1-8 15,1 1-11-15,1-1-23 0,0-2-29 0,2-2-49 16,1 2-33-16,-2-4-43 0,11 2-51 0,-6-4-37 0,-2-2-39 16,0-1-40-16,-1-2-32 0,7-6-184 15,-8 2-585-15,0-1 162 0</inkml:trace>
          <inkml:trace contextRef="#ctx0" brushRef="#br0" timeOffset="4272.4496">2785 239 555 0,'4'-6'194'15,"-3"1"68"-15,0 0 32 0,-1 5-1 0,0-5-12 16,0 5-11-16,0 0 7 0,0 0 1 0,1-4-19 16,-1 4-22-16,0 0-25 0,0 0-11 0,0 0-8 15,0 0-1-15,0 0-10 0,0 0-11 0,-1 19-17 0,0-9-18 16,1-1-11-16,0 1-10 0,-1-2-10 16,1 1-13-16,0-2-40 0,0 0-62 0,0-1-73 0,0-2-78 15,0-4-73-15,0 7-89 0,0-7-270 0,0 0-713 16,0 0 195-16</inkml:trace>
          <inkml:trace contextRef="#ctx0" brushRef="#br0" timeOffset="4402.9542">2845 76 4345 0,'-5'-5'258'0,"-4"2"-157"0,3-1-54 0,-1 1-24 0,1 1-3 16,6 2-12-16,-10-5-1 0,10 5-39 0,-6-2-67 15,6 2-74-15,0 0-86 0,0 0-324 0,0 0-699 16,0 0 189-16</inkml:trace>
          <inkml:trace contextRef="#ctx0" brushRef="#br0" timeOffset="4826.3982">2890 255 241 0,'0'0'458'0,"0"0"-48"0,0 0-27 0,0 0-14 0,0 0-8 0,0 0-15 16,0 0-10-16,12 3-9 0,-12-3-17 0,0 0-16 16,13 0-11-16,-13 0-23 0,10 1-16 0,-10-1-20 0,11 0-25 15,-11 0-18-15,11-1-22 0,-11 1-8 0,12-2-20 16,-6 2-16-16,-6 0-21 0,10-4-24 0,-5 4-42 15,-2-2-47-15,1-2-49 0,-1 0-39 0,-1-1-34 16,1 1-12-16,-3 4-8 0,-2-7 1 0,1 3 11 0,-1 0 12 16,2 4 10-16,-5-6 15 0,1 2 13 0,-1 2 19 15,5 2 27-15,-10-3 21 0,5 2 19 0,5 1 13 16,-8-3 2-16,8 3 3 0,0 0 12 0,-12 5 15 16,8-3 16-16,2 4 14 0,-1-2 15 0,1 7 10 15,1-1 3-15,1 8 9 0,1-5-3 0,4 4-1 0,-1-1-3 16,-1-2-2-16,2-3-6 0,1-1-1 0,0-2-3 15,3 1-7-15,2 4-8 0,-3-5-16 0,4-2-23 16,-2-2-38-16,1 0-48 0,9-1-69 0,0-3-74 16,-3-5-76-16,2-2-87 0,-2-2-277 0,-1-1-770 15,0-3 208-15</inkml:trace>
          <inkml:trace contextRef="#ctx0" brushRef="#br0" timeOffset="5271.325">3280 162 372 0,'0'0'215'15,"0"0"-22"-15,0 0-27 0,0 0-21 0,0 0-17 16,-5 0-16-16,5 0-11 0,-11 3-9 0,0-1-4 16,1 0 7-16,-1 0 6 0,-1 2 2 0,2-2 8 15,1 1 4-15,1 0-5 0,1-1-1 0,1-1 5 16,1 1 4-16,5-2 15 0,-6 5 15 0,6-5 35 0,-4 5 12 15,4-3 13-15,0-2 16 0,4 8 0 0,2-1 3 16,7 6 3-16,2-2 4 0,2 0 5 0,5 0-13 16,-4 1-14-16,2-1-20 0,-1 0-1 0,1-1-12 15,-4 2-20-15,-1-3-9 0,-5-2-23 0,-1 0 3 16,-1-2-3-16,-5 0-6 0,1-1-14 0,-2 0-7 0,-4 2-17 16,-4 0-38-16,-2 2-53 0,-2-2-70 0,-7 2-61 15,0-2-70-15,2-3-76 0,1-3-81 0,2-1-90 16,1-1-297-16,1-2-902 0,0-2 243 0</inkml:trace>
        </inkml:traceGroup>
      </inkml:traceGroup>
      <inkml:traceGroup>
        <inkml:annotationXML>
          <emma:emma xmlns:emma="http://www.w3.org/2003/04/emma" version="1.0">
            <emma:interpretation id="{EEAF6583-8997-4714-8CA2-01181070C91A}" emma:medium="tactile" emma:mode="ink">
              <msink:context xmlns:msink="http://schemas.microsoft.com/ink/2010/main" type="line" rotatedBoundingBox="10320,3599 12496,3522 12534,4571 10358,4649"/>
            </emma:interpretation>
          </emma:emma>
        </inkml:annotationXML>
        <inkml:traceGroup>
          <inkml:annotationXML>
            <emma:emma xmlns:emma="http://www.w3.org/2003/04/emma" version="1.0">
              <emma:interpretation id="{E4DC7B42-7698-4414-9252-6855F60A56FA}" emma:medium="tactile" emma:mode="ink">
                <msink:context xmlns:msink="http://schemas.microsoft.com/ink/2010/main" type="inkWord" rotatedBoundingBox="10320,3599 12496,3522 12534,4571 10358,4649"/>
              </emma:interpretation>
              <emma:one-of disjunction-type="recognition" id="oneOf1">
                <emma:interpretation id="interp5" emma:lang="en-US" emma:confidence="0.5">
                  <emma:literal>(FLHS)</emma:literal>
                </emma:interpretation>
                <emma:interpretation id="interp6" emma:lang="en-US" emma:confidence="0">
                  <emma:literal>(FLHIS)</emma:literal>
                </emma:interpretation>
                <emma:interpretation id="interp7" emma:lang="en-US" emma:confidence="0">
                  <emma:literal>(FIHS)</emma:literal>
                </emma:interpretation>
                <emma:interpretation id="interp8" emma:lang="en-US" emma:confidence="0">
                  <emma:literal>(FIHIS)</emma:literal>
                </emma:interpretation>
                <emma:interpretation id="interp9" emma:lang="en-US" emma:confidence="0">
                  <emma:literal>(FLHIIS)</emma:literal>
                </emma:interpretation>
              </emma:one-of>
            </emma:emma>
          </inkml:annotationXML>
          <inkml:trace contextRef="#ctx0" brushRef="#br0" timeOffset="54087.6721">1243 1389 271 0,'0'0'174'0,"0"0"-20"0,-7 3-11 0,7-3 2 0,0 0-1 0,0 0 0 16,0 0 4-16,-5 4 3 0,5-4 0 0,0 0 6 16,0 0 4-16,0 0 1 0,0 0-1 0,0 0-1 0,0 0 2 15,0 0-8-15,0 0-3 0,0 0 0 0,-6 2-10 16,6-2 3-16,0 0 1 0,0 0-6 0,0 0-2 16,0 0-4-16,0 0-4 0,0 0-2 0,0 0-8 15,0 0-4-15,0 0-6 0,0 0-2 0,0 0-2 16,0 0-3-16,0 0-2 0,23-7-1 0,-18 6 3 15,-5 1-7-15,10-2-2 0,-4-1 0 0,4 2-5 16,0-1-12-16,0 1 3 0,1-1-7 0,2-1-4 0,-2 1-6 16,0 1-7-16,9-1 3 15,0-1-10-15,0 1-1 0,2 0-6 0,-2 1-2 16,1-1-5-16,-1 1-3 0,-1-2-1 0,0 2-6 0,-4-1 2 16,-1 1-5-16,-5-1-3 0,1 2 1 0,0 0-2 15,-2-1-2-15,-1-1-3 0,-7 2 9 0,12 0-8 16,-12 0 1-16,10 0-5 0,-10 0 0 0,9-1 0 15,-9 1-2-15,0 0 1 0,10 0-1 0,-10 0 2 0,0 0-2 16,7-1-2-16,-7 1-3 0,0 0 5 0,0 0-7 16,10 0 0-16,-10 0 11 0,0 0-7 0,0 0 0 15,0 0-1-15,0 0-3 0,0 0 4 0,10 0 10 16,-10 0 0-16,0 0 7 0,0 0 2 0,0 0 4 0,0 0 3 16,0 0 0-16,0 0 8 0,0 0 2 0,0 0-2 15,9 0-5-15,-9 0 0 0,0 0-3 0,0 0-4 16,0 0 2-16,0 0-4 0,0 0-7 0,0 0 4 15,0 0-5-15,0 0 0 0,0 0-7 0,0 0-10 16,0 0-16-16,0 0-29 0,0 0-34 0,0 0-45 0,0 0-45 16,0 0-55-16,0 0-45 0,0 0-54 15,0 0-58-15,-30-8-365 0,22 5-895 0,1-2 240 0</inkml:trace>
          <inkml:trace contextRef="#ctx0" brushRef="#br0" timeOffset="53248.9505">1385 1056 390 0,'0'0'222'15,"0"0"-14"-15,1-4-3 0,-1 4-15 0,0 0 4 0,0 0-7 16,3-4-9-16,-3 4-4 0,0 0 0 15,0 0-8-15,0 0-8 0,0 0-1 0,1-5-15 0,-1 5-5 16,0 0 0-16,0 0-6 0,0 0 5 16,0 0-6-16,0 0 2 0,0 0-1 0,0-6-2 0,0 6-7 15,0 0-4-15,0 0-4 0,0 0-11 0,0 0 1 16,0 0-15-16,0 0 0 0,0 0-3 0,0 0 4 0,0 0 0 16,0 0 0-16,0 0-4 0,1 23-1 0,-1-14-7 15,2 9 0-15,-1-1-5 0,-1-1-2 16,0 1-2-16,2 1 5 0,1 0-8 0,-2-2-7 0,2-2 4 0,-2-2 0 0,1-1-5 0,1-3 0 15,-2 1-3-15,0 0 2 0,1-2-9 0,-1-1-3 16,0-1-4-16,1-1-2 0,-2-4-6 0,1 6-4 16,-1-6 0-16,1 5-11 0,-1-5-16 0,1 5-26 15,-1-5-35-15,0 0-44 0,0 0-44 0,2 6-46 16,-2-6-44-16,0 5-42 0,0-5-42 0,0 0-32 16,1 6-275-16,-1-6-754 0,0 0 205 0</inkml:trace>
          <inkml:trace contextRef="#ctx0" brushRef="#br0" timeOffset="44067.3478">1781 1183 3790 0,'0'0'536'15,"0"0"-213"-15,-4-3-120 0,4 3-53 0,0 0-2 0,0 0 9 16,8-9-10-16,2 6-19 0,1-2-26 0,5-3-12 0,1 2-8 15,4 0-7-15,-1-1-11 0,0 2-22 0,-6 1-42 16,-2-1-61-16,-2 5-80 0,-3-4-74 0,-2 2-96 16,2 0-108-16,-2 0-255 0,-5 2-810 0,0 0 220 0</inkml:trace>
          <inkml:trace contextRef="#ctx0" brushRef="#br0" timeOffset="43569.2072">1827 993 516 0,'0'0'529'16,"-1"-2"-50"-16,1 2-40 0,0 0-39 0,0 0-33 0,-1-3-33 0,1 3-30 0,0 0-28 15,0 0-15-15,0 0-8 0,0 0-21 0,0 0 4 0,-3 16-27 16,2-5-16-16,0 5-21 0,0 1-14 0,1 0-12 16,2 0-18-16,-2 1-14 0,1 0-9 0,2-1-12 0,-1-3-6 15,0 2-10-15,1-1-3 0,-1-5-13 0,1 1-19 16,1-1-23-16,-1-3-46 0,0 2-43 0,1-3-62 15,0 0-58 1,-1-2-63-16,0-1-55 0,1 0-69 0,-4-3-306 16,0 0-818-16,0 0 221 0</inkml:trace>
          <inkml:trace contextRef="#ctx0" brushRef="#br0" timeOffset="43878.55">1989 967 489 0,'-5'-1'355'16,"5"1"-26"-16,0 0-21 0,0 0-11 0,0 0-4 0,0 0-6 16,0 0-8-16,0 0-9 0,-8 0-14 0,8 0-11 15,0 0-15-15,0 0-11 0,0 0-9 0,0 0-4 0,-4 7-12 16,4-7-4-16,0 14-4 0,0-5-8 0,2 3-4 15,-1 5-8 1,1 1-16-16,1-1-1 0,2 0-17 0,-1 3-8 16,0-1-11-16,-2-1 0 0,2 1-12 0,2-2-16 15,-4 0-7-15,1-4-6 0,-1 0 0 0,1-4-9 0,-1 1-23 16,1 0-30-16,-2-3-31 0,1-1-42 16,0-2-51-16,-1 1-55 0,-1-5-51 0,0 6-72 15,0-6-87-15,0 0-368 0,0 0-897 0,0 0 241 0</inkml:trace>
          <inkml:trace contextRef="#ctx0" brushRef="#br0" timeOffset="42109.6555">777 1019 644 0,'0'0'570'16,"0"0"-41"-16,0 0-28 0,0 0-29 0,0 0-33 15,0 0-35-15,22-8-39 0,-11 6-30 0,0-1-39 0,0 2-24 16,2 0-30-16,-2 0-25 0,0-1-24 0,0 2-19 16,-1 0-20-16,0 0-20 0,-1 0-58 0,-2 0-62 15,-7 0-69-15,11 0-67 0,-6 2-68 0,-3 0-59 16,-2-2-74-16,3 6-88 0,-3-2-234 0,0-4-773 0,-5 7 210 16</inkml:trace>
          <inkml:trace contextRef="#ctx0" brushRef="#br0" timeOffset="41737.2181">821 1056 432 0,'0'0'354'0,"0"0"-21"0,0 0-19 0,0 0-7 0,0 0-10 15,0 0-10-15,0 0 1 0,2-4-2 0,-2 4-7 16,0 0-7-16,0 0-15 0,0 0-13 0,0 0-15 16,0 0-17-16,0 0-15 0,0 0-14 0,0 0-8 0,0 0-18 15,0 0-7-15,-1 20-3 0,1-10-10 0,-1 8-5 16,2 0 0-16,-1 0-7 0,0 1-6 0,0-1-5 15,1-1-11-15,1 1 2 0,0-4-14 0,-1 2-11 16,1-1 3-16,0-3-2 0,1 3-15 0,-1-2-5 16,1-2-4-1,-2-2-8-15,2-3-17 0,-2 1-23 0,0-2-38 16,2 0-40-16,-2 0-44 0,-1-1-42 0,0-4-49 0,2 8-47 16,-1-5-53-16,-1-3-63 0,-1 5-392 15,1-5-909-15,0 0 244 0</inkml:trace>
          <inkml:trace contextRef="#ctx0" brushRef="#br0" timeOffset="42269.5465">852 1114 397 0,'-2'5'685'16,"2"-5"-132"-16,-1 2-62 0,1-2-39 0,0 0-44 0,0 0-40 16,0 0-44-16,7 5-41 0,-4-3-30 15,7-1-28-15,2 0-56 0,-1 0-58 0,0 3-79 0,8-3-75 16,-4 0-88-16,-4 0-95 0,-1 0-107 0,3 2-218 15,-6-3-661-15,-7 0 182 0</inkml:trace>
          <inkml:trace contextRef="#ctx0" brushRef="#br0" timeOffset="50951.7596">723 820 473 0,'0'0'328'16,"3"-3"-31"-16,-3 3-28 0,0 0-16 0,0 0-27 15,0 0-15-15,0 0-20 0,4-2-18 0,-4 2-15 16,0 0-19-16,0 0-10 0,0 0-11 0,-16 9 5 16,3 2-12-16,-3 3 9 0,2 4 1 0,-10 14 10 15,4 1 3-15,-2 7 10 0,3 0 1 0,-5 34 3 16,9-23 0-16,7-9 6 0,6 1-5 0,3 0 2 16,3 0 1-16,7 34 6 0,4-30-6 0,-1-11 6 15,3-1 4-15,4-4-1 0,3 1-2 0,4-4-2 0,-2-3-10 16,-5-6-5-16,1-4-9 0,-1-3-10 0,1 0-9 15,0-1-11-15,-2-3-7 0,0-1-25 0,-4 0-30 16,-4-3-43-16,0 0-59 0,-3-3-65 0,-2-1-85 0,1-3-95 16,-1-4-114-16,0-1-390 0,-4-2-972 15,5-7 262-15</inkml:trace>
          <inkml:trace contextRef="#ctx0" brushRef="#br0" timeOffset="49285.5429">2215 902 219 0,'0'0'396'0,"0"0"-32"0,0 0-19 0,1-6-17 15,-1 6-7-15,0 0-8 0,0 0-3 0,0 0-8 0,0 0-17 16,2-5-19-16,-2 5-14 0,0 0-24 0,0 0-20 15,0 0-20-15,0 0-17 0,0 0-14 0,0 0-4 16,0 0 6-16,3 21-9 0,-3-1 0 0,0 16 5 16,0 4 3-16,0 3 1 0,0-1-8 0,3 0-9 15,-3-1-14-15,2-2-4 0,0-3-21 0,-1-8-5 0,0-5-6 16,0-1-7-16,2 2-1 16,0 0 0-16,-1-2-10 0,1-2-5 0,0-1-5 0,0-1-11 15,-2-5-12-15,3-2-27 0,-3-1-37 0,2-4-57 16,-3 1-56-16,1-2-58 0,0-1-62 0,-1-4-67 15,0 0-93-15,0 0-375 0,0 0-950 0,0 0 255 16</inkml:trace>
          <inkml:trace contextRef="#ctx0" brushRef="#br0" timeOffset="49720.0951">2553 985 261 0,'0'0'421'15,"0"0"-62"-15,0 0-43 0,0 0-40 0,0 0-34 16,0 0-33-16,0 0-25 0,0 0-18 0,0 0-24 15,0 0-15-15,0 0-15 0,-21 8-11 0,11-3-9 16,-3-2-14-16,2 0-8 0,-7 4-8 0,2 0-5 0,2-2-6 16,5-2-3-16,1 0 2 0,1-1-3 15,0 1 0-15,2-1 2 0,5-2 4 0,-7 3 0 0,7-3 8 16,-7 2 11-16,6 1 20 0,1-3 14 0,-2 3 31 16,2-3 29-16,0 0 22 0,2 6 17 0,3-3 5 15,3 3 0-15,2 1-6 0,0-2-10 0,6 5-9 16,0-1-7-16,-1 3-16 0,-2-5-15 0,-3 1-9 15,0-1-11-15,-1 0-8 0,-2 0-4 0,0 1-8 16,-2 1-3-16,0-2-8 0,-2 5-8 0,-3 4-9 16,-3 2-21-16,-2 0-31 0,-2-3-45 0,-1 2-64 0,-5-2-66 15,3-6-66-15,-4 2-72 0,1-4-72 0,3-2-85 16,-2-4-346-16,1-1-947 0,-8-6 254 0</inkml:trace>
          <inkml:trace contextRef="#ctx0" brushRef="#br0" timeOffset="50067.2555">2564 737 3743 0,'0'0'333'0,"0"0"-156"0,0 0-72 15,-6-1-19-15,6 1 27 0,0 0 30 0,0 0 18 0,0 0-11 16,8 13-10-16,0 3 3 0,2 6-2 16,4 14 1-16,3 5-2 0,9 35-21 0,-9-24-9 0,-4-10-7 15,6 33-5-15,-8-25-17 0,-5-9-11 0,0 2 6 16,-3 37-7-16,0-29-5 0,0-11-8 0,-4 3-13 15,-4-1-31-15,0 0-37 0,-4-3-44 0,-5 0-58 16,-2-5-67-16,-3 1-62 0,-2-4-68 0,2-8-82 0,-2-9-315 16,-11 7-864-16,4-10 233 0</inkml:trace>
        </inkml:traceGroup>
      </inkml:traceGroup>
    </inkml:traceGroup>
    <inkml:traceGroup>
      <inkml:annotationXML>
        <emma:emma xmlns:emma="http://www.w3.org/2003/04/emma" version="1.0">
          <emma:interpretation id="{77F4EB34-0DEE-4C8E-AFC2-5D8CFAF30EFC}" emma:medium="tactile" emma:mode="ink">
            <msink:context xmlns:msink="http://schemas.microsoft.com/ink/2010/main" type="paragraph" rotatedBoundingBox="6543,4434 13514,4473 13508,5526 6537,5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AA4E8A-227A-426C-84A2-CC3D4F02AA3A}" emma:medium="tactile" emma:mode="ink">
              <msink:context xmlns:msink="http://schemas.microsoft.com/ink/2010/main" type="line" rotatedBoundingBox="6543,4434 13514,4473 13508,5526 6537,5488"/>
            </emma:interpretation>
          </emma:emma>
        </inkml:annotationXML>
        <inkml:traceGroup>
          <inkml:annotationXML>
            <emma:emma xmlns:emma="http://www.w3.org/2003/04/emma" version="1.0">
              <emma:interpretation id="{B86B395A-F321-4800-AB29-43A22F4C67A7}" emma:medium="tactile" emma:mode="ink">
                <msink:context xmlns:msink="http://schemas.microsoft.com/ink/2010/main" type="inkWord" rotatedBoundingBox="6541,4747 7239,4751 7236,5179 6539,5175">
                  <msink:destinationLink direction="with" ref="{059D6AC7-7476-4AB0-B670-69BD53C8CD6B}"/>
                </msink:context>
              </emma:interpretation>
              <emma:one-of disjunction-type="recognition" id="oneOf2">
                <emma:interpretation id="interp10" emma:lang="en-US" emma:confidence="0.5">
                  <emma:literal>Hay</emma:literal>
                </emma:interpretation>
                <emma:interpretation id="interp11" emma:lang="en-US" emma:confidence="0">
                  <emma:literal>Hany</emma:literal>
                </emma:interpretation>
                <emma:interpretation id="interp12" emma:lang="en-US" emma:confidence="0">
                  <emma:literal>Hays</emma:literal>
                </emma:interpretation>
                <emma:interpretation id="interp13" emma:lang="en-US" emma:confidence="0">
                  <emma:literal>Haye</emma:literal>
                </emma:interpretation>
                <emma:interpretation id="interp14" emma:lang="en-US" emma:confidence="0">
                  <emma:literal>Hady</emma:literal>
                </emma:interpretation>
              </emma:one-of>
            </emma:emma>
          </inkml:annotationXML>
          <inkml:trace contextRef="#ctx0" brushRef="#br0" timeOffset="-1.11526E6">-3253 2128 5286 0,'-4'-2'364'15,"4"2"-179"-15,-1-5-70 0,1 5-13 0,0 0-2 0,0 0 4 16,7-6-8-16,-2 3-25 0,6-1-17 0,6-1-1 16,2-1 6-16,-4 3-20 0,-2-1-29 0,6-1-48 0,-5 3-68 15,-4 1-75-15,0-2-96 0,-4 0-108 16,-2 1-397-16,0 0-939 0,-4 2 253 0</inkml:trace>
          <inkml:trace contextRef="#ctx0" brushRef="#br0" timeOffset="-1.11572E6">-3248 1978 433 0,'0'0'391'0,"-3"4"-40"0,1 2-24 0,0-2-12 16,1 1-4-16,1 4-13 0,0 1-3 0,0 0-13 0,0 1-15 15,1 7-13-15,-1-1-18 0,0 0-19 0,2 1-19 16,-2-3-23-16,1 3-13 0,0-3-22 0,0-6-14 16,1 2-12-16,0-2-8 0,-1 0-16 0,1 1-22 15,0-4-49-15,0 1-50 0,-1-2-51 0,0 1-63 0,2-1-50 16,-2-1-60-16,1-1-57 0,0 0-258 0,-2-3-683 15,0 0 185-15</inkml:trace>
          <inkml:trace contextRef="#ctx0" brushRef="#br0" timeOffset="-1.1154E6">-3148 1957 400 0,'0'0'302'0,"0"0"-22"15,0 0-15-15,-5 6-6 0,5-6-1 0,-2 6-3 16,2-6-6-16,-1 9 12 0,0 1-2 0,0 0-1 16,1 2-5-16,-2-2-15 0,1 7-13 0,1 0-15 0,0-2-16 15,1-3-12-15,1-1-17 0,-1-1-15 0,0 0-17 16,2 0-14-16,-2 1-12 0,2-2-9 0,-1-1-14 15,-1 0-22-15,2-3-31 0,0 0-45 0,-3-1-62 16,1 1-60-16,0-3-75 0,-1-2-88 0,-1 5-72 0,1-5-204 16,0 0-690-16,0 0 188 0</inkml:trace>
          <inkml:trace contextRef="#ctx0" brushRef="#br0" timeOffset="-1.11312E6">-3140 2160 302 0,'0'0'333'0,"0"0"-52"0,0 0-37 0,0 0-31 0,1 11-23 16,0-6-28-16,0-2-18 0,-1 2-20 0,1-1-35 16,0 1-50-16,0-1-67 0,1 0-76 0,-2-4-159 15,1 5-311-15,-1-5 89 0</inkml:trace>
          <inkml:trace contextRef="#ctx0" brushRef="#br0" timeOffset="-1.11421E6">-2933 2084 324 0,'0'0'146'0,"-6"3"-24"16,2-1-3-16,-1 0-2 0,1 1 11 0,0 0 14 0,0 0 21 16,0-1 16-16,-1 2 13 0,1-2 12 0,-1 2 0 15,1-3-4-15,1 2-4 0,-1-1-11 0,0 0-10 16,0 0-6-16,0 1-3 0,2-1-11 0,-1 1 2 16,3-3-4-16,-3 4 0 0,3-2-11 0,0-2-5 15,0 4-2-15,0-4-8 0,1 4-12 0,0 1-8 0,0-4-8 16,1 4-11-16,0-2-10 0,1-1-12 0,-1 0-4 15,1 1-9-15,-1-2 0 0,1 2-17 0,1 0-13 16,-2 0-20-16,1-2-17 0,-1 1-8 0,-2-2-20 16,0 0-12-16,5 3-11 0,-1-3-14 0,-4 0-14 0,0 0-5 15,0 0 0-15,9-3 5 0,-7 0 6 0,0-1 10 16,1-1 5-16,-1 0 15 0,1 0 20 0,-2 1 24 16,2-2 20-16,-2 2 14 0,0-1 18 0,2 1 9 15,-2-2 8-15,0 1 12 0,-1 2 7 0,1-1 5 0,-1-1-1 16,2 3-3-16,-2 2-8 0,1-5-5 0,-1 4-11 15,0 1-5-15,0 0-3 0,0 0-6 0,0 0 7 32,0 0-5-32,0 0-1 0,0 0-2 0,-3 11-6 15,3-5-1-15,0 2-3 0,0 1-2 0,-2 1-6 16,4 0 1-16,1-1-3 0,-1 1-4 0,1-2 4 0,2 1-1 16,-1-2-3-16,1-1-2 0,0-2-11 0,4 2-2 15,-2-4-14-15,1 1-12 0,2-2-19 0,1-1-15 16,-1-2-15-16,0-1-7 0,1 0-7 0,-1-2-12 15,0-2-5-15,3-2-6 0,-2-5 0 0,-3 2 3 0,-3 2 7 16,1 3 9-16,-4-2 2 0,2 1 13 0,-3 1 9 16,-1 1 17-16,0 0 12 0,0 2 7 0,-1 1 14 15,0-1 11-15,1 4 12 0,-4-3 9 0,3 1 7 16,1 2 8-16,0 0 7 0,0 0 7 0,0 0 10 16,0 0 4-16,0 0 5 0,-14 5 7 0,13-2 8 15,-1 1 0-15,0-1 4 0,1 3-4 0,1-4 1 16,-1 3-3-16,2 0 0 0,0-1-1 0,2 0-2 0,-1 1-11 15,1-1 3-15,0 1-6 0,2-2-3 0,3 3-8 16,-1-3-11-16,2 1-25 0,2-1-22 0,-1-2-30 16,0 1-18-16,-1-2-26 0,3-2-15 0,-5 1-13 15,3-4-17-15,-4 2-9 0,0 0-3 0,-1-1-8 16,-1 1 5-16,0-1 7 0,-2-1 9 0,1-1 14 16,-1 2 20-16,1 0 17 0,-2 0 25 0,0-2 16 0,1 4 19 15,-1-4 19-15,0 3 18 0,1 1 13 0,-2 2 9 16,1-5 10-16,-1 5 2 0,1-5 0 0,-1 5 6 0,0 0 1 15,3-4 13-15,-3 4 15 0,1-2 5 16,-1 2 9-16,0 0 7 0,0 0 12 0,0 0 7 0,0 0 9 16,0 0 7-16,12 6-1 0,-9-1 3 0,1 3-3 15,0 2-14-15,-2 8-2 0,4 0-14 0,0 1-10 16,-2 0-10-16,0 1-10 0,-1 0-8 0,1-2 1 16,0 0-13-16,0 0-1 0,-2-1-5 0,1-4-6 15,-2-1-1-15,-1-3-9 0,1 0-13 0,1-2-12 16,-2-1-20-16,0-1-23 0,-2 0-27 0,1-1-49 15,-2 1-57-15,-2-1-73 0,0-2-85 0,2 0-101 0,3-2-236 16,0 0-789-16,-21-4 214 0</inkml:trace>
        </inkml:traceGroup>
        <inkml:traceGroup>
          <inkml:annotationXML>
            <emma:emma xmlns:emma="http://www.w3.org/2003/04/emma" version="1.0">
              <emma:interpretation id="{40B69FD4-A491-41AA-BDDB-8A7175591E7A}" emma:medium="tactile" emma:mode="ink">
                <msink:context xmlns:msink="http://schemas.microsoft.com/ink/2010/main" type="inkWord" rotatedBoundingBox="7357,4651 8188,4655 8186,4972 7355,4968">
                  <msink:destinationLink direction="with" ref="{059D6AC7-7476-4AB0-B670-69BD53C8CD6B}"/>
                </msink:context>
              </emma:interpretation>
              <emma:one-of disjunction-type="recognition" id="oneOf3">
                <emma:interpretation id="interp15" emma:lang="en-US" emma:confidence="0.5">
                  <emma:literal>Fever</emma:literal>
                </emma:interpretation>
                <emma:interpretation id="interp16" emma:lang="en-US" emma:confidence="0">
                  <emma:literal>Fewer</emma:literal>
                </emma:interpretation>
                <emma:interpretation id="interp17" emma:lang="en-US" emma:confidence="0">
                  <emma:literal>Favor</emma:literal>
                </emma:interpretation>
                <emma:interpretation id="interp18" emma:lang="en-US" emma:confidence="0">
                  <emma:literal>Trevor</emma:literal>
                </emma:interpretation>
                <emma:interpretation id="interp19" emma:lang="en-US" emma:confidence="0">
                  <emma:literal>Fear</emma:literal>
                </emma:interpretation>
              </emma:one-of>
            </emma:emma>
          </inkml:annotationXML>
          <inkml:trace contextRef="#ctx0" brushRef="#br0" timeOffset="-1.11218E6">-2437 1895 950 0,'-5'-3'632'15,"5"3"-85"-15,0 0-42 0,0 0-30 0,0 0-33 16,14-6-46-16,-6 4-39 0,3 0-45 0,8-2-32 15,-4 0-31-15,-1 2-26 0,-1 0-28 0,-2 0-50 0,0 1-77 16,-2-2-88-16,0 2-99 0,-3-1-97 0,-1 2-116 16,-5 0-370-16,0 0-843 0,0 0 227 0</inkml:trace>
          <inkml:trace contextRef="#ctx0" brushRef="#br0" timeOffset="-1.11202E6">-2386 2021 5141 0,'0'0'552'0,"0"0"-302"16,0 0-133-16,0 0-49 0,8-5-23 0,-5 4-16 0,2-2-5 0,0 1-50 15,6-4-65-15,0 3-96 0,-2-3-114 0,0 3-140 16,1 1-274-16,-2-2-860 0,-4 0 234 0</inkml:trace>
          <inkml:trace contextRef="#ctx0" brushRef="#br0" timeOffset="-1.11236E6">-2382 1905 734 0,'0'0'500'0,"0"0"-61"0,0 0-49 0,0 0-36 15,0 0-28-15,0 0-22 0,0 0-21 0,0 0-14 16,1 19-18-16,-1-1-15 0,0 0-17 0,0 0-20 16,0 1-12-16,0 0-24 0,0 0-16 0,0-1-15 15,3-2-11-15,-2 0-12 0,3 1-12 0,-4-4-13 0,2-2-10 16,-2-2-22-16,1-2-30 0,1-2-39 0,-2 3-44 0,1-7-48 16,-1 4-44-16,0-5-66 0,0 0-82 0,0 3-366 15,0-3-798-15,0 0 216 0</inkml:trace>
          <inkml:trace contextRef="#ctx0" brushRef="#br0" timeOffset="-1.11142E6">-2271 2069 572 0,'8'3'533'16,"-8"-3"-58"-16,0 0-38 0,0 0-34 0,0 0-38 16,0 0-36-16,10-3-33 0,-6 0-27 0,1 2-27 0,0 0-21 15,-1-2-24-15,1 1-20 0,2 0-17 0,-2-1-15 16,-2 2-19-16,2-1-10 0,-1-1-14 0,0 1-16 15,1-1-30-15,-2 0-36 0,-1 0-36 0,1 0-34 16,-2 0-28-16,0-2-16 0,-1 1-21 0,-1 0-19 0,-2 1-25 16,2-1-5-16,-1 1 5 0,-1 1 16 0,-1-1 12 15,1 1 11-15,-1-1 17 0,0 2 26 0,0-1 32 16,4 2 33-16,0 0 23 0,-9-1 24 0,9 1 9 16,0 0 21-16,0 0 20 0,-8 2 14 0,5 2 16 0,0 0 6 15,2 0 5-15,0 0 8 0,1 6 2 0,0-1 1 16,0 1-1-16,1 8-3 0,2-6-6 0,1-1-4 31,3 4-1-31,-2-2-18 0,-1-2-10 0,1-1-10 0,-1-1-4 16,3-2-28-16,0 1-32 0,0-1-47 0,1 0-64 15,-1-1-75-15,0-3-82 0,0-2-83 0,3-3-366 16,1 0-835-16,-1-3 226 0</inkml:trace>
          <inkml:trace contextRef="#ctx0" brushRef="#br0" timeOffset="-1.111E6">-2077 2001 747 0,'0'0'474'0,"0"0"-66"0,0 0-47 15,0 0-44-15,0 0-38 0,0 0-30 0,-3 3-25 0,4 2-19 16,-1-5-18-16,1 9-19 0,2 1-18 16,0-1-17-16,2 8-14 0,0-5-12 0,-1 1-11 0,1-4-9 15,2 6-10-15,0-3-4 0,-1-2-9 0,-1-4-4 16,1 1 7-16,-2 1 11 0,1-4 6 0,0 1 11 15,-2-1 6-15,2-2 1 0,0 0 3 0,0 0-2 0,0-1 0 16,-5-1 1-16,9 0-11 0,-4-4-5 0,4 0-8 16,-1-4-8-16,-2 1 2 0,-1-3-15 0,1-5-16 15,-1-1-13-15,-2 2-18 0,-3 1-22 0,0 2-20 16,-4 1-37-16,-1 0-44 0,0 2-46 0,1 0-54 0,-2 0-58 16,-2 1-63-16,3 4-59 0,-1-1-229 0,2 2-742 15,4 2 202-15</inkml:trace>
          <inkml:trace contextRef="#ctx0" brushRef="#br0" timeOffset="-1.11053E6">-1855 2055 674 0,'0'0'419'15,"0"0"-50"-15,0 0-43 0,0 0-36 0,0 0-30 0,0 0-30 16,0 0-23-16,0 0-12 0,0 0-23 0,-4 4-8 15,4-4-7-15,0 0-4 0,0 0-9 0,0 0-6 0,0 0-12 16,0 0-6-16,0 0-5 0,0 0-8 0,0 0-15 16,0 0-7-16,0 0-4 0,0 0-5 0,0 0-8 15,0 0-9-15,0 0-8 0,0 0-11 0,0 0-15 0,0 0-15 0,0 0-10 0,0 0-6 16,0 0 1-16,0 0 0 0,0 0 1 0,-4-11-1 16,4 11-2-16,-5-1-3 0,5 1 5 0,0 0-2 15,0 0 5-15,0 0 1 0,0 0 5 0,0 0 17 16,-11 2 5-16,11-2 12 0,-3 6 9 0,3-6 10 15,1 7 5-15,1-3 0 0,0 1-2 0,1-1-4 0,3 4-2 16,2-1-5-16,-1-1-11 0,3 0-23 0,0-1-32 16,0 0-47-16,2-1-56 0,-1-2-63 0,-1 1-71 0,1-2-79 15,-1-2-288-15,0-1-745 0,0 1 202 16</inkml:trace>
          <inkml:trace contextRef="#ctx0" brushRef="#br0" timeOffset="-1.1101E6">-1759 1998 433 0,'0'0'380'15,"0"0"-34"-15,-2 3-17 0,2-3-19 0,0 0-14 0,0 0-15 16,-3 3-17-16,3-3-18 0,0 0-22 0,0 7-18 16,1-2-16-16,1-1-20 0,-2 1-15 0,2 5-20 0,2-1-10 15,-2 0-13-15,1 1-15 0,1 0-8 0,0-1-10 16,-2 0-5-16,1-1-9 0,0-1-6 0,0-1-5 16,-2-2-6-16,2 0-4 0,-2 0-4 0,0-1-3 0,-1-3-2 15,1 6 0-15,-1-6-2 0,2 4 2 16,-2-4 6-16,1 3-3 0,-1-3-1 0,0 0-6 0,0 0-3 15,0 0-2-15,0 0 0 0,7-12-3 0,-6 6-4 16,3-3 1-16,-2-1 8 0,1 0 2 0,1-7 7 16,1 2 5-16,-3 1 2 0,3-2 0 0,-1 4 0 15,-1 4 1-15,0-1-5 0,0 0-1 0,1 2-8 16,0 2-2-16,2-3-5 0,-1 1-4 0,2 1 0 16,0 1-5-16,-2 1-3 0,1 0-28 0,-3 2-37 0,2-1-50 15,-1 2-67-15,-4 1-71 0,8-2-72 0,-8 2-83 16,0 0-233-16,0 0-754 0,0 0 205 0</inkml:trace>
        </inkml:traceGroup>
        <inkml:traceGroup>
          <inkml:annotationXML>
            <emma:emma xmlns:emma="http://www.w3.org/2003/04/emma" version="1.0">
              <emma:interpretation id="{38716BB5-EE44-4E28-B734-645DF407FFC6}" emma:medium="tactile" emma:mode="ink">
                <msink:context xmlns:msink="http://schemas.microsoft.com/ink/2010/main" type="inkWord" rotatedBoundingBox="10306,4534 12926,4549 12920,5523 10301,5508"/>
              </emma:interpretation>
              <emma:one-of disjunction-type="recognition" id="oneOf4">
                <emma:interpretation id="interp20" emma:lang="en-US" emma:confidence="0.5">
                  <emma:literal>(CLSF,</emma:literal>
                </emma:interpretation>
                <emma:interpretation id="interp21" emma:lang="en-US" emma:confidence="0">
                  <emma:literal>(CISF,</emma:literal>
                </emma:interpretation>
                <emma:interpretation id="interp22" emma:lang="en-US" emma:confidence="0">
                  <emma:literal>(CLSFF,</emma:literal>
                </emma:interpretation>
                <emma:interpretation id="interp23" emma:lang="en-US" emma:confidence="0">
                  <emma:literal>(CISFF,</emma:literal>
                </emma:interpretation>
                <emma:interpretation id="interp24" emma:lang="en-US" emma:confidence="0">
                  <emma:literal>(CISF),</emma:literal>
                </emma:interpretation>
              </emma:one-of>
            </emma:emma>
          </inkml:annotationXML>
          <inkml:trace contextRef="#ctx0" brushRef="#br0" timeOffset="58180.6726">1524 2324 319 0,'0'0'206'15,"0"0"-30"-15,0 0-29 0,-5 3-15 0,5-3-13 16,0 0-9-16,0 0-4 0,0 0-3 0,0 0-11 0,0 0 1 16,0 0-12-16,0 0-3 0,-6 1-3 0,6-1 0 15,0 0 3-15,0 0 3 0,0 0-2 0,-5 1 7 16,5-1 4-16,0 0 2 0,0 0-4 0,0 0 0 15,0 0-3-15,0 0-3 0,-6 1 0 0,6-1-5 16,0 0-1-16,0 0-5 0,0 0 3 0,0 0-3 16,0 0 12-16,0 0 3 0,0 0 18 0,0 0 2 15,-5 2 4-15,5-2 7 0,0 0 2 0,0 0 3 0,0 0 3 16,0 0-6-16,0 0 0 0,0 0-3 0,0 0 2 16,0 0 6-16,0 0 2 0,0 0 5 0,0 0 0 0,0 0 5 15,0 0-5-15,22 1 10 0,-12-1-17 16,11 0 1-16,-3 0 0 0,2 0-2 0,0 0-6 0,2 0-10 15,0-1-7-15,-1-1-9 0,-1 2-10 0,0-1-1 16,-3 1-9-16,1-1-10 0,-3 0-4 0,-1-2-6 0,-3 2 0 16,-1 1-9-16,1 0-3 0,-3-2-1 0,2 2-4 15,-1-1-7-15,-1-1 2 0,0 2-4 16,-8 0-4-16,13-1-11 0,-13 1 8 0,11-2 2 0,-11 2-5 16,9-1-2-16,-9 1-2 0,6 1 3 0,-6-1-4 15,0 0-5-15,0 0-5 0,10-1-11 0,-10 1-8 16,0 0-20-16,0 0-19 0,0 0-18 0,8 0-17 15,-8 0-28-15,0 0-35 0,0 0-50 0,0 0-42 0,0 0-55 16,0 0-55-16,0 0-76 0,0 0-282 0,0 0-860 16,-29-6 230-16</inkml:trace>
          <inkml:trace contextRef="#ctx0" brushRef="#br0" timeOffset="57365.722">1626 2018 219 0,'0'0'330'0,"0"0"-49"0,-3-3-23 0,3 3-22 0,0 0-19 0,0 0-18 32,0 0-12-32,0 0-12 0,0 0-14 0,0 0-15 15,0 0-4-15,0 0-18 0,0 0-7 0,0 0-12 16,0 0-5-16,0 0-13 0,0 0-1 0,0 0-6 15,-4-3-6-15,4 3 2 0,0 0-5 0,0 0-6 16,0 0 3-16,0 0 1 0,0 0-6 0,0 0 3 0,0 0-9 16,0 0 3-16,0 0 4 0,0 0 1 0,0 0 1 15,0 0 1-15,0 0-10 0,0 0 3 0,-1 12 3 16,1-7 5-16,0 1 4 0,0 3-5 0,1 1 8 16,-1 0 0-16,0 1 2 0,4 6-3 0,-2-1-8 15,-1-3 0-15,1-1-6 0,1-1-1 0,-2 0-6 0,2 0-5 0,-1 0-1 16,-1-2-3-16,-1 2-3 0,3-2-6 0,-2-1 0 15,2-1-5-15,-2 3-1 0,0-4-5 0,-1 1-2 16,3-1-1-16,-3-1-3 0,0-1 1 16,0 1-1-16,2-2-6 0,-1 1 2 0,0-1-4 15,-1-3-12-15,0 6-12 0,0-6-19 0,1 4-24 16,-1-4-29-16,0 0-25 0,2 4-29 0,-2-4-47 0,0 0-55 16,0 0-53-16,0 0-320 0,0 0-738 0,0 0 200 15</inkml:trace>
          <inkml:trace contextRef="#ctx0" brushRef="#br0" timeOffset="59972.3262">2258 1959 216 0,'0'0'296'16,"0"0"-38"-16,8 0-23 0,-8 0-19 0,0 0-12 0,0 0-9 15,0 0-6-15,0 0-3 0,0 0-6 0,0 0-16 16,0 0-2-16,0 0-8 0,0 0-1 0,0 0-2 16,4-1 0-16,-4 1-3 0,0 0 2 0,0 0 3 15,0 0-5-15,0 0-9 0,0 0-20 0,0 0-12 16,0 0-9-16,0 0-9 0,0 0-15 0,-22 0-6 0,12 1-2 16,-3 2-12-16,2-2-9 0,-2 0-5 15,-4 2-2-15,0 0-6 0,1 1-1 0,4-2 3 0,2 1-6 16,0 0-8-16,0-1 2 0,1 2-7 15,2-2 4-15,2-1-4 0,0 1 6 0,1-1 3 0,4-1 6 16,-6 3 3-16,6-3 17 0,-3 4 16 0,3-4 9 16,1 5 8-16,-1-5 10 0,12 9 9 0,-3-4 2 15,1 0 11-15,8 4-5 0,0-2-1 0,2 1-1 0,0 2-12 16,-2-3 5-16,1 1-8 0,-1-2-13 16,-2 2 2-16,-3-3-12 0,-4 1-4 0,-1-3 10 0,-2 2 0 15,-1-2 2-15,-1 0 0 0,0 2-5 0,-4-1-6 16,-2 6-5-16,0-2-4 0,-4 2-11 0,-6 5-14 15,0 0-12-15,0-2-13 0,-2 0-16 0,2-4-26 16,1-3-10-16,1 3-10 0,1-3-12 0,-2 0-11 16,1-4-15-16,0 2-12 0,0-2-18 0,3-1-27 15,7-1-36-15,-13-1-30 0,13 1-34 0,-8-1-41 16,8 1-54-16,-5-2-54 0,5 2-266 0,-2-5-798 0,2 5 216 16</inkml:trace>
          <inkml:trace contextRef="#ctx0" brushRef="#br0" timeOffset="60629.677">2523 1759 525 0,'0'0'365'16,"0"0"-36"-16,-1-4-36 0,1 4-14 0,0 0-24 16,0 0-13-16,0 0 7 0,0 0 0 0,0 0 0 15,0 0-1-15,3 22-3 0,-1-1-3 0,1 1-8 16,-1 18-12-16,1 1-2 0,2 36-10 0,-1-27-8 15,1-7 2-15,0 1 0 0,0 33-14 0,2-30-7 0,0-10-12 16,-1 2-11-16,3-2-9 16,-1 0-11-16,-2-1-15 0,0-9-11 0,1-4-6 0,-1-2-10 15,-2 1-11-15,3-4-7 0,-2 2-9 0,-3-7-23 16,3-3-25-16,-3-1-33 0,-1-3-38 0,0 0-41 0,0-1-42 16,-1-1-50-16,2-3-73 0,-2-1-77 0,0 0-77 15,0 0-361-15,-13-8-924 0,8-2 248 0</inkml:trace>
          <inkml:trace contextRef="#ctx0" brushRef="#br0" timeOffset="61774.5249">2742 1970 3414 0,'-5'-2'393'16,"5"2"-154"-16,0 0-102 0,0 0-13 0,-4-2 18 16,4 2 15-16,0 0 11 0,0 0-4 0,9-3-15 15,1-1-1-15,3 2-5 0,6-3-11 0,1 3-10 0,1-3-13 16,0 1-10-16,-1 1-15 0,0 0-3 0,-3 0-4 16,-3 0-18-16,-2 3-43 0,-5-2-50 0,-1 2-69 15,1-2-75-15,-7 2-87 0,0 0-96 0,0 0-360 16,0 0-863-16,0 0 232 0</inkml:trace>
          <inkml:trace contextRef="#ctx0" brushRef="#br0" timeOffset="61570.3197">2789 1951 290 0,'0'0'489'16,"0"0"-69"-16,0-6-45 0,0 6-42 0,0 0-30 0,0 0-29 16,0 0-26-16,0 0-3 0,0 0-7 0,0 0-8 15,0 0-3-15,1 19-11 0,0-4-11 0,-1 2-6 0,-1 2-8 16,2 2-10-16,0-2-2 0,3 2-12 0,-3 0-7 16,2-2-13-16,0 0-14 0,1 1-8 0,-2-4-14 0,2 1-9 15,-1-4-7-15,-1-2-9 0,1-2-8 0,-1-3-16 16,1 0-26-16,-2-2-31 0,2 1-34 0,-2 0-46 15,-1-5-42-15,4 4-62 0,-4-4-61 0,0 0-69 32,0 0-91-32,0 0-261 0,3-17-795 0,-5 7 214 0</inkml:trace>
          <inkml:trace contextRef="#ctx0" brushRef="#br0" timeOffset="61941.8367">2796 2143 5224 0,'4'-1'594'0,"-4"1"-311"0,4-2-143 0,0-2-63 0,0 2-12 0,0-1 19 16,3-2-10-16,2-1-9 0,2 1-19 0,6-3 4 0,-1 1-57 15,1-1-58-15,-4 3-68 0,-2 0-90 16,-3 0-94 0,-1 3-104-16,-2-1-344 0,-2 0-921 0,-3 3 248 0</inkml:trace>
          <inkml:trace contextRef="#ctx0" brushRef="#br0" timeOffset="62451.3888">3119 2163 3682 0,'0'0'502'0,"4"3"-192"0,-4-3-74 0,0 0-45 0,1 2-17 16,-1-2-14-16,0 0-8 0,0 0-18 0,0 0-23 0,1 9 7 15,-1-5-17-15,-1 7-5 0,0 6-8 0,-3 1-7 16,1 0-6-16,0 4-13 0,-1-2-2 0,1 0-32 15,0-1-54-15,0-1-51 0,-2-2-59 0,1 1-55 16,2-5-55-16,-2-2-62 0,3-2-57 0,-2-3-327 16,1-1-829-16,2-4 224 0</inkml:trace>
          <inkml:trace contextRef="#ctx0" brushRef="#br0" timeOffset="56447.5245">1118 2075 400 0,'4'-2'343'15,"-4"2"-44"-15,0 0-32 0,0 0-32 0,0 0-25 0,0 0-24 16,0 0-20-16,0 0-20 0,0 0-17 0,0 0-14 15,0 0-14-15,-11-2-12 0,11 2-10 0,-13 3-7 16,1 0-9-16,1 1-1 0,-7 4-3 0,6-3 8 16,0 1 6-16,-1 6 10 0,2-4 11 0,1 2 8 0,-3 4 12 15,4-3-3-15,3 0 12 0,-2 4 8 0,5 0 1 16,-2 1 7-16,1-1 5 0,2-2 7 0,4-2 11 16,0-1 12-16,3 0 5 0,4 6 10 0,2-3 9 15,3-1-3-15,4-1-7 0,0-2-5 0,-1-1-8 0,3-2-7 16,-1 0-11-16,-2-2-17 0,2 0-12 0,0-1-14 15,-4-1-13-15,-4-2-14 0,-1 2-10 0,-1-1-36 16,-1-1-40-16,-2 0-65 0,-1-1-76 0,-5 1-97 16,7-3-103-16,-5-1-113 0,0-1-365 0,1-5-983 0,-1 3 263 15</inkml:trace>
          <inkml:trace contextRef="#ctx0" brushRef="#br0" timeOffset="55774.5464">871 1892 218 0,'0'0'374'0,"0"0"-55"0,0 0-31 0,0 0-31 0,0 0-20 16,0 0-37-16,0 0-17 0,0 0-20 0,0 0-16 15,0 0-12-15,0 0-14 0,0 0-2 0,0 0 1 0,0 0-4 16,0 0-3-16,-18 6 2 0,14-4-4 0,-5 2 6 16,-3 0-9-16,1 0 12 0,-8 6 1 0,0-3-2 15,0 4-2-15,-3 2 0 0,-9 8-5 0,-1 5 0 16,6 2 1-16,-3 3 5 0,6 3 3 0,0 4 1 15,3 2 5-15,1 1-3 0,6-1-2 0,2 2 1 16,5-1-2-16,5-1 4 0,2-2 1 0,5 0 4 0,8-3 0 16,3 1-1-16,5-6 4 0,4-3-2 0,4-1 0 15,1-3 2-15,0-3-3 0,-4-5 0 0,7-1-6 16,-7-4-8-16,-4-3-7 0,-1 0-10 0,0-2-4 16,-2 1-13-16,0-3-7 0,-6-1-9 0,-2 0-3 15,-1-1-7-15,-3-1-30 0,-1 0-37 0,-7 0-72 0,8-1-85 16,-8 1-99-16,4-7-99 0,-4 3-93 0,-4-4-437 15,1-1-1076-15,-2-1 288 0</inkml:trace>
        </inkml:traceGroup>
        <inkml:traceGroup>
          <inkml:annotationXML>
            <emma:emma xmlns:emma="http://www.w3.org/2003/04/emma" version="1.0">
              <emma:interpretation id="{43CADEB8-F035-4B22-BDCB-554F7FAB34FA}" emma:medium="tactile" emma:mode="ink">
                <msink:context xmlns:msink="http://schemas.microsoft.com/ink/2010/main" type="inkWord" rotatedBoundingBox="13188,4471 13514,4473 13510,5287 13184,5285"/>
              </emma:interpretation>
              <emma:one-of disjunction-type="recognition" id="oneOf5">
                <emma:interpretation id="interp25" emma:lang="en-US" emma:confidence="0.5">
                  <emma:literal>A</emma:literal>
                </emma:interpretation>
                <emma:interpretation id="interp26" emma:lang="en-US" emma:confidence="0">
                  <emma:literal>,</emma:literal>
                </emma:interpretation>
                <emma:interpretation id="interp27" emma:lang="en-US" emma:confidence="0">
                  <emma:literal>H</emma:literal>
                </emma:interpretation>
                <emma:interpretation id="interp28" emma:lang="en-US" emma:confidence="0">
                  <emma:literal>5</emma:literal>
                </emma:interpretation>
                <emma:interpretation id="interp2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62880.9652">3411 1916 463 0,'0'0'428'0,"0"0"-52"0,0 0-38 0,0 0-10 0,0 0-16 0,-10 6-7 16,8-3-11-16,2 3-8 0,-1 3-13 0,0 1-15 15,-3 7-11-15,4 0-9 0,-1-3-27 0,-2 4-15 0,2 0-21 16,1-1-13-16,0 1-16 0,0-2-16 16,3 1-13-16,-2-1-12 0,1-2-10 0,0-3-22 0,0-2-25 15,1 1-31-15,-2 0-37 0,1-3-46 0,0 1-55 16,1-2-54-16,-1 0-52 0,-1-2-55 0,-1-4-67 16,0 0-253-16,5 3-722 0,-5-3 195 0</inkml:trace>
          <inkml:trace contextRef="#ctx0" brushRef="#br0" timeOffset="63147.6255">3537 1898 436 0,'0'0'408'0,"-8"-1"-54"0,8 1-22 0,0 0-25 0,0 0-10 15,0 0-16-15,0 0-1 0,0 0-4 0,-2 8-6 16,0-3-5-16,2-5-7 0,2 13-7 0,-2-4-20 16,1 3-1-16,-1-1-8 0,0 4-15 0,1-1-22 15,-1 6-13-15,0-2-19 0,4 0-13 0,-1-4-17 0,-1 3-10 16,-1-4-16-16,3 0-11 0,-3-4-1 16,1 1-13-16,-1 0-17 0,3-1-39 0,-3-2-28 0,0 0-43 15,0-1-45-15,-1-6-58 0,2 7-55 0,-1-4-60 16,-1-3-73-16,0 0-351 0,0 0-835 0,0 0 226 15</inkml:trace>
          <inkml:trace contextRef="#ctx0" brushRef="#br0" timeOffset="63334.1975">3389 2089 2955 0,'0'0'384'15,"0"0"-161"-15,0 0-87 0,0 0-21 0,0 0 24 0,0 0 4 16,0 0 3-16,0 0-21 0,17-5-22 0,-6 4-12 16,-1-1-13-16,0 0-40 0,-3-1-61 0,4 2-72 15,-3-1-100-15,1-2-114 0,-2 1-247 0,-2 0-667 16,1-1 182-16</inkml:trace>
          <inkml:trace contextRef="#ctx0" brushRef="#br0" timeOffset="63818.0599">3506 1694 2948 0,'-3'-4'402'16,"2"0"-119"-16,1 4-93 0,-2-3-49 0,2 3 13 0,0-2-8 15,0 2-12-15,0 0-8 0,0 0-7 0,0 0 12 16,0 0 5-16,0 0 9 0,0 0 5 0,19 8 10 16,-9-1 10-16,4 6 0 0,2 2 8 0,1 5-2 0,7 9-6 15,-3 3-3-15,-1 4-5 0,-5 2-8 0,0 0-14 16,0 4-10-16,-7 1-8 0,2 1-14 0,-4-1-11 15,-3 0-8-15,-3 0-9 0,-2-2-13 0,-2-2-30 16,-2-4-46-16,-3 3-62 0,2-5-63 0,-4-6-63 0,3-5-72 16,-2-3-72-16,-3-1-68 0,-1-2-89 0,2-1-284 15,2-4-940-15,0-4 252 0</inkml:trace>
          <inkml:trace contextRef="#ctx0" brushRef="#br0" timeOffset="64551.5863">3515 2010 338 0,'0'0'150'0,"0"0"-22"0,0 0-6 0,0 0-4 0,3 2-7 0,-3-2-6 15,0 0 4-15,0 0 4 0,4 1 7 0,-4-1 10 16,0 0 4-16,0 0 4 0,3 3 6 0,-3-3 0 15,0 0 3-15,0 0-1 0,0 0-5 0,0 0 1 16,0 0-10-16,0 0-1 0,0 0 0 0,0 0-3 16,2 3-7-16,-2-3-2 0,0 0-15 0,0 0-6 31,0 0-11-31,0 0-9 0,-9 5-8 0,5-3-5 0,0 0-10 16,-3-1-10-16,2 1-20 0,-5 1-36 0,0-1-37 15,0 0-54-15,0 0-56 0,1-1-64 0,-1 1-259 16,1-1-577-16,2 0 158 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20:26.7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DAF8B07-0A7F-47BB-8CFF-F471ABB3308F}" emma:medium="tactile" emma:mode="ink">
          <msink:context xmlns:msink="http://schemas.microsoft.com/ink/2010/main" type="writingRegion" rotatedBoundingBox="10146,5646 13319,5486 13417,7433 10244,7592"/>
        </emma:interpretation>
      </emma:emma>
    </inkml:annotationXML>
    <inkml:traceGroup>
      <inkml:annotationXML>
        <emma:emma xmlns:emma="http://www.w3.org/2003/04/emma" version="1.0">
          <emma:interpretation id="{A5352874-C1C4-4B2E-B8D2-1109B0DEBA8B}" emma:medium="tactile" emma:mode="ink">
            <msink:context xmlns:msink="http://schemas.microsoft.com/ink/2010/main" type="paragraph" rotatedBoundingBox="10146,5646 13319,5486 13365,6401 10192,6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4DBE62-48DB-4ED9-B130-C7A7360A7F83}" emma:medium="tactile" emma:mode="ink">
              <msink:context xmlns:msink="http://schemas.microsoft.com/ink/2010/main" type="line" rotatedBoundingBox="10146,5646 13319,5486 13365,6401 10192,6561"/>
            </emma:interpretation>
          </emma:emma>
        </inkml:annotationXML>
        <inkml:traceGroup>
          <inkml:annotationXML>
            <emma:emma xmlns:emma="http://www.w3.org/2003/04/emma" version="1.0">
              <emma:interpretation id="{1E3955C4-DAC2-415A-9146-A7F3FFF35C8E}" emma:medium="tactile" emma:mode="ink">
                <msink:context xmlns:msink="http://schemas.microsoft.com/ink/2010/main" type="inkWord" rotatedBoundingBox="10150,5673 11502,5611 11539,6432 10187,6494"/>
              </emma:interpretation>
              <emma:one-of disjunction-type="recognition" id="oneOf0">
                <emma:interpretation id="interp0" emma:lang="en-US" emma:confidence="0.5">
                  <emma:literal>(MI</emma:literal>
                </emma:interpretation>
                <emma:interpretation id="interp1" emma:lang="en-US" emma:confidence="0">
                  <emma:literal>(ML</emma:literal>
                </emma:interpretation>
                <emma:interpretation id="interp2" emma:lang="en-US" emma:confidence="0">
                  <emma:literal>(Mt</emma:literal>
                </emma:interpretation>
                <emma:interpretation id="interp3" emma:lang="en-US" emma:confidence="0">
                  <emma:literal>[MI</emma:literal>
                </emma:interpretation>
                <emma:interpretation id="interp4" emma:lang="en-US" emma:confidence="0">
                  <emma:literal>[Mt</emma:literal>
                </emma:interpretation>
              </emma:one-of>
            </emma:emma>
          </inkml:annotationXML>
          <inkml:trace contextRef="#ctx0" brushRef="#br0">285-1 300 0,'0'0'405'15,"0"0"-47"-15,0 0-38 0,0 0-29 0,1-3-23 16,-1 3-25-16,0 0-13 0,0 0-15 0,0 0-13 16,0 0-3-16,0 0-10 0,0 0-9 0,2-3-7 0,-2 3-8 15,0 0-10-15,0 0-11 0,0 0-10 0,0 0-10 16,0 0-14-16,-17 5-10 0,7 0-4 0,-6 3-6 16,-3 4 1-16,0 2 8 0,-9 10 2 0,1 4 5 0,-1-1 6 15,4 6 3-15,-3 3 4 0,7 3 7 16,4 0 0-16,2 3 5 0,4 0 0 0,2 0-1 0,4-1-4 0,3-3-5 15,4 2-7-15,1-1-4 0,6-1 1 0,3-4-12 16,0-1-8-16,2-10-8 0,7 6-6 0,-1-10-4 16,-3-3-7-16,0 0-5 0,1-3-7 0,0 0-16 15,1-3-24-15,-1-1-38 0,0-3-53 0,-1-1-63 16,1-2-74-16,-4-1-91 0,-4-4-111 0,-1-1-436 16,1-3-1021-16,-3-1 274 0</inkml:trace>
          <inkml:trace contextRef="#ctx0" brushRef="#br0" timeOffset="1041.5827">358 286 316 0,'0'0'504'16,"0"0"-62"-16,-4-3-50 0,4 3-32 0,0 0-41 0,-2-4-38 16,2 4-36-16,0 0-26 0,0 0-23 0,0 0-13 15,0 0-15-15,0 0-3 0,-6 16-5 0,4-5-4 16,-1 6-3-16,1 0 0 0,-2 2-7 0,1 1-5 15,2-2-8-15,0 3-10 0,0-2-8 0,1-1-8 16,0 1-9-16,1-2-1 0,-1 1-11 0,1-6-7 16,0-1-3-16,1-2-4 0,-1-1-6 0,0-2 5 15,0-1-8-15,1-1-3 0,-2-1-3 0,1 1-9 0,-1-4 0 16,1 6-4-16,-1-6-8 0,0 4 1 0,0-4-5 16,1 4-4-16,-1-4-16 0,0 0-3 0,0 0-11 15,0 0-17-15,0 0-20 0,0 0-15 0,0 0-9 16,0 0-4-16,2-15-11 0,-2 6-8 0,-2 0-1 15,2-1 3-15,-1 0 5 0,0-1 4 0,1 1 0 16,-1 0 8-16,-1 0 3 0,1 0 4 0,0 0 0 0,0 1 11 16,-1-1-4-16,2-2 4 0,-1 3 6 0,0-2-4 15,-2-5 7-15,2 2 1 16,0 3 5-16,-2-6 4 0,2 2 2 0,0 6 7 0,1 0-3 16,-2 1 1-16,1-1 7 0,1 0 1 0,0 2-1 15,0-2-7-15,0 3 14 0,1-2 2 0,-1 3 9 0,0 0 0 16,0 2 7-16,2-1 12 0,-2 4 6 15,0-6-10-15,0 6 6 0,0-5 0 0,0 5-3 0,1-4-3 16,-1 4 2-16,0 0-6 0,0-5-1 0,0 5-3 16,0 0 0-16,0 0-1 0,0 0 6 0,0 0 5 15,0 0 4-15,0 0-1 0,11 9 2 0,-7 2-4 16,2 4-2-16,2 2 0 0,0 0-3 0,-1 1 6 0,2 0-6 16,-2 0-11-16,0-1 6 0,1-3 1 15,-3-1-1-15,0-3-1 0,-1 0-2 0,1-3 1 16,-3 0 3-16,2-3-3 0,0 1 0 0,-2-2 4 0,2 1 6 15,-1-2 2-15,1-1 1 0,-4-1-1 0,0 0-3 16,12-2-11-16,-3-4-11 0,4-5-16 0,-3-5-16 16,2-2-18-16,-1-3-3 0,5-14-15 0,0 2 11 15,-4 8 3-15,-4 5 3 0,-2 2 8 0,2 2 11 0,-4 3 8 16,0 3 16-16,0 3 14 0,-2 1 14 16,1 1 2-16,-2 0 6 0,1 4 3 0,-2 1 2 15,0 0 7-15,0 0-1 0,8 6 5 0,-4 5 3 0,2 8 0 16,0 0 2-16,3 15 1 0,-1-9 6 0,-1-4 5 15,0 1-6-15,1 0 0 0,-1-2-4 0,1 1 0 16,-1-3-5-16,1-1-4 0,0-1-3 0,-2 1-3 16,0-7-6-16,-1 1-4 0,-1-4-28 0,0-2-36 15,1 0-44-15,-3 0-55 0,0-3-64 0,-2-2-77 16,0 0-115-16,0 0-217 0,0 0-737 0,0 0 200 16</inkml:trace>
          <inkml:trace contextRef="#ctx0" brushRef="#br0" timeOffset="1828.5663">956 506 680 0,'0'0'443'0,"-4"3"-46"0,4-3-32 0,0 0-35 0,0 0-28 0,0 0-7 16,0 0 1-16,0 0 6 0,0 0 2 0,0 0 6 15,19-4 5-15,-9 3-3 0,4-3-5 16,4 1-10-16,5-2-9 0,-1-1-12 0,4 2-15 0,-3-2-11 16,2 3-26-16,0-1-18 0,-1 0-22 0,0 1-19 15,-3-1-20-15,0 1-10 0,1 2-15 0,-8 0-16 32,-1-1-6-32,-3 0-12 0,0 1-6 0,-2 0-12 0,-2 1-23 15,-6 0-28-15,9-1-25 0,-9 1-27 0,0 0-28 16,10-3-44-16,-10 3-44 0,5 0-42 0,-5 0-52 15,0 0-53-15,0 0-61 0,0 0-65 0,0 0-70 16,0 0-284-16,0 0-937 0,0 0 252 0</inkml:trace>
          <inkml:trace contextRef="#ctx0" brushRef="#br0" timeOffset="1418.0158">1089 137 274 0,'0'0'525'15,"0"0"-57"-15,0 0-42 0,-10 9-26 0,10-4-30 0,0 6-21 0,-2 0-22 16,4 8-18-16,-2 2-22 0,1 0-21 0,0 1-16 16,0-3-22-16,2 2-16 0,-1-1-18 0,2 1-17 15,-1-5-13-15,0 1-15 0,0-3-20 0,-1-2-9 16,0-3-12-16,0-2-11 0,0 1-11 0,1-1-10 0,-2-1-26 16,0-2-32-16,0-1-37 0,1 0-46 0,-2-3-56 15,1 6-71-15,-1-6-81 0,0 0-102 0,0 0-317 16,0 0-830-16,0 0 224 0</inkml:trace>
        </inkml:traceGroup>
        <inkml:traceGroup>
          <inkml:annotationXML>
            <emma:emma xmlns:emma="http://www.w3.org/2003/04/emma" version="1.0">
              <emma:interpretation id="{6C3F3F94-2AD3-4D39-A0D0-B769C35A0ED3}" emma:medium="tactile" emma:mode="ink">
                <msink:context xmlns:msink="http://schemas.microsoft.com/ink/2010/main" type="inkWord" rotatedBoundingBox="11858,5733 12274,6202 12039,6410 11623,5942"/>
              </emma:interpretation>
              <emma:one-of disjunction-type="recognition" id="oneOf1">
                <emma:interpretation id="interp5" emma:lang="en-US" emma:confidence="0.5">
                  <emma:literal>H,</emma:literal>
                </emma:interpretation>
                <emma:interpretation id="interp6" emma:lang="en-US" emma:confidence="0">
                  <emma:literal>HI,</emma:literal>
                </emma:interpretation>
                <emma:interpretation id="interp7" emma:lang="en-US" emma:confidence="0">
                  <emma:literal>H</emma:literal>
                </emma:interpretation>
                <emma:interpretation id="interp8" emma:lang="en-US" emma:confidence="0">
                  <emma:literal>H",</emma:literal>
                </emma:interpretation>
                <emma:interpretation id="interp9" emma:lang="en-US" emma:confidence="0">
                  <emma:literal>H"</emma:literal>
                </emma:interpretation>
              </emma:one-of>
            </emma:emma>
          </inkml:annotationXML>
          <inkml:trace contextRef="#ctx0" brushRef="#br0" timeOffset="2294.2797">1621 136 562 0,'0'0'490'0,"0"0"-52"0,-2-3-37 16,2 3-39-16,0 0-35 0,0 0-29 0,0 0-23 15,-1-4-20-15,1 4-22 0,0 0-19 0,0 0-14 0,0 0-2 16,0 0 1-16,0 0-2 0,0 0 0 16,-1 18-6-16,2-2 7 0,0 2-3 0,1 5-7 0,-1-3-14 0,0 2-9 15,2 3-14-15,-2-3-12 0,1 1-16 0,1 0-11 16,0 0-15-16,-2 0-5 0,3-3-12 0,0 1-8 16,-2-4-10-16,0-1-28 0,1-2-52 0,0-5-55 15,-3 0-53-15,3-3-58 0,-1 1-61 0,-1-3-60 0,-1-4-77 16,0 2-391-16,0-2-927 0,0 0 249 15</inkml:trace>
          <inkml:trace contextRef="#ctx0" brushRef="#br0" timeOffset="2672.9199">1707 178 479 0,'0'0'352'16,"0"0"-44"-16,0 0-23 0,-3 3-30 0,3-3-20 15,0 0-4-15,0 0-13 0,0 0-15 0,2 6 0 16,-2-2-7-16,1 0-4 0,-1 6 17 0,1 1-5 0,0 6 2 15,1 1 0-15,2-1-7 0,-2 2-4 0,-1 0-12 16,2 0-3-16,-1 0-13 0,0-1-16 0,1 1-3 16,1-3-18-16,-2-1-11 0,2-2-8 0,0 2-19 15,-2-1-4-15,1-4-16 0,0-3-4 0,0 2-3 16,-2-4-5-16,2 1-15 0,-3-1-24 0,2-1-35 16,0 0-29-16,-1 0-45 0,-1-4-49 0,2 6-52 0,-2-6-70 15,0 0-82-15,0 0-350 0,0 0-828 0,0 0 223 16</inkml:trace>
          <inkml:trace contextRef="#ctx0" brushRef="#br0" timeOffset="2878.9637">1662 424 690 0,'-3'-4'519'0,"3"4"-47"0,0 0-29 0,0 0-32 15,8-3-35-15,-3 1-40 0,-5 2-39 16,10-3-33-16,-5 1-31 0,0 1-24 0,1 0-27 16,-6 1-18-16,11-3-30 0,-7 2-51 0,1 0-62 0,-5 1-78 15,8-2-78-15,-8 2-84 0,6-4-110 0,-6 4-232 16,0 0-674-16,0 0 183 0</inkml:trace>
          <inkml:trace contextRef="#ctx0" brushRef="#br0" timeOffset="3178.8727">1986 404 4894 0,'0'0'388'15,"-1"7"-173"-15,1-7-84 0,0 8-25 0,0-3 17 0,-1 0-1 0,1 5 8 0,-2 0-28 32,0 9-19-32,2-2 4 0,-3 3-18 0,1-1-7 15,-1 1-6-15,0-1-10 0,0-1-18 0,0 2-40 16,0-5-50-16,0 1-50 0,1-3-64 0,0-2-47 15,0-2-51-15,1-5-50 0,-1 0-75 0,0-1-299 16,2-3-839-16,0 0 227 0</inkml:trace>
        </inkml:traceGroup>
        <inkml:traceGroup>
          <inkml:annotationXML>
            <emma:emma xmlns:emma="http://www.w3.org/2003/04/emma" version="1.0">
              <emma:interpretation id="{2B0018F8-029D-46FF-8E7B-7729BA51C6C7}" emma:medium="tactile" emma:mode="ink">
                <msink:context xmlns:msink="http://schemas.microsoft.com/ink/2010/main" type="inkWord" rotatedBoundingBox="12670,5522 13164,6001 12755,6422 12261,5943"/>
              </emma:interpretation>
              <emma:one-of disjunction-type="recognition" id="oneOf2">
                <emma:interpretation id="interp10" emma:lang="en-US" emma:confidence="0.5">
                  <emma:literal>"</emma:literal>
                </emma:interpretation>
                <emma:interpretation id="interp11" emma:lang="en-US" emma:confidence="0">
                  <emma:literal>4</emma:literal>
                </emma:interpretation>
                <emma:interpretation id="interp12" emma:lang="en-US" emma:confidence="0">
                  <emma:literal>(</emma:literal>
                </emma:interpretation>
                <emma:interpretation id="interp13" emma:lang="en-US" emma:confidence="0">
                  <emma:literal>9</emma:literal>
                </emma:interpretation>
                <emma:interpretation id="interp14" emma:lang="en-US" emma:confidence="0">
                  <emma:literal>¢</emma:literal>
                </emma:interpretation>
              </emma:one-of>
            </emma:emma>
          </inkml:annotationXML>
          <inkml:trace contextRef="#ctx0" brushRef="#br0" timeOffset="3601.3794">2287 179 427 0,'-2'-3'464'0,"2"3"-76"0,-3-4-62 0,3 4-37 0,0 0-29 0,-2-3-52 16,2 3-30-16,-5-2-31 0,5 2-18 0,-9 0-15 16,-1 3-14-16,0 0-10 0,-1 0-11 0,-8 5-3 15,5-3-2-15,-2 4 7 0,2-2 9 0,5 0 5 16,-1-2 8-16,-1 3 17 0,5 0 14 0,-1-1 6 16,2 0 17-16,0 3 6 0,1-2 8 0,1-1 10 0,2 2 2 15,3 0 2-15,1 0 4 0,3 0 2 0,1-2-6 16,3 1-9-16,-1-1-8 0,7 2-13 0,0-2-10 15,-1-1-18-15,2-2-13 0,-1-1-11 0,-4-2-33 32,-2 1-53-32,0-2-85 0,0 0-100 0,-3-3-115 0,0-1-148 0,-2-1-378 15,-5 5-972-15,3-9 262 0</inkml:trace>
          <inkml:trace contextRef="#ctx0" brushRef="#br0" timeOffset="4260.2165">2598-48 553 0,'0'0'530'15,"-2"-2"-62"-15,2 2-33 0,0 0-27 0,0 0-17 0,0 0-23 16,-10 15-5-16,6 3-7 0,1 4-1 15,1 17-12-15,-1 2-16 0,1 3-17 0,-2 35-22 16,5-26-16-16,-1-13-42 0,4 0-23 0,-3 3-17 0,0-1-19 16,3-4-22-16,0 0-10 0,0-3-13 15,0 1-12-15,-1-11-14 0,0-2-5 0,1-3-22 0,-2-2-40 0,2 0-45 16,-1-5-58-16,0-1-65 0,-2-5-65 16,1-1-72-16,0-2-74 0,-2-1-86 0,0-3-389 0,0 0-986 15,0 0 264-15</inkml:trace>
        </inkml:traceGroup>
        <inkml:traceGroup>
          <inkml:annotationXML>
            <emma:emma xmlns:emma="http://www.w3.org/2003/04/emma" version="1.0">
              <emma:interpretation id="{AB08C755-5525-4CF2-9458-972C22BB5BCA}" emma:medium="tactile" emma:mode="ink">
                <msink:context xmlns:msink="http://schemas.microsoft.com/ink/2010/main" type="inkWord" rotatedBoundingBox="13271,5478 13400,6378 13086,6423 12957,5523"/>
              </emma:interpretation>
              <emma:one-of disjunction-type="recognition" id="oneOf3">
                <emma:interpretation id="interp15" emma:lang="en-US" emma:confidence="0.5">
                  <emma:literal>F)</emma:literal>
                </emma:interpretation>
                <emma:interpretation id="interp16" emma:lang="en-US" emma:confidence="0">
                  <emma:literal>F</emma:literal>
                </emma:interpretation>
                <emma:interpretation id="interp17" emma:lang="en-US" emma:confidence="0">
                  <emma:literal>#</emma:literal>
                </emma:interpretation>
                <emma:interpretation id="interp18" emma:lang="en-US" emma:confidence="0">
                  <emma:literal>F#</emma:literal>
                </emma:interpretation>
                <emma:interpretation id="interp19" emma:lang="en-US" emma:confidence="0">
                  <emma:literal>F*</emma:literal>
                </emma:interpretation>
              </emma:one-of>
            </emma:emma>
          </inkml:annotationXML>
          <inkml:trace contextRef="#ctx0" brushRef="#br0" timeOffset="4590.7641">2871 107 240 0,'-2'-3'490'16,"2"3"-60"-16,0 0-26 0,-3-3-20 0,3 3-24 0,0 0-23 15,0 0-29-15,0 0-22 0,0 0-13 0,0 0-11 16,0 0-5-16,0 0-9 0,-5 10-7 0,6 1-12 16,1 8-9-16,-1 2-17 0,0-1-5 0,0 3-17 15,1-1-15-15,1 0-12 0,-1 0-19 0,1 1-10 16,2-2-10-16,-3 0-14 0,2-4-10 0,1 2-9 0,-1-2-11 15,-2-4-11-15,2-3-39 0,-1-2-45 0,-1-1-45 16,0-1-45-16,-1-2-54 0,1 0-53 16,0-2-71-16,-2-2-73 0,0 0-384 0,0 0-899 0,0 0 241 15</inkml:trace>
          <inkml:trace contextRef="#ctx0" brushRef="#br0" timeOffset="4805.5795">2819 85 372 0,'0'0'595'16,"0"0"-71"-16,10-7-26 0,-1 3-24 0,3 0-33 0,9-2-36 16,-1 0-57-16,0 2-42 0,-1-1-33 0,0 2-32 15,-5 1-25-15,0-2-33 0,-4 2-47 0,0 1-67 16,-2 1-81-16,-2-1-91 0,-6 1-79 0,0 0-82 15,0 0-96-15,0 0-211 0,0 0-684 0,0 0 185 0</inkml:trace>
          <inkml:trace contextRef="#ctx0" brushRef="#br0" timeOffset="5040.458">2847 273 5371 0,'0'0'593'16,"0"0"-327"-16,0 0-128 0,0 0-54 0,0 0-11 0,0 0-1 15,9-7-19-15,2 3-3 0,0-1-12 0,8-3-12 16,2 1-52-16,-3 0-64 0,-3 1-78 0,-3 2-81 16,-2 1-97-16,-1-2-101 0,-3 2-304 0,2 1-904 15,-6-3 244-15</inkml:trace>
          <inkml:trace contextRef="#ctx0" brushRef="#br0" timeOffset="5410.1419">2981-160 3123 0,'0'0'482'0,"1"-7"-155"16,-1 7-103-16,1-4-64 0,-1 4 2 0,0 0 6 15,0 0-1-15,0 0 5 0,15 11-5 0,-2 1 5 16,1 5 4-16,7 13-7 0,-2 4-7 0,-2 6 3 16,12 31-6-16,-12-21-11 0,-6-7-11 0,5 36-9 15,-6-30-11-15,-4-6-10 0,-2-2-13 0,-3 0-7 16,-3 0-18-16,-2-1-6 0,-4-2-32 0,-2-3-46 16,-1-1-53-16,-2-2-50 0,-3-6-59 0,5-5-61 0,-4-1-55 15,-3-2-60-15,1-1-68 0,-3-2-333 0,1-5-905 16,2-1 243-16</inkml:trace>
        </inkml:traceGroup>
      </inkml:traceGroup>
    </inkml:traceGroup>
    <inkml:traceGroup>
      <inkml:annotationXML>
        <emma:emma xmlns:emma="http://www.w3.org/2003/04/emma" version="1.0">
          <emma:interpretation id="{8F5E4B26-D305-4744-9CA2-F0100EA68B9A}" emma:medium="tactile" emma:mode="ink">
            <msink:context xmlns:msink="http://schemas.microsoft.com/ink/2010/main" type="paragraph" rotatedBoundingBox="10486,6635 13070,6502 13119,7447 10535,7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04DCB-6A59-4653-A455-EF16A177341F}" emma:medium="tactile" emma:mode="ink">
              <msink:context xmlns:msink="http://schemas.microsoft.com/ink/2010/main" type="line" rotatedBoundingBox="10486,6635 13070,6502 13119,7447 10535,7581"/>
            </emma:interpretation>
          </emma:emma>
        </inkml:annotationXML>
        <inkml:traceGroup>
          <inkml:annotationXML>
            <emma:emma xmlns:emma="http://www.w3.org/2003/04/emma" version="1.0">
              <emma:interpretation id="{DD3D3684-A5D7-4033-A41F-757629ABD745}" emma:medium="tactile" emma:mode="ink">
                <msink:context xmlns:msink="http://schemas.microsoft.com/ink/2010/main" type="inkWord" rotatedBoundingBox="10375,6923 10991,6604 11294,7189 10678,7508"/>
              </emma:interpretation>
              <emma:one-of disjunction-type="recognition" id="oneOf4">
                <emma:interpretation id="interp20" emma:lang="en-US" emma:confidence="0.5">
                  <emma:literal>(M</emma:literal>
                </emma:interpretation>
                <emma:interpretation id="interp21" emma:lang="en-US" emma:confidence="0">
                  <emma:literal>CM</emma:literal>
                </emma:interpretation>
                <emma:interpretation id="interp22" emma:lang="en-US" emma:confidence="0">
                  <emma:literal>AM</emma:literal>
                </emma:interpretation>
                <emma:interpretation id="interp23" emma:lang="en-US" emma:confidence="0">
                  <emma:literal>MM</emma:literal>
                </emma:interpretation>
                <emma:interpretation id="interp24" emma:lang="en-US" emma:confidence="0">
                  <emma:literal>(ME</emma:literal>
                </emma:interpretation>
              </emma:one-of>
            </emma:emma>
          </inkml:annotationXML>
          <inkml:trace contextRef="#ctx0" brushRef="#br0" timeOffset="6385.9428">615 1075 489 0,'-6'-5'359'16,"6"5"-34"-16,-8-3-35 0,3 2-20 0,5 1-30 16,-17 1-18-16,1 5-16 0,-3 3-11 0,-1 1-1 15,0 3-4-15,-7 11 16 0,-2 4-1 0,5 3 3 16,1 0 3-16,6 5-1 0,-1-1-2 0,4 4-2 15,8 0 0-15,0-1 5 0,6 1-10 0,2-2-8 0,6 0 1 16,3-2-12-16,4-1-2 0,4-3-8 0,0-2-10 16,7-2-9-16,-4-8-12 0,-4-3-9 0,3-1-9 15,-1-5-8-15,2 1-9 0,-2-4-12 0,-2 1-10 16,0-3-36-16,-3 0-45 0,-5-3-63 0,0-2-85 0,-2 0-118 16,-3-4-118-16,-3 0-137 0,1 1-281 0,-3 3-959 15,0 0 259-15</inkml:trace>
          <inkml:trace contextRef="#ctx0" brushRef="#br0" timeOffset="12292.2086">782 1222 241 0,'0'0'497'0,"0"-3"-72"16,0 3-28-16,0 0-40 0,-3-4-38 0,3 4-34 0,0 0-30 15,0 0-25-15,0 0-16 0,0 0-13 0,0 0-15 16,0 0-8-16,0 0-9 0,0 0-12 0,-7 14-7 16,5-5-10-16,1 2-6 0,-1 0-10 0,2 0-7 15,-2 5-10-15,1-1-9 0,1-4-5 0,1 7-12 16,1-2-7-16,-2 1-5 0,2-5-6 0,-1-1-6 16,1-1-7-16,-1-1-2 0,0 3-7 0,0-3-5 15,1-1-1-15,-2-2-3 0,2 4-5 0,-2-4-1 16,0-2-1-16,0 1-4 0,0-1-1 0,0-4-2 0,0 6-1 15,0-6 3-15,0 4-2 0,0-4 0 0,0 0-3 16,0 0-15-16,0 0-14 0,0 0-7 0,0 0-9 16,-2-21-10-16,-2 3-9 0,3-2 2 0,-3-1 3 15,3 1 5-15,-1-1 3 0,2 3 5 0,-2 0-1 16,-2 4 4-16,3 4 6 0,-1 0 2 0,1 1 3 0,1 1 3 16,-1 2-1-16,1 1 5 0,-1 0 2 0,-1 0 4 15,2 2-4-15,0 3 2 0,-1-7 5 0,1 7-6 16,-1-5 2-16,1 5 0 0,0-4 2 0,0 4-4 15,0 0 0-15,0 0-1 0,1-4 3 0,-1 4 3 16,0 0 6-16,0 0 5 0,8 12 4 0,-3-3-1 16,2 5-1-16,1 2-2 0,-3-4-1 0,1 0-1 0,-2-2 0 15,0 0 3-15,2-1-4 0,-2 0 0 0,1 0 0 16,0-1 0-16,0 0-1 0,0-2 2 0,0-2-4 16,0 0-1-16,-2-1-5 0,2-3 0 0,-5 0-6 15,0 0-1-15,18-6 0 0,-9-2-4 0,0 0-2 16,2-6 0-16,2-2-5 0,-2-3 2 0,-2 2 1 15,0 2 3-15,-1 3 1 0,-3 2 2 0,0 2 0 16,-3 2 5-16,1 0 6 0,-1 3 1 0,1 0 4 0,-1 1 8 16,-2 2 7-16,0 0 3 0,9 6 5 0,-4 2-1 15,0 3 1-15,5 5 0 0,-2 1-3 0,1 4-2 16,-2 0-6-16,2-1 2 0,1 2-2 0,-1-1-2 16,-2 1 2-16,1-1-3 0,0-1-18 0,-1-5-46 15,2 3-60-15,-3-7-68 0,-1-1-79 0,-1-1-79 0,-1-4-295 16,1-3-759-16,-4-2 206 0</inkml:trace>
        </inkml:traceGroup>
        <inkml:traceGroup>
          <inkml:annotationXML>
            <emma:emma xmlns:emma="http://www.w3.org/2003/04/emma" version="1.0">
              <emma:interpretation id="{0BE24E80-88BD-4C06-A15A-08FE39932C56}" emma:medium="tactile" emma:mode="ink">
                <msink:context xmlns:msink="http://schemas.microsoft.com/ink/2010/main" type="inkWord" rotatedBoundingBox="11593,6699 12530,6868 12451,7310 11513,7141"/>
              </emma:interpretation>
              <emma:one-of disjunction-type="recognition" id="oneOf5">
                <emma:interpretation id="interp25" emma:lang="en-US" emma:confidence="0.5">
                  <emma:literal>ta,</emma:literal>
                </emma:interpretation>
                <emma:interpretation id="interp26" emma:lang="en-US" emma:confidence="0">
                  <emma:literal>La,</emma:literal>
                </emma:interpretation>
                <emma:interpretation id="interp27" emma:lang="en-US" emma:confidence="0">
                  <emma:literal>IC/</emma:literal>
                </emma:interpretation>
                <emma:interpretation id="interp28" emma:lang="en-US" emma:confidence="0">
                  <emma:literal>t",</emma:literal>
                </emma:interpretation>
                <emma:interpretation id="interp29" emma:lang="en-US" emma:confidence="0">
                  <emma:literal>+6,</emma:literal>
                </emma:interpretation>
              </emma:one-of>
            </emma:emma>
          </inkml:annotationXML>
          <inkml:trace contextRef="#ctx0" brushRef="#br0" timeOffset="12672.4748">1479 1184 822 0,'0'0'571'16,"-4"-2"-81"-16,4 2-50 0,0 0-50 0,0 0-46 15,0 0-29-15,-5 6-27 0,5-6-16 0,4 13-15 0,-3-4-13 16,2 9-15-16,0-3-6 0,1 2-10 0,0 1-14 16,1-1-11-16,-1 0-7 0,-2 0-21 0,3-1-12 15,-2-4-17-15,-1-1-21 0,1-1-3 0,-1-2-15 16,1-1-6-16,-1 0-8 0,1-2-19 0,-1 1-33 16,0-2-51-16,-2 0-40 0,0-4-51 0,1 5-63 15,0-1-53-15,-1-4-82 0,0 0-91 0,0 0-330 16,0 0-886-16,0 0 240 0</inkml:trace>
          <inkml:trace contextRef="#ctx0" brushRef="#br0" timeOffset="12994.234">1343 1474 737 0,'0'0'572'16,"0"0"-34"-16,0 0-25 0,0 0-29 0,0 0-22 0,0 0-27 16,0 0-25-16,17 5-18 0,-6-7-20 15,8 2-15-15,1-3-21 0,4 0-16 0,13-2-19 0,-7 0-34 16,-3 3-25-16,-4 0-28 0,4 1-19 0,-2-2-23 15,-4-1-16-15,0 2-16 0,-1 1-15 0,-6-2-15 16,-2 1-21-16,-2 2-29 0,-4 0-31 0,-1 0-33 16,-5 0-38-16,0 0-43 0,11 0-45 0,-11 0-51 15,0 0-46-15,0 0-65 0,0 0-57 0,0 0-57 16,0 0-55-16,0 0-349 0,0 0-974 0,0 0 262 16</inkml:trace>
          <inkml:trace contextRef="#ctx0" brushRef="#br0" timeOffset="13417.578">2098 1161 532 0,'0'0'409'0,"0"0"-46"0,0 0-45 0,5-5-35 0,-5 5-31 0,0 0-28 16,0 0-28-16,0 0-11 0,0 0-26 0,0 0-21 16,0 0-17-16,0 0-11 0,-20 1-8 0,10 2-15 15,-13 1-9-15,4 2-4 0,-1 1-3 0,-2 0 12 16,2 0 13-16,-2 1 20 0,3 0 4 0,3 0 8 15,-1 0-4-15,4-1 2 0,2 1 3 0,2-2 3 0,3 1 15 16,1-2 7 0,1 1 6-16,1 0 9 0,3 3 3 0,0-1 5 15,4 0-5-15,2 1-4 0,2-2 0 0,7 5-13 16,2-2-5-16,1-1-9 0,1-2-13 0,2 1-12 0,-1-3-14 16,0-1-10-16,0-2-12 0,-1 0-48 0,1 3-68 15,-5-4-94-15,-5-1-114 0,0-1-116 0,-4-2-149 16,0 1-318-16,-6 2-990 0,9-6 266 0</inkml:trace>
          <inkml:trace contextRef="#ctx0" brushRef="#br0" timeOffset="13677.8687">2298 1484 576 0,'-4'10'548'0,"4"-2"-43"0,-3 1-27 0,3 0-47 0,-1-3-42 16,0 1-42-16,-1 2-35 0,0 1-28 0,1-2-38 0,-1-1-28 16,0 4-22-16,1-4-15 0,-2 3-61 15,2-4-84-15,1 0-87 0,0 0-101 0,-1-3-104 16,1-3-350-16,0 0-727 0,0 0 197 0</inkml:trace>
          <inkml:trace contextRef="#ctx0" brushRef="#br0" timeOffset="15272.5262">2303 1480 591 0,'0'0'434'0,"0"0"-52"0,0 0-44 0,0 0-43 0,0 0-37 0,0 0-27 31,0 0-31-31,-5 19-15 0,3-10-25 0,1 3-28 16,0-3-50-16,2 9-47 0,-1-5-73 0,-3-1-91 16,2-1-94-16,-1-2-174 0,0 0-475 0,1-1 133 15</inkml:trace>
        </inkml:traceGroup>
        <inkml:traceGroup>
          <inkml:annotationXML>
            <emma:emma xmlns:emma="http://www.w3.org/2003/04/emma" version="1.0">
              <emma:interpretation id="{5B1854C4-64BD-4205-817F-FDF38516AD0B}" emma:medium="tactile" emma:mode="ink">
                <msink:context xmlns:msink="http://schemas.microsoft.com/ink/2010/main" type="inkWord" rotatedBoundingBox="13018,6496 13176,7419 12830,7478 12672,6555"/>
              </emma:interpretation>
              <emma:one-of disjunction-type="recognition" id="oneOf6">
                <emma:interpretation id="interp30" emma:lang="en-US" emma:confidence="0.5">
                  <emma:literal>F)</emma:literal>
                </emma:interpretation>
                <emma:interpretation id="interp31" emma:lang="en-US" emma:confidence="0">
                  <emma:literal>F</emma:literal>
                </emma:interpretation>
                <emma:interpretation id="interp32" emma:lang="en-US" emma:confidence="0">
                  <emma:literal>#F)</emma:literal>
                </emma:interpretation>
                <emma:interpretation id="interp33" emma:lang="en-US" emma:confidence="0">
                  <emma:literal>#</emma:literal>
                </emma:interpretation>
                <emma:interpretation id="interp34" emma:lang="en-US" emma:confidence="0">
                  <emma:literal>F))</emma:literal>
                </emma:interpretation>
              </emma:one-of>
            </emma:emma>
          </inkml:annotationXML>
          <inkml:trace contextRef="#ctx0" brushRef="#br0" timeOffset="14030.1595">2563 1104 897 0,'-6'-3'585'0,"6"3"-77"0,0 0-56 0,0 0-53 0,0 0-43 15,0 0-34-15,-7 5-21 0,6 1-2 0,2 5-25 16,-1 7 4-16,0 1-19 0,3 2-12 0,-1-1-21 16,1 1-15-16,1 0-24 0,2 1-20 0,-2-1-18 0,2-1-12 15,-2-1-13-15,0 1-14 0,1-4-9 0,1 1-12 16,-4-3-11-16,2-5-42 0,-1 1-56 0,-1-4-61 16,0 0-66-16,1 0-65 0,-2-2-69 0,-1-4-83 15,0 0-423-15,0 0-945 0,0 0 254 0</inkml:trace>
          <inkml:trace contextRef="#ctx0" brushRef="#br0" timeOffset="14217.2204">2549 1100 891 0,'3'-6'549'15,"-1"3"-44"-15,-2 3-18 0,10-7-26 0,1 3-35 16,7-4-43-16,2 0-41 0,0 2-35 0,0 1-37 15,0-1-33-15,0 1-25 0,-3 2-16 0,-2 0-50 0,-2 2-66 16,-4-1-79-16,-2 1-86 0,-1 2-79 0,-6-1-82 16,5 4-86-16,-5-4-311 0,0 0-770 0,-12 12 208 15</inkml:trace>
          <inkml:trace contextRef="#ctx0" brushRef="#br0" timeOffset="14373.3302">2573 1246 5981 0,'0'0'350'16,"0"0"-200"-16,0 0-63 0,0 0-18 0,0 0 18 16,13-9 4-16,-2 5-10 0,7-1-18 0,6-2-15 0,-2 1-10 15,3 1-45-15,-3 1-51 0,1-1-68 0,-6 1-86 16,1 1-87-16,-4 1-111 0,-6 1-412 0,1 1-986 16,-9 0 264-16</inkml:trace>
          <inkml:trace contextRef="#ctx0" brushRef="#br0" timeOffset="14723.7398">2782 849 4826 0,'0'0'572'0,"-7"-4"-290"0,7 4-134 0,-3-2-58 0,3 2-12 0,0 0 11 0,0 0 28 16,0 0-3-16,0 0-6 0,8 12 6 0,2 6 5 15,9 12 0-15,-1 4 4 0,-2 5-5 0,1 4-3 16,7 36-10-16,-9-28-11 0,1 27-5 0,-9-26-9 15,-4-8-9-15,-3 35-8 0,-3-27-15 0,-1-13-37 16,-3-2-49-16,-1 3-53 0,1-1-55 0,-5-3-59 16,-1 1-74-1,-3-4-73-15,-3-2-69 0,4-12-434 0,-2-5-1024 0,3-3 273 0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56:36.2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DBD49B8-151B-4AAB-BE3E-45A4E94B23E7}" emma:medium="tactile" emma:mode="ink">
          <msink:context xmlns:msink="http://schemas.microsoft.com/ink/2010/main" type="writingRegion" rotatedBoundingBox="13328,3915 15892,3822 15920,4589 13356,4681"/>
        </emma:interpretation>
      </emma:emma>
    </inkml:annotationXML>
    <inkml:traceGroup>
      <inkml:annotationXML>
        <emma:emma xmlns:emma="http://www.w3.org/2003/04/emma" version="1.0">
          <emma:interpretation id="{F3359B85-7411-4EF8-907F-9245AB72CBA7}" emma:medium="tactile" emma:mode="ink">
            <msink:context xmlns:msink="http://schemas.microsoft.com/ink/2010/main" type="paragraph" rotatedBoundingBox="13328,3915 15892,3822 15920,4589 13356,4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5C5484-7EBF-4F4B-8805-79BEA8FBD997}" emma:medium="tactile" emma:mode="ink">
              <msink:context xmlns:msink="http://schemas.microsoft.com/ink/2010/main" type="line" rotatedBoundingBox="13328,3915 15892,3822 15920,4589 13356,4681"/>
            </emma:interpretation>
          </emma:emma>
        </inkml:annotationXML>
        <inkml:traceGroup>
          <inkml:annotationXML>
            <emma:emma xmlns:emma="http://www.w3.org/2003/04/emma" version="1.0">
              <emma:interpretation id="{77E3612F-9B3F-4670-9349-E8849BB1AD9E}" emma:medium="tactile" emma:mode="ink">
                <msink:context xmlns:msink="http://schemas.microsoft.com/ink/2010/main" type="inkWord" rotatedBoundingBox="13328,3915 15892,3822 15920,4589 13356,4681">
                  <msink:destinationLink direction="to" ref="{E7C0B41C-6960-4822-9D6E-C84F7CF246C7}"/>
                </msink:context>
              </emma:interpretation>
              <emma:one-of disjunction-type="recognition" id="oneOf0">
                <emma:interpretation id="interp0" emma:lang="en-US" emma:confidence="0.5">
                  <emma:literal>independent</emma:literal>
                </emma:interpretation>
                <emma:interpretation id="interp1" emma:lang="en-US" emma:confidence="0.5">
                  <emma:literal>is independent</emma:literal>
                </emma:interpretation>
                <emma:interpretation id="interp2" emma:lang="en-US" emma:confidence="0">
                  <emma:literal>in independent</emma:literal>
                </emma:interpretation>
                <emma:interpretation id="interp3" emma:lang="en-US" emma:confidence="0">
                  <emma:literal>i independent</emma:literal>
                </emma:interpretation>
                <emma:interpretation id="interp4" emma:lang="en-US" emma:confidence="0">
                  <emma:literal>'independent</emma:literal>
                </emma:interpretation>
              </emma:one-of>
            </emma:emma>
          </inkml:annotationXML>
          <inkml:trace contextRef="#ctx0" brushRef="#br0">2990 544 595 0,'-3'4'544'0,"3"-4"-64"0,0 0-42 16,-2 2-42-16,2-2-45 0,-1 4-46 0,-1 1-35 15,1 0-30-15,1 1-27 0,-2 4-20 0,1 0-23 0,1 1-18 16,0 0-27-16,-2 1-65 0,4-2-82 0,-2 2-69 16,-2-4-61-16,2-2-69 0,0 1-63 0,0-2-230 15,0-5-617-15,0 0 168 0</inkml:trace>
          <inkml:trace contextRef="#ctx0" brushRef="#br0" timeOffset="80.8122">3031 443 630 0,'-2'-5'506'0,"2"5"-90"0,-3-6-54 0,3 6-51 0,-3-6-40 16,3 6-41-16,-1-4-76 0,1 4-90 0,0 0-93 16,0 0-88-16,0 0-83 0,0 0-149 0,0 0-418 15,-19 8 118-15</inkml:trace>
          <inkml:trace contextRef="#ctx0" brushRef="#br0" timeOffset="509.0619">3079 609 231 0,'0'0'480'0,"0"0"-77"0,-3 3-52 16,3-3-50-16,0 0-40 0,0 0-24 16,-2 6-32-16,2-6-25 0,0 6-10 0,-1-1-25 0,2-1-13 15,-1 0-19-15,0 3-11 0,0-1-11 0,0-1-6 16,-1 0-13-16,1 1-6 0,1-2-2 0,-1-4-6 15,0 8-10-15,2-5 13 0,-2-3-10 0,0 5 14 16,0-5 16-16,0 0 2 0,0 0-1 0,0 0-5 16,0 0-9-16,25-14-5 0,-14 5-9 0,4-6 4 15,1 0-2-15,-2 0 3 0,-2 5-2 0,-2 2 4 0,-1 0 5 16,-3 2 5-16,0 1 3 0,-2 0 1 0,1 4-7 16,-2-3-2-16,-3 4-12 0,6-3-7 15,-6 3-6-15,0 0-8 0,0 0-9 0,0 0-8 0,10 7-20 16,-9-1-20-16,2 5-30 0,0 10-26 0,2-1-36 15,-2 1-46-15,0 0-40 0,3 0-44 0,0-1-49 16,-3-5-38-16,1-4-200 0,1-1-638 0,1-3 173 16</inkml:trace>
          <inkml:trace contextRef="#ctx0" brushRef="#br0" timeOffset="1521.8695">3443 633 424 0,'-8'0'229'0,"8"0"-34"0,0 0-23 0,0 0-17 0,0 0-5 16,-13 0-2-16,13 0-2 0,-9 3-5 0,5-3 1 15,4 0-6-15,-9 3-9 0,3 0-9 0,2-1-9 16,4-2-9-16,-8 6-7 0,5-4-5 0,0 2 7 15,2 0 6-15,1-4 2 0,-2 8 2 0,2-8 3 16,2 6 1-16,-2-6-3 0,3 7-12 0,1-2 3 16,1-4-12-16,-5-1-6 0,9 6-9 0,-9-6-7 15,10 3 0-15,-4-3-5 0,-6 0-9 0,0 0-8 16,17-4-13-16,-6-2-11 0,-4-1-20 0,-2-2-6 16,1-3-13-16,1-10-12 0,-1-2-2 0,-1-2-7 0,-1 0 6 15,-2 1 12-15,-1-1 7 0,-1 3 2 0,-1 1 3 16,-2 0 0-16,1 2 10 0,-1 4 3 0,2 4 10 15,-1 0 21-15,2 2 8 0,-1 4 6 0,1-1 12 16,-2 2-4-16,2 5-3 0,-1-8 0 0,1 8-14 16,0-8-4-16,0 8-3 0,0 0-11 0,-2-4 2 15,2 4-3-15,0 0 6 0,0 0-9 0,-3 18-4 16,5-4 0-16,-1 8 1 0,1 3-1 0,-2-1 0 0,3 3 0 16,0 0-2-16,3-1 2 0,-2 0-7 15,3-1 9-15,1-1-2 0,1 0-10 0,1-4-3 0,2 0-12 16,-1-2-2-16,1-3-9 0,-4-3-5 0,3-5-14 15,-3-2-9-15,4-1-10 0,-3-4-11 0,1-1-11 16,2-2-18-16,0-2-17 0,-2-5-10 0,0 3-3 16,-3-3 3-16,2 1 6 0,-3 0 8 0,0 1 10 15,-2 1 9-15,-1 1 10 0,-2 0 7 0,1 3 5 0,-2-2 14 16,0 5 3-16,0 0 12 0,-5-6 3 16,5 6 10-16,0 0 5 0,0 0 6 0,0 0 3 0,0 0 8 15,0 0 6-15,0 0 6 0,0 0 3 0,-14 11 5 16,14-11 11-16,-2 6 7 0,2-1 7 0,0 1 2 15,2-1 4-15,-1 2 5 0,2-3 3 0,0 1-8 16,3-1-2-16,3 2-3 0,0 0-6 0,1-1-9 16,2-1-17-16,-1-2-26 0,1-2-24 0,-1-1-28 15,3 0-31-15,-1-4-27 0,6-5-17 0,-1-1-12 16,-4-4 1-16,-1-6 20 0,0 0 15 0,-3-2 28 16,1-1 37-16,-4-3 39 0,-1 2 57 0,0 1 46 15,-2-2 42-15,-4 5 33 0,0 0 18 0,0 7 3 0,2 1 1 16,-4 2 15-16,2 3 9 0,0 0-8 0,-1 3-14 15,1 0-12-15,0 1-18 0,0 4-20 16,-2-7-5-16,2 7-24 0,0 0-10 0,0 0 3 0,0 0-4 16,-6 15-1-16,2 6 7 0,1 2-5 0,0 5-5 15,-1 0-5-15,-1 15-7 0,2 0-5 0,0-1-4 16,2 1 2-16,-1 0-4 0,1-1-5 0,1-2-4 16,1-6-6-16,-1 6-2 0,2-12-6 0,-1-4-3 0,2 0-2 15,-1 0-6-15,-1-2-4 0,2 0-2 0,-1-3 0 16,0-2-3-16,0-6-1 0,-1-1-5 0,1-3-11 15,-2 0-9-15,1-2-6 0,1 1 0 0,-2-6 4 16,0 5-9-16,0-5-24 0,0 0-47 0,0 0-48 16,0 0-27-16,-5-36-3 0,1 13-4 0,0-21 4 15,1 1 13-15,0-2 10 0,3 0 19 0,0 0 16 16,0 13 20-16,-2 6 26 0,4-1 23 0,-2 4 27 0,3 1 23 16,-2 1 9-16,4 6 13 0,-4 1 18 0,0 4 22 15,2 2 6-15,-1 0 5 0,-1 2-4 0,1 2-12 16,-1-2-9-16,-1 6-2 0,0-5-10 0,0 5 3 15,3-4-5-15,-3 4-4 0,0 0-10 0,0 0-12 16,0 0-33-16,-1 23-64 0,-4-11-83 0,-3 7-94 16,-6 0-287-16,5 1-653 0,1 0 180 0</inkml:trace>
          <inkml:trace contextRef="#ctx0" brushRef="#br0" timeOffset="2245.8035">4000 662 3089 0,'0'0'396'0,"0"0"-176"0,-7 4-69 0,7-4-34 0,0 0 0 16,0 0-4-16,0 0 1 0,0 0-20 0,0 0-17 16,0 0-7-16,0 0-11 0,0 0-7 0,0 0-6 15,0 0-5-15,0 0 0 0,0 0-9 0,0 0-6 16,0 0-16-16,0 0-14 0,0 0-14 0,0 0-10 16,0 0-16-16,0 0-11 0,0 0-17 0,14-11-19 15,-11 7-10-15,0-3-10 0,-1-4-10 0,-1-1-3 0,1 1 7 16,-2-9 7-16,-2 4 11 0,1 4 9 0,-2 1 12 15,1 2 6-15,1 3 16 0,-1 0 14 0,-1 1 11 16,0 1 11-16,1 1 9 0,2 3 5 0,-6-4 0 16,6 4 5-16,-5-2 4 0,5 2 4 0,0 0 1 15,0 0 7-15,0 0 7 0,-10 9 4 0,7-4 5 16,2 2 5-16,-1 3 2 0,2 1 3 0,0 1 8 16,3 1 4-16,-2-2 2 0,4 1-2 0,-1-2 2 0,2 2-6 15,0-3 4-15,0-1-5 0,1-1-3 16,2 1-2-16,1-2-15 0,2-2-13 0,-2-2-16 0,4 0-14 15,-3-2-25-15,0-2-6 0,4-2-9 0,-3-1-8 16,0 0-1-16,-1-3 5 0,0-1 7 0,-1 2 11 16,0-1 6-16,-4 2 17 0,-1 0 14 0,1 2 11 15,-1 0 5-15,-2 0 10 0,-2 2-5 0,-1 2 2 16,3-5-7-16,-3 5-2 0,0 0 4 0,2-3-6 16,-2 3-4-16,0 0 1 0,0 0-2 0,0 0-2 15,0 0 9-15,0 0-6 0,0 0 2 0,0 0-1 0,-12 10-2 16,12-10-1-16,-3 6 3 0,3-6-1 15,-3 4-2-15,3-4 9 0,0 0 12 0,-3 2 13 0,3-2 3 16,0 0 7-16,0 0 2 0,0 0-4 0,0 0 9 16,0 0 4-16,0 0 3 0,0 0-4 0,22-5 7 15,-12 0-3-15,-1 1-6 0,-2 0-3 0,-2 0-1 16,1 2-7-16,-2-1-3 0,1 1-5 0,-5 2-5 16,7-2-2-16,-7 2-10 0,6-3-7 0,-6 3-4 0,0 0-8 15,0 0-4-15,6 12-3 0,-6-6-22 16,3 5-37-16,-5 1-36 0,2 1-33 0,0-1-40 0,-1 1-50 15,2 0-47-15,2-2-240 0,-3-4-614 0,3 0 168 16</inkml:trace>
          <inkml:trace contextRef="#ctx0" brushRef="#br0" timeOffset="3380.4053">4409 567 417 0,'0'0'285'0,"-6"3"-37"0,6-3-34 0,0 0-21 16,-7 4-15-16,7-4-12 0,-5 2-9 0,5-2-11 16,-7 5-4-16,4 0-11 0,1-1-2 0,-1-1-4 15,1 2-7-15,-1-1-3 0,2 2-4 0,-1-1 4 16,1 0-4-16,1-5-2 0,1 11-1 0,-1-6 2 15,3 0-5-15,-1 0-4 0,2 1-8 0,0-4-2 0,0 4-12 16,1-4-6-16,-5-2-7 0,11 4-5 0,-6-2-7 16,-5-2-2-16,0 0-12 0,16-4-10 0,-10 0-19 15,1-4-14-15,1-3-14 0,2-7-2 0,-3-2-11 16,-1-2-10-16,0-5-4 0,-3 0 3 0,0 0 5 16,0 3 0-16,-2-1 12 0,-1 1 11 0,-3 2 6 15,3 4 9-15,-3 3 2 0,2 4 10 0,1 2-5 0,-1 1 7 16,1 2 6-16,0 0-2 0,0 6 0 0,-2-8 1 15,2 8-5-15,0-5-5 0,0 5 0 16,0 0-2-16,0 0-3 0,0 0-3 0,0 0 8 0,0 0-5 16,0 0-4-16,-6 23 3 0,5-1 1 0,-2 1-1 15,4 1 1-15,1 1-6 0,-1 3 9 0,1-4-5 16,1 4 6-16,-2-1-7 0,5-2 11 0,0-1 3 16,0-2 0-16,0-1 2 0,3-3 3 0,-1-3 7 15,0-3-6-15,0-4-8 0,1-1 0 0,1-2-14 16,2-1-12-16,-1-2-12 0,1-4-15 0,-1-1-18 15,1-3-16-15,6-7-20 0,-4-1-22 0,1-4-8 0,-2 0-3 16,-5 4 4-16,-1 0 8 0,-3 3 11 16,1 0 5-16,-5 3 10 0,0 0 10 0,0 4 6 0,0-2 6 15,-3 2 12-15,3 4 10 0,-5-3 3 0,5 3 8 16,0 0 5-16,-7-3 12 0,7 3 13 0,0 0 9 16,0 0 8-16,0 0 6 0,-10 8 13 0,5-4 2 15,4 0 5-15,1-4 9 0,-2 7 3 0,2 0 5 16,2-2-4-16,-1 2 1 0,1-2-1 0,2 2-1 0,2 4-1 15,1-3-1-15,2 1-5 0,-1-2-4 0,3-1-8 16,-1 3 0-16,2-5-1 0,-1 2-5 0,0-2-12 16,-1-2-10-16,-3 1-9 0,1-2-10 0,-1 1-4 15,-1-2-10-15,-6 0-6 0,8-3-7 0,-3 0 3 16,-5 3 8-16,8-4 5 0,-6 2 6 0,-2 2 8 16,4-6 8-16,-4 6-1 0,3-4 9 0,-3 4 9 15,0 0-4-15,3-4 3 0,-3 4 4 0,0 0-2 16,2-5 2-16,-2 5 0 0,0 0-1 0,0 0-6 15,3-3-3-15,-3 3-3 0,0 0 1 0,0 0-3 0,0 0 3 16,0 0-4-16,0 0 3 0,0 0-2 0,0 0 3 16,0 0-2-16,0 0-2 0,0 0 10 0,0 0-9 15,0 0 0-15,0 0 0 0,0 0 8 0,0 0-1 16,0 0 7-16,0 0 0 0,0 0-9 0,0 0-1 16,7 0-8-16,-7 0-3 0,0 0 2 0,0 0-1 15,7-5-7-15,-7 5-1 0,5-2-5 0,-5 2-4 16,6-3 1-16,-6 3 5 0,0 0-1 0,8 0 4 15,-8 0 3-15,0 0-5 0,9 4 0 0,-9-4 0 16,6 3-1-16,0 0 1 0,-2 0 0 0,-1 0 0 0,2 1-7 16,0-2 1-16,-1 1-9 0,1 0-12 0,-1-1-1 15,0 1-12-15,-4-3-9 0,9 1-5 0,-9-1-9 16,12 0-5-16,-12 0-5 0,9-4 10 0,-5 0-2 16,1 0 4-16,2-7 10 0,-3 0 6 0,4-9 0 15,1 0 10-15,-3-3 2 0,1-2 2 0,0-1 2 16,7-16 9-16,-5 1 10 0,-2 11 28 0,-2 5 35 15,1 3 36-15,-2 3 20 0,-1 4 13 0,0 2 10 0,-2 4 4 16,1 3-13-16,-2 0-5 0,0 1-9 0,0 5-7 16,0 0 8-16,0 0 2 0,0 0-2 15,0 0-1-15,-13 28 2 0,5-7-7 0,4 3-5 0,-2 2-13 16,0 1 4-16,0 17-9 0,0-3 0 0,3-11-8 16,2 10-1-16,0-8-3 0,1-4-3 0,2 12-13 15,-2-11 3-15,3-5-10 0,0-1 5 0,2-2-8 16,-2-1 4-16,4-1-4 0,-3-3-1 0,1-4-35 15,1-4-38-15,0 2-32 0,-2-5-42 0,0-1-68 16,1-4-96-16,-5 0-261 0,7-9-654 0,-1-2 181 16</inkml:trace>
          <inkml:trace contextRef="#ctx0" brushRef="#br0" timeOffset="3536.9209">5001 485 433 0,'0'0'724'0,"0"0"-144"0,0 0-78 15,0 0-53-15,0 0-39 0,0 0-42 0,0 0-39 16,0 0-42-16,0 0-32 0,27-5-37 0,-14 4-59 0,0 1-86 16,-1-2-98-16,-1 2-116 0,-11 0-142 0,14 0-314 15,-14 0-713-15,0 0 193 0</inkml:trace>
          <inkml:trace contextRef="#ctx0" brushRef="#br0" timeOffset="-3.0393">2573 921 543 0,'0'0'385'0,"0"0"-34"0,-5 5-23 0,5-5-39 0,0 0-39 16,0 0-29-16,0 0-11 0,0 0-8 0,0 0-10 15,7-26-14-15,-1 6-15 0,0-1-15 0,-2-1-17 0,-1-1 2 16,1 2-8-16,-2 0-9 0,-1 6-15 15,-1 1-3-15,0 1-15 0,0 3-6 0,2 1-16 16,-4 2 3-16,2 1-18 0,0 6-10 0,2-11 3 0,-2 8-5 16,0 3-9-16,0-6-4 0,0 6-7 0,0 0 3 15,-2-7-4-15,2 7-8 0,0 0 0 0,0 0 2 16,0 0-2-16,0 0-6 0,0 0 6 0,0 0-2 16,0 0 14-16,0 0-15 0,0 0 0 0,0 0 2 15,0 0-11-15,0 0 17 0,3 22-9 0,2-18 1 16,-1 0-4-16,1-1 1 0,0 0-1 0,-5-3-10 0,10 4-3 15,-3-2-25-15,-7-2 1 0,14 1-1 0,-3-2-9 16,-2-1 3-16,-1 1 5 0,0 0 3 16,-3-1 6-16,-5 2 11 0,10-5 15 0,-7 4 22 0,-3 1 23 15,7-3 11-15,-7 3 11 0,6-1 2 0,-6 1 0 16,0 0-5-16,5-2-4 0,-5 2-9 0,0 0-3 16,0 0-7-16,6-2-1 0,-6 2-1 0,0 0 9 15,0 0 4-15,9 6 3 0,-6-1 3 0,-1 0 1 16,0 0-5-16,3 6-2 0,-2 0-6 0,0-3-2 15,-2 5-3-15,1-1-11 0,-2-2-20 0,-3 3-40 16,-2-1-63-16,2-2-63 0,-5 2-80 0,0-4-99 0,-4-2-286 16,-2-2-754-16,1-4 205 0</inkml:trace>
          <inkml:trace contextRef="#ctx0" brushRef="#br0" timeOffset="-1.9971">2526 391 4579 0,'2'-8'360'16,"-4"1"-161"-16,-1 1-102 0,3 2-14 0,-1-2 2 15,1 6-3-15,-2-5-12 0,2 5-14 0,-1-5-20 16,1 5-17-16,0 0-39 0,0 0-52 0,0 0-52 16,1-5-60-16,-1 5-53 0,0 0-56 0,0 0-77 0,0 0-231 15,0 0-719-15,0 0 196 0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56:34.44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431A29F-5049-4D29-A886-58E0968FB336}" emma:medium="tactile" emma:mode="ink">
          <msink:context xmlns:msink="http://schemas.microsoft.com/ink/2010/main" type="inkDrawing" rotatedBoundingBox="11458,3492 11669,4383 11003,4540 10792,3650" hotPoints="11666,4000 11248,4419 10830,4000 11248,3582" semanticType="enclosure" shapeName="Circle">
            <msink:destinationLink direction="from" ref="{E7C0B41C-6960-4822-9D6E-C84F7CF246C7}"/>
          </msink:context>
        </emma:interpretation>
      </emma:emma>
    </inkml:annotationXML>
    <inkml:trace contextRef="#ctx0" brushRef="#br0">335 126 467 0,'0'0'282'0,"-1"-4"-37"0,1 4-24 16,0 0-27-16,0 0-11 0,0 0-20 0,0 0-14 15,-2-5-14-15,2 5-16 0,0 0-6 16,0 0-9-16,0 0-12 0,-3-4-11 0,3 4-6 0,0 0-6 16,0 0-5-16,0 0-8 0,-6-2-6 0,6 2-5 15,0 0-8-15,-9-2-3 0,9 2 1 0,0 0-1 16,-19 4-1-16,9 0-1 0,0 0 0 0,-2 0-4 15,2 3-4-15,1-1-2 0,-2 1 2 0,2 4 3 16,-1-2-4-16,-3 6-1 0,-2 3 1 0,3-3-3 16,0 3 2-16,2 1-5 0,0 1 8 0,5 0-8 15,-1 3 5-15,1-2-3 0,1 4 1 0,1 0 7 0,1 0 0 16,-1 3 2-16,2-3-9 0,1 1 2 0,1 0 4 16,2 1-3-16,0-1 6 0,2-2 0 0,-2 1-2 15,1-4 4-15,2 4-8 0,-1-4 2 0,3 0 3 16,-1-3-2-16,2 2 7 0,-2-3-2 0,0-3-3 15,2-2-6-15,-3-1-2 0,1-1 2 0,1 1-5 16,1-2-6-16,-2 0 9 0,2 0 0 0,0 1 2 16,2-2-10-16,-1 0 3 0,0-3-1 0,2 0-4 0,1 0 3 15,0-1-7-15,1 0 0 0,-1-1 7 16,-2 1-8-16,2-3-1 0,-1 0 2 0,1 2-7 0,2-3 2 16,-3 0 0-16,-1 0-4 0,4 0 4 0,-4 0 4 15,1-3 0-15,1 3-4 0,-4-2 0 0,-9 2-2 16,21-4 3-16,-11 0-2 0,2 0 3 0,-1-2-6 15,0 0 6-15,0 0-1 0,-1-2-6 0,-1 1 8 16,1-1-9-16,-1 0 5 0,0 0 3 0,1-3-3 0,-4 1 3 16,1 1-5-16,1-2 3 0,-1 2 0 15,-1-2-1-15,-1-1 3 0,0 0 4 0,6-5-4 0,-6 2 14 16,2 3-1-16,-4-1 4 0,1 2-3 0,1-8 2 16,-2 4-4-16,1 4 11 0,-1 2 9 15,0-2-8-15,-1 2 1 0,0-2 0 0,0 1-2 0,-1-3 2 16,1 2 1-16,1-1-6 0,-2 0-3 0,2-13-2 15,0 5 0-15,-1-2-3 0,1 3-4 0,-2-1 0 16,-1-1 4-16,2 1 2 0,-1 0 4 0,-1 4 1 16,0 2 2-16,-1-4 5 0,-1 2 3 0,-1 2 0 15,0 2-1-15,0-2-3 0,0 2 2 0,-4-6 4 16,1-1 1-16,0 4-1 0,3 1-3 0,-3 2-1 16,0 0-2-16,-2-5 4 0,-1 4-6 0,0 1-3 0,-4-4-1 15,-1 2-5-15,-2-2 0 0,-1 3-3 0,1 1-1 16,-4 0-1-16,0 1-3 0,-2 3-2 0,-3 2 0 15,-2 0-3-15,-1 3-4 0,-3 2-9 0,0 1-11 16,-16 4-21-16,14-1-7 0,3 1-16 0,-1 1-18 16,3 2-6-16,0 1-10 0,1 0-3 0,4 0-14 15,1 1-10-15,2 1-21 0,1-2-10 0,0 3-17 0,4-2-21 16,4-1-23-16,2 2-16 0,2 1-40 0,-2-2-164 16,4 2-521-16,3 3 143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56:36.24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C0B41C-6960-4822-9D6E-C84F7CF246C7}" emma:medium="tactile" emma:mode="ink">
          <msink:context xmlns:msink="http://schemas.microsoft.com/ink/2010/main" type="inkDrawing" rotatedBoundingBox="11542,4267 13259,4111 13284,4390 11568,4545" semanticType="callout" shapeName="Other">
            <msink:sourceLink direction="from" ref="{6431A29F-5049-4D29-A886-58E0968FB336}"/>
            <msink:sourceLink direction="to" ref="{77E3612F-9B3F-4670-9349-E8849BB1AD9E}"/>
          </msink:context>
        </emma:interpretation>
      </emma:emma>
    </inkml:annotationXML>
    <inkml:trace contextRef="#ctx0" brushRef="#br0">748 739 355 0,'-6'3'253'0,"6"-3"-27"0,0 0-21 15,0 0-11-15,0 0-4 0,-5 1 7 0,5-1 1 16,0 0 5-16,0 0 1 0,0 0-3 0,0 0 7 16,0 0 1-16,10 11-4 0,-4-8-3 0,5 1 2 15,11 4-7-15,0-6 1 0,6 2-4 0,2 0-9 0,19-1-2 16,-1 0-6-16,0 1-17 0,3-3-13 0,-1-1-19 15,1 0-14-15,0 2-7 0,0-4-15 16,0 1-8-16,2 0-3 0,-5 0-10 0,-1-1-10 0,2-1-1 16,4 3-10-16,-2-3-3 0,3-1-8 0,-2-1-2 15,3 1-6-15,-2-3-4 0,2 3 2 0,-6-1-8 16,1-2 4-16,-1 0-7 0,-1 0-3 0,-5 0 1 16,-6 2-4-16,-8-1 1 0,0 2-1 0,-1-2-3 0,0 0-1 15,-3 2-3-15,-3-1 1 0,3 0 1 16,-7 2 1-16,-3-1 0 0,-3 1-3 0,-4 0-5 0,1 2 0 15,-4-2-6-15,3 2-15 0,-8 1-11 0,9-3-15 16,-9 3-23-16,7-1-24 0,-7 1-20 0,0 0-8 16,7-3-7-16,-7 3-11 0,0 0-6 0,9-1 2 15,-9 1-1-15,0 0 3 0,0 0 4 0,0 0 9 16,4-3 15-16,-4 3 10 0,0 0 7 0,0 0 13 16,0 0 4-16,0 0 9 0,-11-9 7 0,6 5 7 15,-4-1 7-15,-2 1 2 0,1-2 7 0,-2 2 3 0,2-2 3 16,-2 0 4-16,1 0 4 0,-1 2-3 15,0-3 7-15,2 2 5 0,-2 0-1 0,3 2 1 16,3 0 5-16,0-1 2 0,0 3 1 0,1-2 6 0,5 3 3 16,-6-1 11-16,6 1 12 0,0 0 7 0,-4-4 17 15,4 4 8-15,0 0 4 0,0 0 12 0,0 0 9 16,13-6-3-16,-13 6 4 0,15 0-5 0,-4 2 0 16,-1-1-7-16,-1 0-5 0,0 2 1 0,-2 1-3 0,4 3 12 15,-4-2 7-15,2 2 2 0,-3 3 0 16,0 0-4-16,-4 2-4 0,4 6-9 0,-4 0-5 15,-4 2-4-15,1 1-9 0,-4 1-25 0,1-2-50 0,-2 0-57 16,-1-1-47-16,1-3-57 0,-1-3-62 0,1-2-72 16,1-3-236-16,2-3-670 0,2-2 182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0:08.6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AD4BF0E-0C86-4DE1-85CE-F60A44D88073}" emma:medium="tactile" emma:mode="ink">
          <msink:context xmlns:msink="http://schemas.microsoft.com/ink/2010/main" type="inkDrawing" rotatedBoundingBox="6788,6792 8067,5362 9581,6717 8302,8146" hotPoints="8926,6007 8994,7434 7567,7501 7499,6074" semanticType="enclosure" shapeName="Square">
            <msink:sourceLink direction="with" ref="{2C70FA43-ADD9-4036-ACE8-84745D1B99C4}"/>
            <msink:destinationLink direction="with" ref="{FAC03B42-7994-4C0D-8B52-1BA7AB64F3D8}"/>
          </msink:context>
        </emma:interpretation>
      </emma:emma>
    </inkml:annotationXML>
    <inkml:trace contextRef="#ctx0" brushRef="#br0">8 19 545 0,'-1'-3'363'0,"1"3"-46"0,0 0-37 16,-2-6-33-16,2 6-37 0,0 0-18 0,-1-5-24 15,1 5-17-15,0 0-16 0,0 0-5 0,0 0-9 16,0 0-14-16,-2-4-2 0,2 4-12 0,0 0 3 0,0 0 9 16,0 0-5-16,0 0 2 0,0 0 7 0,-1 20-1 15,1-7-7-15,-2 11-1 0,4 4-6 0,-2 14-4 16,-2 2-11-16,1 5-7 0,2 1 1 0,1 0 4 15,-1 3 4-15,2-3-4 0,2 4 1 0,-1-5 0 16,2 2 2-16,0-2-1 0,-1 0-4 0,2-4 1 16,-1-2-9-16,0-2-5 0,-2-8-5 0,-1-6 2 0,2 0-10 15,1-1-3-15,-3 0-4 0,0 1-6 16,0-1-2-16,-1 0-1 0,0 0-4 0,-1 2-2 16,1 0-2-16,-1-1 1 0,-1 15-4 0,2-10 6 15,-2-4-9-15,1-3-1 0,1 0-3 0,-4 0-3 16,1-3-3-16,1-1-2 0,0-5-9 0,-2-4-4 0,2-3-3 15,2-2-3-15,-4 0 0 0,2-2-5 16,2-1-4-16,-2-4-15 0,0 6-27 0,0-6-35 0,0 0-32 16,0 0-21-16,0 0 1 0,-5-20-16 0,5 7-27 15,-1-9-42-15,1-5-45 0,-2 0-60 0,-3-16-193 0,3 0-639 16,1 0 173-16</inkml:trace>
    <inkml:trace contextRef="#ctx0" brushRef="#br0" timeOffset="1591.2269">-76-28 367 0,'0'0'248'0,"0"0"0"15,0 0-4-15,0 0-7 0,0 0-8 0,0 0-11 16,0 0-11-16,12-6-5 0,-8 4-17 0,4 1-7 16,2-2-20-16,0 2-1 0,4-1-9 0,-1 1-17 15,7-1-12-15,2-1-11 0,1 2-9 0,4-2-1 0,-1 1-6 16,2 1-11-16,4 1-8 0,-1 0-5 16,18-2 0-16,0 2-5 0,-2 2-2 0,2-2-7 0,-1 1-5 15,3-2-8-15,1 2 2 0,3 1-7 16,-3-2 0-16,-1-2-4 0,-1 2-10 0,-2-1 0 15,-4 1-1-15,-9-2-4 0,-7 2 2 0,1 2-5 0,-4-4-2 16,-2 2-1-16,2 0 1 0,-7-1-7 0,-2 1 4 16,-3 0-1-16,-2 0-2 0,1 0 4 0,0 0-7 15,-3 0 0-15,-9 0 1 0,14 0 3 0,-14 0 0 16,12 0-1-16,-12 0 2 0,0 0 7 0,12 1-3 0,-12-1-9 16,0 0 7-16,0 0-3 0,0 0-1 0,10 0 3 15,-10 0-3-15,0 0 1 0,0 0 1 0,10 0-1 16,-10 0-2-16,0 0 7 0,6 2-5 0,-6-2 4 15,0 0 1-15,7 0 0 0,-7 0 3 0,0 0 0 16,6 1-2-16,-6-1 2 0,6 4 0 0,-6-4-1 16,0 0-4-16,10 5 5 0,-7-3-6 0,-3-2 4 15,9 1-2-15,-3 2 4 0,-1 0-5 0,1-2 2 16,6 3-6-16,1 0 1 0,-1-1 3 0,2 2-7 16,-1-2 2-16,-1 0-1 0,3 0 1 0,-2 2-5 0,-1-2 6 15,1 1-2-15,-1 0-2 0,-1 1-1 0,-2-2-1 16,-1 3-2-16,1-1 2 0,-1 4 0 0,-1-2 2 15,-1 5-4-15,0 0 7 0,-3 10-4 0,0 0-1 16,0 2 2-16,0 16-4 0,-3-10 4 0,-2-3-4 16,-1-1 1-16,3 15 3 0,-3-1 2 0,2-9-7 15,-1-6 4-15,1 15-2 0,1-8 2 0,-2-4 2 16,1 14 0-16,-1-10 4 0,4 10 3 0,-1-2-1 0,-1 1 1 16,2-10-1-16,1 11 1 0,-2-12 0 15,1-2 0-15,-1-1 0 0,4 15 9 0,-3-9-3 0,1-5 6 16,0 11 0-16,0-8-2 0,0-7 3 0,0 1 3 15,0 0-4-15,-1-4-1 0,1 2-3 0,-1-7 1 16,1 3-2-16,-2-4-2 0,1-3 0 0,-1-4-1 16,1 2-1-16,-2-4-2 0,1 2-2 0,-1-2 0 0,0-2 0 15,0-1 0-15,0-3-1 0,1 11 1 16,-1-8-4-16,0-3 0 0,0 4 1 0,0-4 1 0,0 5-4 16,0-5 3-16,0 0 0 0,-1 6-2 0,1-6 4 15,-3 6-1-15,2-4-2 0,-3 2 3 0,-2 0 1 16,-3 1-3-16,-3 1 7 0,-1-1-10 0,-10 2 3 15,-4-1-2-15,-3-1-3 0,-16 5-7 0,-1-4-2 16,-8 0 0-16,3-3-3 0,-1 4 2 0,-1-5 4 16,0 5-1-16,0-2 2 0,-2-3-1 0,1 2 0 15,1 2 1-15,3 0 4 0,4-4 0 0,13 0-2 0,3-1 1 16,1 2-1-16,1-3 1 0,3 3 0 16,1-1 0-16,6-1 2 0,4-1 0 0,2 0 2 0,1 1 6 15,4 0-6-15,-1-1 4 0,2 0 0 0,0 3 3 16,7-3 3-16,-12 0 0 0,12 0 2 0,-13 1 1 15,1-1 2-15,0 0 1 0,2 0 4 0,10 0 7 16,-16 0 5-16,9-1 8 0,-5 1 3 0,-1 0 7 16,3-3 6-16,-2 3 13 0,2-1 2 0,10 1 0 0,-17-1-4 15,17 1-7-15,-11-1-4 0,11 1-3 0,-9 0-8 16,9 0-3-16,0 0-5 0,-10-2-8 0,10 2-4 16,0 0-2-16,0 0-1 0,0 0-2 0,-8-1-8 15,8 1 16-15,0 0-23 0,0 0-2 0,0 0-9 16,0 0-20-16,-8-2-20 0,8 2-28 0,0 0-36 15,0 0-46-15,0 0-49 0,0 0-69 0,0 0-73 16,-7-4-66-16,2 2-291 0,5 2-840 0,-10-6 226 16</inkml:trace>
    <inkml:trace contextRef="#ctx0" brushRef="#br0" timeOffset="9396.0754">20 1008 372 0,'0'0'306'0,"0"0"-36"0,0 0-38 15,0 0-16-15,0 0-24 0,-6 2-23 0,6-2-20 0,0 0-21 16,0 0-12-16,0 0-14 0,0 0-11 0,0 0-11 16,0 0-10-16,0 0-8 0,-12-1-4 0,12 1 2 15,0 0-7-15,0 0 8 0,0 0 1 0,0 0 4 16,-7-1 2-16,7 1 4 0,0 0-5 0,0 0 4 15,0 0 7-15,0 0 9 0,0 0 5 0,0 0 0 16,0 0 5-16,0 0-2 0,0 0 9 0,0 0 11 16,23-3 8-16,0 2 14 0,10-1 13 0,14 1 4 15,3-3-1-15,6 3-1 0,1-3-16 0,1 2-10 0,46 0-20 16,-34 3-5-16,-13 2-10 0,42 2-13 0,-33-1-6 16,-16-1-8-16,1 1-7 0,-2-2-5 0,-2 2-6 15,-2-2-7-15,-8-2-4 0,-8 3 2 0,-3-3-6 16,-1 1-2-16,-7-2-5 0,4 1-1 0,-6-2-2 15,-3 1-1-15,-3 1 1 0,-1 0 2 0,-3 0-1 16,1-2-4-16,-7 2 0 0,10 0 0 0,-10 0-2 16,0 0-2-16,11-1-5 0,-11 1 2 0,0 0-1 0,8 0-5 15,-8 0-4-15,0 0-11 0,0 0-20 0,0 0-28 16,0 0-48-16,0 0-46 0,9 0-42 16,-9 0-92-16,0 0-115 0,0 0-283 0,0 0-821 0,0 0 222 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0:10.8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659D3AA-A5C7-47F3-AA1C-52DFDB1CCF61}" emma:medium="tactile" emma:mode="ink">
          <msink:context xmlns:msink="http://schemas.microsoft.com/ink/2010/main" type="writingRegion" rotatedBoundingBox="7135,5426 8782,5495 8749,6288 7101,6218">
            <msink:destinationLink direction="with" ref="{B78A298F-070F-46E3-A1B6-3A5BC9DF7621}"/>
          </msink:context>
        </emma:interpretation>
      </emma:emma>
    </inkml:annotationXML>
    <inkml:traceGroup>
      <inkml:annotationXML>
        <emma:emma xmlns:emma="http://www.w3.org/2003/04/emma" version="1.0">
          <emma:interpretation id="{E028772B-050B-4A7E-B0CE-FD5B3CDD6082}" emma:medium="tactile" emma:mode="ink">
            <msink:context xmlns:msink="http://schemas.microsoft.com/ink/2010/main" type="paragraph" rotatedBoundingBox="7135,5426 8782,5495 8749,6288 7101,6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B7F82F-5CA5-4D87-9F06-039F0AE3F473}" emma:medium="tactile" emma:mode="ink">
              <msink:context xmlns:msink="http://schemas.microsoft.com/ink/2010/main" type="line" rotatedBoundingBox="7135,5426 8782,5495 8749,6288 7101,6218"/>
            </emma:interpretation>
          </emma:emma>
        </inkml:annotationXML>
        <inkml:traceGroup>
          <inkml:annotationXML>
            <emma:emma xmlns:emma="http://www.w3.org/2003/04/emma" version="1.0">
              <emma:interpretation id="{288E589A-880F-4BB1-9098-E2BF68B22895}" emma:medium="tactile" emma:mode="ink">
                <msink:context xmlns:msink="http://schemas.microsoft.com/ink/2010/main" type="inkWord" rotatedBoundingBox="7135,5426 8081,5466 8047,6258 7101,6218"/>
              </emma:interpretation>
              <emma:one-of disjunction-type="recognition" id="oneOf0">
                <emma:interpretation id="interp0" emma:lang="en-US" emma:confidence="0.5">
                  <emma:literal>Pee/</emma:literal>
                </emma:interpretation>
                <emma:interpretation id="interp1" emma:lang="en-US" emma:confidence="0">
                  <emma:literal>pee/</emma:literal>
                </emma:interpretation>
                <emma:interpretation id="interp2" emma:lang="en-US" emma:confidence="0">
                  <emma:literal>Pee)</emma:literal>
                </emma:interpretation>
                <emma:interpretation id="interp3" emma:lang="en-US" emma:confidence="0">
                  <emma:literal>pee)</emma:literal>
                </emma:interpretation>
                <emma:interpretation id="interp4" emma:lang="en-US" emma:confidence="0">
                  <emma:literal>Pea/</emma:literal>
                </emma:interpretation>
              </emma:one-of>
            </emma:emma>
          </inkml:annotationXML>
          <inkml:trace contextRef="#ctx0" brushRef="#br0">-351 164 410 0,'2'5'316'0,"-2"-5"-28"0,0 0-22 0,7 3-17 16,-3-2-7-16,2 2-17 0,2-1-2 0,5 0-4 15,-4 0-12-15,1 4-1 0,3-1-12 16,3 7-8-16,0 1-3 0,2 4-6 0,1 1 2 0,0 1 0 15,-2 4-9-15,8 12-11 0,0 1-14 0,0 3-14 16,-3-2-12-16,0 0-11 0,-5-10-8 0,-3-3-13 16,1-1-9-16,3-1-8 0,-6 0-7 0,1-2-3 15,-3-4-8-15,-3-1-4 0,2-3-6 0,-4-4-6 0,1 0-12 16,-3-2-13-16,0-2-17 0,-1-1-27 16,-2-3-53-16,0 0-69 0,0 0-74 0,0 0-78 0,-8-12-331 15,-3-5-767-15,1-1 209 0</inkml:trace>
          <inkml:trace contextRef="#ctx0" brushRef="#br0" timeOffset="452.244">-2 152 216 0,'0'0'438'0,"2"-3"-78"16,-2 3-48-16,0 0-38 0,0 0-21 15,0 0-11-15,0 0-21 0,0 0 3 0,9 11-18 0,-5 0-9 16,1 8-17-16,2 0-15 0,-3 2-13 0,1 2-11 16,1-1-17-16,-3-1-15 0,1 1-8 0,0-2-9 15,2-2-9-15,-4-3-10 0,0-2-9 0,-1-4-6 16,1-1-2-16,1-2-7 0,-3 1-2 0,1-3-5 16,1 2-1-16,-2-6 15 0,3 4 1 0,-3-4-6 15,0 0-3-15,0 0-9 0,0 0-11 0,4-19-14 16,-2-4-21-16,-2-3-30 0,0-1-23 0,3-15-16 0,-9-1-9 15,6 12 3-15,-3 5 4 0,1 2 10 0,-1 1 8 16,0 2 3-16,2 2 5 0,-1 4 2 0,1 2 8 16,1 4 6-16,-1-1 16 0,1 4 11 0,0 0 7 15,1 0 11-15,0 1 17 0,1 0 20 0,2-1 15 16,-1 2 14-16,2 0 5 0,1 0 6 0,-1 0-2 16,1 1-5-16,0 1-5 0,2 0-8 0,-8 2-5 15,11 1-8-15,-11-1 0 0,11 6-5 0,-7-1-5 16,0 5-5-16,-2 2-2 0,-4 11-23 0,-3-1-61 0,-3 3-69 15,-2-1-75-15,-2-1-74 0,0-1-90 0,-2-1-199 16,-1-4-664-16,4-5 181 0</inkml:trace>
          <inkml:trace contextRef="#ctx0" brushRef="#br0" timeOffset="1704.2349">201 21 372 0,'0'0'252'0,"0"0"-21"0,21-6-18 0,-21 6-7 16,0 0-14-16,4-2-11 0,-4 2-4 0,0 0-15 15,0 0-8-15,5-2-13 0,-5 2-12 0,0 0-10 16,0 0-10-16,0 0-10 0,0 0-11 0,0 0-6 16,4-4-9-16,-4 4 0 0,0 0-14 0,0 0-2 15,0 0-3-15,0 0-6 0,0 0-5 0,0 0-5 16,0 0-5-16,0 0 2 0,0 0 0 0,0 0-1 0,0 0 6 16,-13 10 3-16,9-5 2 0,-1-1 16 0,-2 5-10 15,0 3 11-15,-4 6 3 0,2 4 11 0,4-1 0 16,-1 1 5-16,3 3 3 0,1-1 14 0,4 0-2 15,1 2-3-15,4-2 0 0,3 0 6 0,2 2-3 16,1-2-6-16,2-3-4 0,3 0-4 0,-1-1-7 16,0-2-6-16,4-1-6 0,-2-4-10 0,-1-2-13 15,-5-2-46-15,0-1-52 0,-4-1-65 0,0-2-64 0,-3-1-79 16,0-2-109-16,-1-2-214 0,-5 0-708 16,0 0 193-16</inkml:trace>
          <inkml:trace contextRef="#ctx0" brushRef="#br0" timeOffset="2272.6377">370 130 407 0,'0'0'327'0,"0"0"-40"16,-3-4-25-16,3 4-16 0,0 0-12 0,0 0-6 16,0 0-15-16,-2-4-19 0,2 4-13 0,0 0-22 15,0 0-20-15,-3-4-12 0,3 4-15 0,0 0-18 0,-5-2-8 16,5 2-7-16,-11 0-7 0,11 0-14 15,-16 2-4-15,3-1-6 0,1 3-6 0,0-1-3 0,1 3-4 16,-1-1 3-16,4-2-6 0,-1 0-2 0,-1 1-5 16,1 0-3-16,1 0 4 0,1-1-3 0,3-1 15 15,1 2 8-15,-2 0 17 0,4 0 12 0,1 2 16 16,-2-2 13-16,4 2 12 0,-1 0 12 0,7 3 6 16,-4 1 6-16,6 0-4 0,1-2-2 0,6 6-10 15,-3-6-1-15,4 4-17 0,-3-5-15 0,-1-2-7 16,-3 1-12-16,-1-1-8 0,-1-2-27 0,-2 1-57 0,-1 0-65 15,-2 0-80-15,-2-1-85 0,-1 1-117 0,-1-4-314 16,-4 9-817-16,0-5 220 0</inkml:trace>
          <inkml:trace contextRef="#ctx0" brushRef="#br0" timeOffset="973.7694">290 169 590 0,'-8'2'332'15,"8"-2"-29"-15,-14 1-31 0,14-1-25 0,-9 1-13 16,9-1-22-16,-9 0-21 0,9 0-7 0,-6 3-12 15,6-3-2-15,-6 3-12 0,6-3 2 0,-6 6-3 16,5-1-1-16,1-5-2 0,-3 12 3 0,3-8-2 16,3 8-2-16,-3 0-1 0,4-1-4 0,1 1-4 0,1-2-5 15,-1 2-9-15,6 4-10 0,-3-4-10 0,-1-1-12 16,-1-4-10-16,3 1-10 0,-2 0-8 0,1-3-10 16,-3 1-33-16,0-3-49 0,-1-1-52 0,1 2-63 15,-5-4-75-15,0 0-88 0,0 0-358 0,0 0-790 16,13-7 215-16</inkml:trace>
          <inkml:trace contextRef="#ctx0" brushRef="#br0" timeOffset="2694.0706">603 13 399 0,'0'0'346'0,"0"0"-35"0,0 0-21 16,-6-2 0-16,6 2 1 0,0 0 5 0,-9 15 3 15,-1 4 6-15,0 5 3 0,-1 20-15 0,-7 1-13 16,3 3-20-16,1-1-19 0,0 3-27 0,3 1-21 15,2-1-18-15,1-2-19 0,2-1-9 0,0-3-12 16,3-2-12-16,1-9-6 0,2-5-18 0,0-3-16 0,0-2-28 16,2 0-34-16,-2-4-53 0,1 1-53 0,2-5-75 15,-1-5-64-15,-1-2-63 0,1-2-72 0,-2-2-271 16,0-4-757-16,0 0 206 0</inkml:trace>
        </inkml:traceGroup>
        <inkml:traceGroup>
          <inkml:annotationXML>
            <emma:emma xmlns:emma="http://www.w3.org/2003/04/emma" version="1.0">
              <emma:interpretation id="{9446F576-8BAF-44C1-B6F5-C20831DFBC26}" emma:medium="tactile" emma:mode="ink">
                <msink:context xmlns:msink="http://schemas.microsoft.com/ink/2010/main" type="inkWord" rotatedBoundingBox="8196,5553 8779,5578 8754,6170 8171,6145"/>
              </emma:interpretation>
              <emma:one-of disjunction-type="recognition" id="oneOf1">
                <emma:interpretation id="interp5" emma:lang="en-US" emma:confidence="0.5">
                  <emma:literal>Hi*</emma:literal>
                </emma:interpretation>
                <emma:interpretation id="interp6" emma:lang="en-US" emma:confidence="0">
                  <emma:literal>HE*</emma:literal>
                </emma:interpretation>
                <emma:interpretation id="interp7" emma:lang="en-US" emma:confidence="0">
                  <emma:literal>HI*</emma:literal>
                </emma:interpretation>
                <emma:interpretation id="interp8" emma:lang="en-US" emma:confidence="0">
                  <emma:literal>HE</emma:literal>
                </emma:interpretation>
                <emma:interpretation id="interp9" emma:lang="en-US" emma:confidence="0">
                  <emma:literal>HY*</emma:literal>
                </emma:interpretation>
              </emma:one-of>
            </emma:emma>
          </inkml:annotationXML>
          <inkml:trace contextRef="#ctx0" brushRef="#br0" timeOffset="3021.7352">726 175 433 0,'0'0'485'16,"0"0"-57"-16,-5-4-34 0,5 4-31 0,0 0-27 0,0 0-24 15,0 0-22-15,-3 14-19 0,2-3-16 16,1 8-19-16,-2 3-22 0,1-3-20 0,-2 4-21 0,2-1-17 16,1 0-18-16,0 1-14 0,0-1-11 0,0-1-13 15,0 0-11-15,1-5-10 0,1-3-33 0,-2-3-40 16,1 1-50-16,0 0-51 0,1-3-44 0,-1-1-40 15,1-4-33-15,-1 0-62 0,-1-3-69 0,0 0-198 0,0 0-649 16,0 0 177-16</inkml:trace>
          <inkml:trace contextRef="#ctx0" brushRef="#br0" timeOffset="3387.1766">732 354 4947 0,'-6'-1'364'0,"6"1"-167"0,-3-3-70 0,3 3-52 16,0 0-10-16,0 0 4 0,7-11-11 0,-1 7-14 15,4-2-14-15,2 2-3 0,1-2-25 0,-1 1-58 16,-4 4-72-16,1-2-85 0,-2 1-100 0,-2 0-103 15,-5 2-256-15,0 0-809 0,0 0 220 0</inkml:trace>
          <inkml:trace contextRef="#ctx0" brushRef="#br0" timeOffset="3230.5123">850 176 264 0,'0'0'420'0,"-4"-4"-68"15,4 4-30-15,0 0-23 0,0 0-8 0,0 0-23 16,0 15-17-16,0-6-7 0,0 3-9 0,1-1-8 16,-1 9-11-16,3 0-14 0,-2-2-16 0,1 2-19 0,-1-4-15 15,1-3-15-15,-1-1-14 0,1 0-15 16,-1 0-9-16,-1-1-9 0,3 0-12 0,-3-1-16 0,0-1-47 16,2-3-67-16,-1 0-68 0,-1 0-73 0,0-2-96 15,0-4-281-15,-4 2-685 0,4-2 188 0</inkml:trace>
          <inkml:trace contextRef="#ctx0" brushRef="#br0" timeOffset="3702.6144">973 451 4088 0,'0'0'526'0,"0"0"-258"0,0 0-113 0,0 0-59 15,0 0-24-15,0 0-10 0,0 4-5 0,0-4-8 0,0 6-7 16,-2 5-1-16,1 1-8 0,-1 8-4 16,-1 1-1-16,-1-1-3 0,0 0-6 0,-1 2-17 0,-1-2-37 15,2 2-51-15,0-3-56 0,-1-5-56 0,1 0-59 16,1-4-63-16,0-5-307 0,1 1-751 0,-1-3 202 16</inkml:trace>
          <inkml:trace contextRef="#ctx0" brushRef="#br0" timeOffset="4120.842">1101 226 3856 0,'0'-4'486'0,"-2"0"-201"0,4 0-108 0,-1-2-41 15,1 1 2-15,5-4 16 0,3 2-1 0,1-1-18 16,8-4-29-16,3 2-7 0,0 0-16 0,-1 3-6 0,0 4-12 16,-4-3-3-16,-2 3-31 0,-3 0-57 0,-3 1-70 15,-2 2-73-15,-3 2-64 0,-4-2-69 0,0 0-105 16,-2 7-257-16,-9 1-795 0,0-2 217 0</inkml:trace>
          <inkml:trace contextRef="#ctx0" brushRef="#br0" timeOffset="4267.0306">1129 281 5615 0,'9'-10'124'0,"-2"2"-86"15,2-2-23-15,1 2-5 0,6-4 10 0,3-2-7 0,0 4-6 16,0 1-6-16,-3 2-50 0,-3 4-84 0,-2 0-100 15,-3 3-109-15,-3 0-360 0,-5 0-842 0,0 0 226 16</inkml:trace>
          <inkml:trace contextRef="#ctx0" brushRef="#br0" timeOffset="3950.4346">1179 158 2614 0,'-8'0'266'16,"8"0"-116"-16,-8 0-52 0,8 0 7 0,0 0 17 15,-6 5 4-15,6-5 8 0,-2 4-5 0,2-4 0 16,-1 9 5-16,2-5 10 0,-1 3 2 0,2 4-1 15,-1 2-4-15,1-1-9 0,1 6-11 0,-1-1-14 16,0-4-5-16,2 0-14 0,-4-2-12 0,2 0-1 16,1 1-10-16,1-1-12 0,-2-1-36 0,1-1-56 15,-2-1-73-15,1-1-67 0,-1-2-59 0,-1-1-72 0,0-4-315 16,0 0-750-16,0 0 205 0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0:17.4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AC03B42-7994-4C0D-8B52-1BA7AB64F3D8}" emma:medium="tactile" emma:mode="ink">
          <msink:context xmlns:msink="http://schemas.microsoft.com/ink/2010/main" type="inkDrawing" rotatedBoundingBox="8103,6010 8290,7449 8256,7453 8069,6014" semanticType="callout" shapeName="Other">
            <msink:sourceLink direction="with" ref="{5AD4BF0E-0C86-4DE1-85CE-F60A44D88073}"/>
          </msink:context>
        </emma:interpretation>
      </emma:emma>
    </inkml:annotationXML>
    <inkml:trace contextRef="#ctx0" brushRef="#br0">0 48 263 0,'1'-4'230'0,"1"1"-29"0,-2 3-12 0,3-8-4 16,-3 8-3-16,1-4-9 0,-1 1-9 0,0 3 1 16,0 0-8-16,3-6 1 0,-3 6 0 0,0 0-8 15,0 0-5-15,0-6-7 0,0 6-6 0,0 0-1 16,0 0-11-16,2-5-6 0,-2 5-8 0,0 0-13 16,0-5 1-16,0 5-15 0,0 0-8 0,0 0-12 15,1-4-4-15,-1 4-7 0,0 0-9 0,0 0 2 0,0 0-6 16,0 0-8-16,0 0 4 0,1 20 1 15,1 4 7-15,-2 17 2 0,-2 2 1 0,2 7-5 16,3 2 14-16,3 44 16 0,2-34 6 0,-1-16-4 0,-1 4 2 16,-2 1 4-16,11 38-5 0,-5-29-3 0,-3-14-4 15,0-2-6-15,2 0-2 0,-3 2-9 0,4-4 3 16,-2 0-6-16,0-1-1 0,-2-10-1 0,3 9-2 16,-1-8 2-16,-6-7 1 0,1 1-1 0,2 0-4 15,-2 2-2-15,3-3-1 0,-5-2 0 0,1 1-3 16,0-5-3-16,-2 1-3 0,1-1 1 0,-1-3-7 0,0-5 2 15,2 0-3-15,-1 0-6 0,-1-4 0 0,0 1-3 16,0-1-3-16,0-1-3 0,0 0-1 16,2-1-3-16,-2 1-8 0,0-6-3 0,0 7-8 0,0-2-19 15,0-5-19-15,0 4-20 0,0-4-34 0,0 5-52 16,0-5-78-16,0 0-82 0,0 0-297 0,-5-18-747 16,2 7 203-16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2:30.44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1D6DA9E-4ABD-4741-B2FE-37359B9D4686}" emma:medium="tactile" emma:mode="ink">
          <msink:context xmlns:msink="http://schemas.microsoft.com/ink/2010/main" type="writingRegion" rotatedBoundingBox="1377,7498 13171,7561 13164,8812 1370,8749">
            <msink:destinationLink direction="with" ref="{45838F54-8C9F-4DD9-881A-C34B229A9591}"/>
          </msink:context>
        </emma:interpretation>
      </emma:emma>
    </inkml:annotationXML>
    <inkml:traceGroup>
      <inkml:annotationXML>
        <emma:emma xmlns:emma="http://www.w3.org/2003/04/emma" version="1.0">
          <emma:interpretation id="{D3F1C198-3FF9-483F-A49F-C980479492B8}" emma:medium="tactile" emma:mode="ink">
            <msink:context xmlns:msink="http://schemas.microsoft.com/ink/2010/main" type="paragraph" rotatedBoundingBox="1377,7498 13171,7561 13164,8812 1370,8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BCF823-481A-49C3-8F2E-7C029A588BA8}" emma:medium="tactile" emma:mode="ink">
              <msink:context xmlns:msink="http://schemas.microsoft.com/ink/2010/main" type="line" rotatedBoundingBox="1377,7498 13171,7561 13164,8812 1370,8749"/>
            </emma:interpretation>
          </emma:emma>
        </inkml:annotationXML>
        <inkml:traceGroup>
          <inkml:annotationXML>
            <emma:emma xmlns:emma="http://www.w3.org/2003/04/emma" version="1.0">
              <emma:interpretation id="{15B501BA-9B97-498B-BAEF-5E6D25B22F32}" emma:medium="tactile" emma:mode="ink">
                <msink:context xmlns:msink="http://schemas.microsoft.com/ink/2010/main" type="inkWord" rotatedBoundingBox="1350,8386 1388,7785 1505,7793 1466,8394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-156 313 271 0,'0'0'426'16,"0"0"-71"-16,0 0-30 0,0 0-19 0,0 0 0 16,0 0-17-16,-3 18-15 0,0 2-19 0,1 3-20 0,-2 5-16 15,1-1-17-15,-2 14-21 0,3-2-17 16,-1-6-12-16,0 6-18 0,3-7-15 0,-1-6-10 0,-1 0-11 15,2 0-9-15,-1-3-5 0,-1-2-6 0,1-2-6 16,1-3-4-16,-1-4-7 0,1-2-3 0,1-3-3 16,-1 0-8-16,0-2-1 0,0-5-2 0,-3 7-5 15,3-7-15-15,0 0-31 0,0 0-30 0,0 0-27 16,-9-33-3-16,5 7-5 0,-4-18 5 0,3-4 0 16,-1-4-3-16,0-35 6 0,3 30 9 0,1 15 3 15,4 12 6-15,1 5 4 0,-2 2 1 0,2 0 5 0,5 2 10 16,-1 3 10-16,0-1 16 0,-1 6 3 0,2 2 11 15,-1 2 1-15,-1 3-5 0,2-1 0 0,1 3-2 16,-2 2 1-16,-7 2 0 0,12 0 12 0,-12 0 1 16,15 10 1-16,-8 2-6 0,0 8 4 0,-4 4-9 15,-6 2-24-15,2 0-41 0,-7 13-44 0,1-8-35 16,0-5-34-16,-2-1-33 0,0-2-28 0,-1-1-18 16,-1-2-22-16,3-5-161 0,1-7-512 0,-2-3 142 0</inkml:trace>
        </inkml:traceGroup>
        <inkml:traceGroup>
          <inkml:annotationXML>
            <emma:emma xmlns:emma="http://www.w3.org/2003/04/emma" version="1.0">
              <emma:interpretation id="{0C5179FE-1DDC-44FD-846E-846A796E363A}" emma:medium="tactile" emma:mode="ink">
                <msink:context xmlns:msink="http://schemas.microsoft.com/ink/2010/main" type="inkWord" rotatedBoundingBox="1630,7559 3549,7614 3519,8657 1600,8601"/>
              </emma:interpretation>
              <emma:one-of disjunction-type="recognition" id="oneOf1">
                <emma:interpretation id="interp5" emma:lang="en-US" emma:confidence="0.5">
                  <emma:literal>(se-won,</emma:literal>
                </emma:interpretation>
                <emma:interpretation id="interp6" emma:lang="en-US" emma:confidence="0">
                  <emma:literal>(se-ion,</emma:literal>
                </emma:interpretation>
                <emma:interpretation id="interp7" emma:lang="en-US" emma:confidence="0">
                  <emma:literal>(se-mon,</emma:literal>
                </emma:interpretation>
                <emma:interpretation id="interp8" emma:lang="en-US" emma:confidence="0">
                  <emma:literal>(se-hon,</emma:literal>
                </emma:interpretation>
                <emma:interpretation id="interp9" emma:lang="en-US" emma:confidence="0">
                  <emma:literal>(se-hor,</emma:literal>
                </emma:interpretation>
              </emma:one-of>
            </emma:emma>
          </inkml:annotationXML>
          <inkml:trace contextRef="#ctx0" brushRef="#br0" timeOffset="2189.3955">1903 692 5008 0,'4'6'739'0,"-1"-5"-374"0,-3-1-185 0,1 7-92 15,-1-7 10-15,2 7-17 0,-2-7-28 0,1 6-13 16,-1-6-7-16,0 11-4 0,0 1-2 0,2 7-54 15,-2 0-80-15,-2-3-87 0,-1 3-97 0,0-4-103 16,0-3-398-16,-2 0-954 0,2-6 256 0</inkml:trace>
          <inkml:trace contextRef="#ctx0" brushRef="#br0" timeOffset="295.1256">399 9 3686 0,'0'0'411'0,"-11"-9"-253"16,3 6-65-16,8 3-55 0,-25 3-10 16,2 5-12-16,-2 3-3 0,-13 13-4 0,2 9-4 0,-1 3-2 15,-16 44 0-15,17-22 0 0,15-10 1 0,-17 46 3 16,11-4 4-16,15-28 6 0,5-15-4 0,5 3 2 16,2 0 5-16,2-2-5 0,2-3-4 0,5-1-10 15,3-3-4-15,-1-12-11 0,9 6-17 0,-1-9-26 0,-1-4-24 16,1-3-35-16,2-4-45 0,-1-6-64 15,6-2-67-15,-2-3-199 0,2-10-589 0,0-2 160 16</inkml:trace>
          <inkml:trace contextRef="#ctx0" brushRef="#br0" timeOffset="629.8839">400 373 276 0,'-12'0'219'16,"12"0"-42"-16,-19 2-8 0,6 0-8 0,1 2 5 16,0 0 4-16,-3-2 2 0,3 2 5 0,1 0 3 15,-1 0 0-15,0-1 16 0,3 1-13 0,2-3 4 16,0 1-2-16,7-2-2 0,-10 4-6 0,7-1-3 0,3-3 4 15,0 0 0-15,-4 7 4 0,4-7 5 16,1 6-3-16,-1-6-6 0,11 12 0 0,-4-3-7 16,4 0-6-16,-2 0-14 0,-1 2-14 0,7 4-12 0,-2 2-11 15,-2-2-8-15,0 4-8 0,-3 1-4 0,-2 5-7 16,-4-3-14-16,-1 7-39 0,-4-2-72 0,-9 14-85 16,2-12-102-16,-1-3-115 0,-2-5-382 0,1 1-866 15,-2-7 233-15</inkml:trace>
          <inkml:trace contextRef="#ctx0" brushRef="#br0" timeOffset="1092.8546">477 641 480 0,'0'0'271'0,"6"7"-2"15,-6-7 6-15,8 3 16 0,-8-3 15 0,0 0 28 16,0 0 13-16,0 0 10 0,0 0 6 0,19-10-9 16,-19 10-19-16,10-14-17 0,-6 6-25 0,1 2-22 15,-2-1-27-15,1-2-25 0,-2 0-30 0,1 1-21 0,-3 8-37 16,0-12-20-16,0 8-35 0,0 4-39 16,-8-6-31-16,8 6-20 0,-11-1-12 0,11 1-8 0,-25 8-1 15,8 6 1-15,-2 0 5 0,3 1 0 0,4 3 2 16,0-3 0-16,0 4 4 0,5-4 2 0,2 2-2 15,4-2 3-15,1-3 1 0,1 0 3 0,4-2-2 16,4 2 3-16,1-5-6 0,7 5 1 0,3-4-24 16,2-3-33-16,3-1-38 0,2-5-40 0,-1-2-34 15,3-2-36-15,-1-5-57 0,14-4-78 0,-13 4-208 16,-5-1-684-16,-2-1 187 0</inkml:trace>
          <inkml:trace contextRef="#ctx0" brushRef="#br0" timeOffset="1420.9233">710 608 266 0,'-5'4'136'0,"1"-1"1"16,4-3 8-16,-6 6 19 0,6-6 7 0,-6 4 8 15,6-4 5-15,-4 2-5 0,4-2 3 16,0 0-5-16,0 0-13 0,-3 6-4 0,3-6-17 0,0 0 2 16,0 0-7-16,0 0-3 0,0 0-3 0,0 0-4 15,7 8-9-15,-7-8-13 0,8 4-5 0,-3-3-9 16,-5-1-17-16,11 2 1 0,-5 1-5 0,-6-3-29 16,11 2-9-16,-11-2-22 0,9 0-10 0,-9 0-15 0,0 0-25 15,0 0-25-15,12-3-20 0,-12 3 0 0,0 0-4 16,0 0 2-16,3-4 9 0,-3 4 9 15,0 0 5-15,0 0 7 0,0 0 6 0,0 0 1 0,0-7 17 16,0 7 7-16,0 0 16 0,0 0 9 0,0 0 12 16,0 0 2-16,0 0 3 0,2-5 6 0,-2 5 4 15,0 0 6-15,0 0 1 0,15-1 3 0,-15 1-1 16,17-2 2-16,-5 1-12 0,0 0-2 0,0 2 1 16,0-1-6-16,-1 0 1 0,1 1-1 0,-1 2-14 15,-2-3-18-15,0 0-30 0,-9 0-30 0,13 2-30 16,-13-2-32-16,10 0-24 0,-10 0-13 0,11 2-10 0,-11-2-10 15,10-4-106-15,-6 1-357 0,2-2 102 0</inkml:trace>
          <inkml:trace contextRef="#ctx0" brushRef="#br0" timeOffset="2037.8861">1038 532 369 0,'8'-6'232'0,"-5"1"17"15,0 1 4-15,0 1-5 0,-3 3-8 0,0 0-10 16,6-5-20-16,-6 5-16 0,0 0-13 0,0 0-17 16,0 0-18-16,0 0-11 0,5 12-18 0,-5-5-11 15,0 5-11-15,1 6-8 0,-1 1-24 0,2-3-31 16,-2-3-33-16,1 0-31 0,-1-1-24 0,2-2-15 15,-1 0-14-15,1-2-7 0,0-4 5 0,1 0 6 16,-3-4 2-16,9 2 3 0,-9-2 6 0,0 0-1 0,22-10 15 16,-10 2 20-16,3-7 13 0,1-2 13 0,-1 1 15 15,-6 4 16-15,0 1 17 0,0 2 4 0,-5 2-1 16,2 0 0-16,-1 2-3 0,-4 2-4 0,3-1-5 16,-4 4-4-16,3-4-5 0,-3 4-2 0,0 0-1 15,0 0-3-15,0 0-2 0,0 0 0 0,3 12-3 16,-3-6-1-16,0 6 5 0,0-4-5 0,3 0 2 15,-1 0 8-15,1-3 16 0,0 0 23 0,0 0 16 16,4 3 9-16,-1-1 15 0,1-5 25 0,1 2 6 16,3-1-4-16,0-1-10 0,3-2-10 0,8 0-11 0,-6-2-9 15,-3-2-14-15,0 1-8 0,-1 1-15 0,-4-1-34 16,-1 0-32-16,1 1-35 0,-8 2-27 0,6-7-23 16,-6 2-26-16,0 5-23 0,0 0-20 0,-12-8-17 15,2 3-5-15,0 4-3 0,-3-3 16 0,0 1 19 16,1 2 20-16,0-2 28 0,5 2 45 0,7 1 33 15,-14-3 35-15,14 3 31 0,-11-1 33 0,11 1 24 16,-5-1 19-16,5 1 20 0,0 0 16 0,0 0 16 16,0 0 21-16,0 0 11 0,11-14 3 0,-3 9 11 0,3 0-7 15,0 0 3-15,1-2-5 0,7 1-6 0,-4-1-17 16,6 2-15-16,-4-1-20 0,-7 3-13 0,2 0-14 16,-5 2-15-16,-1 0-13 0,-6 1-18 0,10-2-22 15,-10 2-17-15,0 0-13 0,10 7-7 0,-10-7-15 16,5 9-21-16,-4-3-26 0,-1 0-21 0,2 0-8 15,-2-6-5-15,1 11 0 0,1-8 7 0,-2-3 14 16,2 10 15-16,-2-10 22 0,3 5 20 0,-3-5 19 0,0 0 13 16,7 0 16-16,-7 0 20 0,0 0 15 15,16-7 20-15,-5 4 11 0,-2-2 24 0,1-2 14 0,-1 2-3 16,-2-1 14-16,0 2-10 0,-1 0-11 0,-6 4-14 16,8-4-14-16,-8 4-12 0,7-2-12 0,-7 2-30 15,0 0-16-15,0 0-33 0,10 8-30 0,-9-3-50 16,2 7-84-16,-2 1-90 0,-4 8-112 0,2-5-386 0,1 8-908 15,0-4 245-15</inkml:trace>
        </inkml:traceGroup>
        <inkml:traceGroup>
          <inkml:annotationXML>
            <emma:emma xmlns:emma="http://www.w3.org/2003/04/emma" version="1.0">
              <emma:interpretation id="{7C635E2F-6051-4B33-88E8-70CA44A325BF}" emma:medium="tactile" emma:mode="ink">
                <msink:context xmlns:msink="http://schemas.microsoft.com/ink/2010/main" type="inkWord" rotatedBoundingBox="3823,7629 4693,7634 4688,8451 3819,8446"/>
              </emma:interpretation>
              <emma:one-of disjunction-type="recognition" id="oneOf2">
                <emma:interpretation id="interp10" emma:lang="en-US" emma:confidence="0.5">
                  <emma:literal>the,</emma:literal>
                </emma:interpretation>
                <emma:interpretation id="interp11" emma:lang="en-US" emma:confidence="0">
                  <emma:literal>fu,</emma:literal>
                </emma:interpretation>
                <emma:interpretation id="interp12" emma:lang="en-US" emma:confidence="0">
                  <emma:literal>fly,</emma:literal>
                </emma:interpretation>
                <emma:interpretation id="interp13" emma:lang="en-US" emma:confidence="0">
                  <emma:literal>fie,</emma:literal>
                </emma:interpretation>
                <emma:interpretation id="interp14" emma:lang="en-US" emma:confidence="0">
                  <emma:literal>fee,</emma:literal>
                </emma:interpretation>
              </emma:one-of>
            </emma:emma>
          </inkml:annotationXML>
          <inkml:trace contextRef="#ctx0" brushRef="#br0" timeOffset="2921.3061">2215 524 6642 0,'0'0'388'0,"-6"2"-232"0,6 1-80 0,0-3-36 16,0 0-6-16,0 0-4 0,0 0 0 15,0 0-6-15,0 0-6 0,27-4 0 0,-13 3-66 0,11-2-62 16,-4-1-80-16,-4 3-91 0,-4 1-98 0,-1-2-104 15,-2 0-344-15,-1 1-992 0,-9 1 268 0</inkml:trace>
          <inkml:trace contextRef="#ctx0" brushRef="#br0" timeOffset="2761.0494">2234 641 225 0,'0'0'538'0,"0"9"-60"0,2-6-38 16,-2-3-26-16,0 6-28 0,0-6-29 0,1 4-20 0,-1-4-18 16,0 0-11-16,0 0 1 0,0 0-16 0,0 0-4 15,2 5-12-15,-2-5-17 0,0 0-24 0,0 0-27 16,0 0-26-16,0-34-28 0,0 12-23 0,0-7-14 15,0-16-16-15,2-3-17 0,3-43-16 0,-4 32-6 16,4 12-5-16,-1 4-3 0,2-1-9 0,-4 14-2 16,2 6-9-16,0 3-4 0,1 2-4 0,-2 4-9 15,1 2-4-15,1 5-1 0,-1 0-7 0,0 2-6 16,2 3-31-16,-2 1-29 0,-4 2-42 0,12 0-55 16,-2 5-64-16,0 2-71 0,1 14-58 0,-1-1-95 0,-4 4-283 15,-6 1-874-15,-2 0 235 0</inkml:trace>
          <inkml:trace contextRef="#ctx0" brushRef="#br0" timeOffset="3602.9732">2505 228 342 0,'0'0'544'16,"-5"3"-122"-16,5-3-46 0,-3 5-47 0,2 2-33 0,-1 2-30 15,0 2-31-15,-3 12-23 0,4 1-20 0,1 1-14 16,0-1 0-16,1 2-8 0,2 0-10 0,1-4-9 16,-2 2-8-16,2-3-10 0,4 0-11 0,-2-3-8 15,5-1-4-15,-4-4-8 0,2-3-11 0,-2-3-11 16,2 1-11-16,-2-4-8 0,4 0-20 0,-1-5-22 16,2-1-29-16,-2 0-29 0,0-5-30 0,1 1-19 15,0-4-16-15,-3 0-12 0,1 1 0 0,-3-2-3 16,0 3 4-16,0 1 8 0,-3 0 9 0,0 2 12 0,-2 1 6 15,-1 4 11-15,2-4 4 0,-2 4 4 0,0 0 8 16,0 0 2-16,0 0 13 0,0 0 7 0,0 0 14 16,0 0 10-16,-3 17 12 0,3-10 6 0,1-2 19 15,1 0 10-15,1 0 13 0,0 1 4 0,0-1 7 16,1 0 2-16,0-1 11 0,2 0-1 0,2-2-1 16,-3-1-5-16,8-1-7 0,-1 0-2 0,2-3-5 15,-2-1-5-15,-1-1-3 0,-3 0-10 0,3-1-3 16,-4 1-2-16,-1 0-4 0,0 1-11 0,-2 0-15 0,0 1-5 15,-1 0-9-15,-3 3-3 0,3-4-1 16,-3 4-7-16,0 0-2 0,0 0-3 0,0 0-1 0,0 0-3 16,0 0-1-16,0 0-15 0,0 14-8 0,-2-8-6 15,5 4-7-15,-1 2-3 0,-1-3-3 0,2 2-10 16,1-1-13-16,1 0-14 0,2-2-18 0,-1-2-17 16,0-1-30-16,1-2-34 0,4 1-38 0,-1-2-140 15,2-2-465-15,-1 0 130 0</inkml:trace>
          <inkml:trace contextRef="#ctx0" brushRef="#br0" timeOffset="3694.6759">3078 634 269 0,'0'7'461'0,"-1"0"-71"16,-2 4-36-16,0-1-36 0,0 1-26 0,-3 7-33 15,0 2-25-15,0-2-35 0,0 5-22 0,1-4-24 16,0 4-73-16,2-2-92 0,-2-1-109 0,2-6-293 16,0-2-496-16,-1-2 138 0</inkml:trace>
        </inkml:traceGroup>
        <inkml:traceGroup>
          <inkml:annotationXML>
            <emma:emma xmlns:emma="http://www.w3.org/2003/04/emma" version="1.0">
              <emma:interpretation id="{7C15DD78-9612-41B1-84E2-8896ABED8DDC}" emma:medium="tactile" emma:mode="ink">
                <msink:context xmlns:msink="http://schemas.microsoft.com/ink/2010/main" type="inkWord" rotatedBoundingBox="4915,7655 5665,7659 5662,8338 4911,8333"/>
              </emma:interpretation>
              <emma:one-of disjunction-type="recognition" id="oneOf3">
                <emma:interpretation id="interp15" emma:lang="en-US" emma:confidence="0.5">
                  <emma:literal>by</emma:literal>
                </emma:interpretation>
                <emma:interpretation id="interp16" emma:lang="en-US" emma:confidence="0">
                  <emma:literal>her</emma:literal>
                </emma:interpretation>
                <emma:interpretation id="interp17" emma:lang="en-US" emma:confidence="0">
                  <emma:literal>he</emma:literal>
                </emma:interpretation>
                <emma:interpretation id="interp18" emma:lang="en-US" emma:confidence="0">
                  <emma:literal>hey</emma:literal>
                </emma:interpretation>
                <emma:interpretation id="interp19" emma:lang="en-US" emma:confidence="0">
                  <emma:literal>hen</emma:literal>
                </emma:interpretation>
              </emma:one-of>
            </emma:emma>
          </inkml:annotationXML>
          <inkml:trace contextRef="#ctx0" brushRef="#br0" timeOffset="4094.3479">3324 85 642 0,'0'0'554'0,"-3"-2"-85"0,3 2-48 16,0 0-41-16,0 0-36 0,-4 7-36 0,1 5-33 15,1 10-28-15,-1 0-26 0,-1 2-24 0,2 4-19 0,4-1-16 16,-2 1-15-16,1 0-11 0,2 1-18 16,0 12-10-16,2-15-13 0,-1-4-8 0,0-2-7 0,-1-4-8 15,0-3-3-15,2-3-4 0,-4-1-9 0,3-3-5 16,-3-1-5-16,1-3-7 0,1 3 0 0,-3-5-4 16,0 0-5-16,20-10-3 0,-9 5-1 0,-1-1-2 15,0-1-3-15,-2 2-2 0,-1-2-3 0,-3 2 3 16,2 2 5-16,-1-1 10 0,-2 1 0 0,-3 3-2 15,5-2-5-15,-5 2-11 0,0 0-10 0,0 0-4 16,0 0-2-16,10 13-1 0,-10-2-16 0,1 12-35 0,-1-1-50 16,6 1-57-16,-1 1-51 0,1-3-50 0,-3 2-49 15,2-1-49-15,3-7-265 0,-1-6-749 0,1 0 204 16</inkml:trace>
          <inkml:trace contextRef="#ctx0" brushRef="#br0" timeOffset="4733.6348">3586 494 469 0,'-5'3'260'0,"0"0"-23"0,1 3-15 16,2-3-7-16,2-3-10 0,-1 5-2 0,1-5 2 15,1 7-8-15,-1-7-3 0,3 7-3 0,-3-7-3 16,6 4 0-16,-6-4 5 0,7 2 1 0,-1 0-4 15,-6-2-10-15,14 0-3 0,-14 0-11 0,13 0-18 16,-6-2-14-16,5 0-17 0,-3-1-10 0,-3 0-11 0,2 2-12 16,-4-2-28-16,2 1-39 0,-6 2-32 0,6-6-25 15,-5 4-21-15,-1 2-22 0,0-5-8 0,0 5-13 16,-4-5 6-16,0 0 3 0,4 5 10 0,-9-3 14 16,4 0 18-16,1 0 10 0,4 3 20 0,-7-2 8 15,7 2 7-15,-4-3 8 0,4 3 6 0,0 0 13 16,0 0 12-16,0 0 15 0,0 0 13 0,-8-1 9 15,8 1-4-15,0 0 9 0,0 0-14 0,0 0-1 16,14 13-1-16,-9-11-8 0,7 5 10 0,1-2-6 16,9 4-3-16,0-2-2 0,0-2-1 0,2-1-18 15,0 0-26-15,-2 0-34 0,1 0-42 0,-5-4-45 0,-5 0-40 16,0-1-29-16,-1-2-29 0,-4 1-28 0,-2-2 8 16,0 0 4-16,0 0 54 0,-2-2 43 0,-1 1 46 15,2 2 33-15,-2-3 45 0,-2 0 38 0,1 1 37 16,-1 0 27-16,-1 5 15 0,2-7 10 0,-2 7-9 0,3-7-8 15,-3 7-11-15,1-5-9 0,-1 5-7 16,0 0-2-16,3-6-13 0,-3 6 0 0,0 0-9 16,0 0-4-16,6-1-9 0,-6 1-6 0,0 0-7 0,0 0-22 15,9 0-19-15,-9 0-16 0,0 0-19 16,9 0-14-16,-9 0-15 0,0 0-12 0,0 0-4 0,11-2-4 16,-11 2 8-16,0 0 7 0,0 0 10 0,8 0 8 15,-8 0 28-15,0 0 25 0,6-3 18 0,-6 3 23 16,0 0 21-16,0 0 12 0,0 0 11 0,0 0 18 15,0 0 4-15,12 3 30 0,-12-3 10 0,6 9 15 16,-3 0-1-16,1 1-2 0,1 10-11 0,1 0-4 16,-3 3-12-16,-1 1-12 0,1 0-12 0,-3 3-8 15,2-4-33-15,-1-1-70 0,4 0-85 0,-5-2-91 0,1-1-109 16,-1-6-279-16,0-2-701 0,2-6 191 0</inkml:trace>
        </inkml:traceGroup>
        <inkml:traceGroup>
          <inkml:annotationXML>
            <emma:emma xmlns:emma="http://www.w3.org/2003/04/emma" version="1.0">
              <emma:interpretation id="{42C65844-6D98-4012-9021-6943C6EC4CC3}" emma:medium="tactile" emma:mode="ink">
                <msink:context xmlns:msink="http://schemas.microsoft.com/ink/2010/main" type="inkWord" rotatedBoundingBox="5928,7387 8364,7678 8241,8708 5804,8417"/>
              </emma:interpretation>
              <emma:one-of disjunction-type="recognition" id="oneOf4">
                <emma:interpretation id="interp20" emma:lang="en-US" emma:confidence="0.5">
                  <emma:literal>few..)</emma:literal>
                </emma:interpretation>
                <emma:interpretation id="interp21" emma:lang="en-US" emma:confidence="0">
                  <emma:literal>few...)</emma:literal>
                </emma:interpretation>
                <emma:interpretation id="interp22" emma:lang="en-US" emma:confidence="0">
                  <emma:literal>few..))</emma:literal>
                </emma:interpretation>
                <emma:interpretation id="interp23" emma:lang="en-US" emma:confidence="0">
                  <emma:literal>Per.)</emma:literal>
                </emma:interpretation>
                <emma:interpretation id="interp24" emma:lang="en-US" emma:confidence="0">
                  <emma:literal>few.))</emma:literal>
                </emma:interpretation>
              </emma:one-of>
            </emma:emma>
          </inkml:annotationXML>
          <inkml:trace contextRef="#ctx0" brushRef="#br0" timeOffset="5117.3058">4345 639 765 0,'-9'0'524'0,"3"-2"-87"0,1 1-53 16,5 1-25-16,-5-3-26 0,2 0-37 0,0 0-34 0,1 0-42 15,1-3-30-15,-1-4-23 0,-1-3-16 0,3-6-5 16,-6-4 6-16,3 0 3 0,2-5 1 0,-2-16-4 15,0-3-4-15,0-3-7 0,0-38 1 0,2 32-4 16,-1 13-9-16,4 3 17 0,-1 10-3 0,1 9-7 16,-1 0-10-16,2 5-13 0,-3 5-12 0,2 0-15 15,-2 5-13-15,1-1-11 0,-1 3-8 0,2 0-16 16,-1 1-25-16,-1 3-30 0,0 0-34 0,0 0-38 0,0 0-50 16,12 11-48-16,-3 9-41 0,-1 7-66 0,0-1-67 15,-4 16-368-15,2 1-873 0,-2-12 235 0</inkml:trace>
          <inkml:trace contextRef="#ctx0" brushRef="#br0" timeOffset="5223.2169">4303 400 660 0,'0'0'653'0,"-6"-4"-129"16,6 4-75-16,0 0-57 0,-2-4-54 0,2 4-43 0,0 0-65 15,11-4-93-15,-11 4-99 0,14 0-119 0,-14 0-120 16,13 1-267-16,-13-1-561 0,12 3 155 0</inkml:trace>
          <inkml:trace contextRef="#ctx0" brushRef="#br0" timeOffset="5652.4767">4508 544 5180 0,'0'0'493'0,"0"0"-213"0,0 0-104 0,6-8-65 0,-6 8-19 16,4-2 7-16,1-1 1 0,-1 0-16 0,2 1-18 15,-2-1-6-15,2-1-12 0,-1 3-12 0,-1-3-46 16,-1 2-36-16,0-3-39 0,-3 0-43 0,0 0-42 16,0 0-22-16,-5-4-21 0,1-2 2 0,-5 3 11 15,0-1 18-15,1 0 17 0,-1 2 14 0,-2 1 19 16,3 0 23-16,-1 1 22 0,1 1 25 0,3 0 16 16,1 1 14-16,-1-1-1 0,5 4 12 0,-5-2 19 0,5 2 25 15,0 0 25-15,0 0 7 0,0 0 10 0,0 0 0 16,5 14 0-16,3-6 1 0,-2 1 1 0,9 5 0 15,-3 0 5-15,4 0-1 0,2 1 2 0,1-2-4 16,-2-1-7-16,0 1-2 0,1-2-7 0,-3-2-3 16,-4-2-18-16,0-2-35 0,-2 0-36 0,-2-3-48 0,0 2-43 15,-1-1-27-15,0-3-26 0,-6 0-31 16,0 0-28-16,14-7-1 0,-10 2 6 0,4-4 31 0,-4-2 38 16,2 4 53-16,-1-4 54 0,-3 4 57 0,0 1 51 15,-1 1 34-15,1 0 29 0,-1 1 7 0,-1 4 5 16,3-7-8-16,-3 7-13 0,2-4-10 0,-2 4-9 15,3-3-10-15,-3 3 4 0,0 0 4 0,0 0 0 16,16 7 4-16,-4 0 9 0,-2-1 10 0,7 4 1 16,-1-3-4-16,-3 0-6 0,6 5-9 0,-4-6-1 15,-3-1-12-15,-2 0-3 0,0-1-4 0,-3-3 0 0,0 1-1 16,-1-1-5-16,-6-1-2 0,12 0-15 0,-12 0-30 16,10-8-33-16,-4 0-44 0,-1-4-53 0,-4 0-58 15,2-8-66-15,-4 0-65 0,-2 5-68 0,-5-4-264 16,4 9-768-16,-3-2 209 0</inkml:trace>
          <inkml:trace contextRef="#ctx0" brushRef="#br0" timeOffset="5900.3241">5112 519 572 0,'5'3'410'0,"-5"-3"-16"0,8 5-8 16,-5-2-6-16,-3-3-16 0,6 2-34 0,-6-2-33 0,0 0-33 15,0 0-36-15,0 0-54 0,0 0-54 0,0 0-45 16,0 0-62-16,0 0-44 0,0 0-37 0,0 0-25 15,0 0-6-15,0 0 8 0,0 0 7 0,-25 3 10 16,19-2 15-16,6-1 25 0,-11 2 29 0,11-2 29 16,-8 1 17-16,8-1 13 0,0 0 20 0,-9 4 37 15,9-4 19-15,0 0 15 0,1 7 7 0,-1-7-6 16,13 12-4-16,-2-4-8 0,9 3-7 0,3-1 3 16,5 0-10-16,1 0-11 0,18 4-13 0,-3-2-18 0,-1-3-47 15,-10-4-77-15,-5 2-96 0,-6-3-127 0,-7 0-386 16,1-3-788-16,-5-1 215 0</inkml:trace>
          <inkml:trace contextRef="#ctx0" brushRef="#br0" timeOffset="6314.4126">5275 528 795 0,'0'0'516'0,"0"0"-53"0,-3-4-40 0,3 4-42 16,0 0-44-16,0 0-36 0,0 0-33 0,0 0-24 0,-3-4-29 15,3 4-23-15,0 0-23 0,0 0-13 0,0 0-11 16,0 0-8-16,0 0-13 0,0 0-10 0,0 0-10 16,9 19-14-16,-6-10-6 0,0 0-10 0,1 3-8 15,2-3-4-15,-2 2-5 0,4-5-7 0,-5 0-3 16,2 0-4-16,-1-2 0 0,2 0 0 0,1-2 5 16,4 0 5-16,-1-4-1 0,2 1 1 0,-1-5-2 0,1-1 1 15,0-1-4-15,5-6-11 0,-1-1-2 16,0-1-3-16,-1 2-3 0,-5 2-19 0,-2 2-22 15,-1 0-43-15,-1 0-52 0,0 2-66 0,-2 2-66 0,-1-1-79 16,0 2-107-16,-1 1-253 0,-2 4-813 0,0 0 220 16</inkml:trace>
          <inkml:trace contextRef="#ctx0" brushRef="#br0" timeOffset="6607.452">5776 632 5617 0,'0'0'766'16,"0"0"-329"-16,0 0-188 0,0 0-89 0,0 0-67 0,0 0-24 16,0 0-10-16,0 0-16 0,0 0-18 0,0 0-52 15,0 0-88-15,0 0-106 0,0 0-102 0,0 0-123 16,0 0-439-16,0 0-1066 0,-2-18 286 0</inkml:trace>
          <inkml:trace contextRef="#ctx0" brushRef="#br0" timeOffset="6748.0746">6028 597 4374 0,'10'-3'634'0,"-10"3"-271"0,0 0-146 15,2-4-86-15,-2 4-47 0,0 0-26 0,0 0-15 16,4-3-36-16,-4 3-71 0,0 0-106 0,0 0-145 16,0 0-426-16,0 0-889 0,0 0 238 0</inkml:trace>
          <inkml:trace contextRef="#ctx0" brushRef="#br0" timeOffset="6903.3288">6465 597 5875 0,'0'0'420'16,"5"2"-143"-16,-5-2-97 0,0 0-59 0,0 0-29 0,8 0-25 16,-8 0-21-16,0 0-23 0,0 0-78 0,0 0-93 15,0 0-105-15,0 0-117 0,0 0-132 0,0 0-297 16,0 0-961-16,0 0 259 0</inkml:trace>
          <inkml:trace contextRef="#ctx0" brushRef="#br0" timeOffset="7220.7972">6462 71 469 0,'-2'3'617'0,"2"-3"-65"0,0 0-39 0,6 9-36 15,1 1-33-15,7 7-21 0,2 4-30 0,6 17-22 16,4 3-22-16,18 40-13 0,-19-24-21 0,0 30-18 15,-13-26-25-15,9 26-21 0,-17-24-26 0,-4-13-22 16,-6-2-19-16,-1 2-19 0,-3 0-26 0,-1-3-40 16,-6-4-71-16,0-2-83 0,-2-3-94 0,3-8-105 0,-4-10-101 15,2-2-120-15,0 0-332 0,-4-6-972 0,2-5 262 16</inkml:trace>
        </inkml:traceGroup>
        <inkml:traceGroup>
          <inkml:annotationXML>
            <emma:emma xmlns:emma="http://www.w3.org/2003/04/emma" version="1.0">
              <emma:interpretation id="{14F4CBDD-184D-4299-A025-FA414FDF3DB5}" emma:medium="tactile" emma:mode="ink">
                <msink:context xmlns:msink="http://schemas.microsoft.com/ink/2010/main" type="inkWord" rotatedBoundingBox="8466,8033 8910,7843 9066,8209 8622,8398"/>
              </emma:interpretation>
              <emma:one-of disjunction-type="recognition" id="oneOf5">
                <emma:interpretation id="interp25" emma:lang="en-US" emma:confidence="0.5">
                  <emma:literal>.</emma:literal>
                </emma:interpretation>
                <emma:interpretation id="interp26" emma:lang="en-US" emma:confidence="0">
                  <emma:literal>V</emma:literal>
                </emma:interpretation>
                <emma:interpretation id="interp27" emma:lang="en-US" emma:confidence="0">
                  <emma:literal>i</emma:literal>
                </emma:interpretation>
                <emma:interpretation id="interp28" emma:lang="en-US" emma:confidence="0">
                  <emma:literal>-</emma:literal>
                </emma:interpretation>
                <emma:interpretation id="interp2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7779.6755">6873 481 653 0,'0'0'489'0,"0"0"-55"16,6 0-34-16,-6 0-32 0,0 0-36 0,0 0-33 15,6 1-24-15,-6-1-26 0,0 0-17 0,9 3-18 16,-3-2-18-16,0 0-18 0,-6-1-17 0,13 2-15 16,-1 0-15-16,-3 0-14 0,-1-1-25 0,0 0-56 15,-3 0-74-15,-5-1-87 0,9 2-99 0,-3-1-113 16,-6-1-251-16,0 0-704 0,0 0 190 0</inkml:trace>
          <inkml:trace contextRef="#ctx0" brushRef="#br0" timeOffset="7914.48">6919 595 4313 0,'0'0'725'0,"-2"4"-331"16,2-4-145-16,-2 4-94 0,2-4-33 16,0 0-14-16,0 0 0 0,0 0-13 0,0 0-19 0,5 4-6 15,3 0-11-15,4-4-20 0,-4 1-64 0,1 1-70 16,-9-2-86-16,14 3-92 0,-6-1-117 0,-4-1-378 15,-4-1-921-15,10 5 249 0</inkml:trace>
          <inkml:trace contextRef="#ctx0" brushRef="#br0" timeOffset="8689.276">7229 412 430 0,'0'-4'358'0,"0"4"-44"16,0 0-31-16,0 0-15 0,0 0-21 0,0 0-8 16,0 0-19-16,0 0-19 0,0 0-9 0,1 21-16 15,0-9-22-15,4 9-11 0,-2 0-8 0,3 2-4 16,-3 0-22-16,1-1-5 0,3 0-16 0,-2-1-4 16,1-3-9-16,-3-1-6 0,0-5-11 0,2-1 5 0,-2-1-12 15,1-1-7-15,-1-1-3 0,-1-2-4 0,-1-2-1 16,0 1-2-16,1-2-4 0,-2-3-1 0,3 5 2 15,-3-5 1-15,0 0-21 0,0 0-21 0,0 0-27 16,-3-17-11-16,1-3 2 0,-3-4-10 0,2-3 7 16,-5-15-5-16,2-1 0 0,1 1 9 0,4 11 7 15,-1 6 16-15,1 1 21 0,2 2 10 0,1 4 15 0,-1 1 19 16,1 6 10-16,0 0 6 0,1 1 28 16,0 3 14-16,-2 1 6 0,2-1-2 0,0 2-7 15,0 1-8-15,-1 0-9 0,-1 0-11 0,-1 4-8 0,3-6-9 16,-3 6-5-16,4-4-13 0,-4 4-28 0,0 0-27 15,0 0-27-15,0 0-42 0,2 22-68 0,-9-1-79 16,2 1-101-16,-4 0-254 0,3 0-708 0,3-7 191 16</inkml:trace>
        </inkml:traceGroup>
        <inkml:traceGroup>
          <inkml:annotationXML>
            <emma:emma xmlns:emma="http://www.w3.org/2003/04/emma" version="1.0">
              <emma:interpretation id="{FD5D0B08-6375-492B-9FE9-38548CF6AB9F}" emma:medium="tactile" emma:mode="ink">
                <msink:context xmlns:msink="http://schemas.microsoft.com/ink/2010/main" type="inkWord" rotatedBoundingBox="9109,7607 10955,7617 10950,8674 9103,8664"/>
              </emma:interpretation>
              <emma:one-of disjunction-type="recognition" id="oneOf6">
                <emma:interpretation id="interp30" emma:lang="en-US" emma:confidence="0.5">
                  <emma:literal>(San)</emma:literal>
                </emma:interpretation>
                <emma:interpretation id="interp31" emma:lang="en-US" emma:confidence="0">
                  <emma:literal>(san)</emma:literal>
                </emma:interpretation>
                <emma:interpretation id="interp32" emma:lang="en-US" emma:confidence="0">
                  <emma:literal>(Sam)</emma:literal>
                </emma:interpretation>
                <emma:interpretation id="interp33" emma:lang="en-US" emma:confidence="0">
                  <emma:literal>(Sun)</emma:literal>
                </emma:interpretation>
                <emma:interpretation id="interp34" emma:lang="en-US" emma:confidence="0">
                  <emma:literal>[Sam)</emma:literal>
                </emma:interpretation>
              </emma:one-of>
            </emma:emma>
          </inkml:annotationXML>
          <inkml:trace contextRef="#ctx0" brushRef="#br0" timeOffset="9049.053">7768 68 435 0,'-6'-4'547'0,"1"0"-95"0,1 3-59 0,-2-2-40 0,6 3-40 16,-19 0-36-16,7 4-34 0,-9 8-29 0,-10 17-22 15,0 2-23-15,2 7-19 0,3 4-17 0,5 5-15 16,1 0-14-16,5 4-7 0,2-4-10 0,4 6-13 16,4-2-5-16,5-1-6 0,3 2 0 0,6-1-3 0,3-5 0 15,4 0-10-15,3-5-13 0,2-3-29 0,-6-11-42 16,3-6-41-16,0-1-44 0,1-4-45 15,-2-5-61-15,3-1-70 0,-5-7-232 0,7-3-631 0,-1-7 171 16</inkml:trace>
          <inkml:trace contextRef="#ctx0" brushRef="#br0" timeOffset="9420.5788">7843 342 243 0,'-6'-6'359'15,"-2"0"-65"-15,0 3-39 0,2-1-35 0,-1 1-28 0,0 1-29 16,-1 2-19-16,8 0-13 0,-17 0-14 0,9 2-4 15,-1 1-8-15,1-2-1 0,2 2-1 16,1-1 2-16,0 1 6 0,1 0 0 0,1 1 14 0,3-4 12 16,-5 8 24-16,4-2 14 0,2-1 5 0,1 2 4 15,2 5-4-15,4 0-3 0,0 7-3 0,6 1-7 16,-1-3 2-16,-1 1-17 0,-1-2-5 0,-2-1-13 16,-1-3-9-16,0-2-12 0,-1 1-11 0,-1-2-9 15,1 0-3-15,-2 3-6 0,-4 0-16 0,1 8-19 16,-5-6-51-16,-8 7-81 0,1-1-95 0,-5-2-106 15,1-2-115-15,0-2-278 0,1-4-813 0,-1-5 220 0</inkml:trace>
          <inkml:trace contextRef="#ctx0" brushRef="#br0" timeOffset="9795.9837">7925 551 473 0,'0'0'534'0,"4"1"-50"0,-4-1-25 16,0 0-18-16,0 0-35 0,0 0-32 0,0 0-33 15,0 0-30-15,0 0-33 0,0 0-24 0,0 0-26 16,9 0-20-16,-9 0-22 0,0 0-20 0,0 0-33 15,0 0-50-15,0 0-47 0,0 0-52 0,0 0-52 16,0 0-35-16,0 0-20 0,0 0-18 0,-12-9 2 16,6 9 8-16,6 0 15 0,-10-3 12 0,6 3 8 0,4 0 7 15,-9 1 5-15,9-1 15 0,-8 0 8 0,8 0 18 16,0 0 16-16,0 0 22 0,-7 3 14 0,7-3 19 16,-2 7 2-16,2-7 5 0,4 10-1 0,2-1 5 15,1 2-5-15,2-1-18 0,1 0-1 0,8 3-19 16,2 1-27-16,-2-4-36 0,-3-2-55 0,-1-2-70 15,-4-3-82-15,3 0-207 0,-1-3-577 0,0 1 156 16</inkml:trace>
          <inkml:trace contextRef="#ctx0" brushRef="#br0" timeOffset="10751.838">8160 506 260 0,'0'0'412'0,"-14"-1"-74"15,14 1-53-15,-11 3-38 0,5 2-21 0,-1 2-28 16,-2 1-27-16,0 1-21 0,3 2-20 0,3-2-16 16,-3 1-14-16,4 1-12 0,1-4-8 0,1-1-4 15,1 0 4-15,1 0-9 0,-1-2 8 0,2 1 1 16,2-3-2-16,-2 1 6 0,3-1-2 0,0-1 0 0,-6-1 4 16,19 0-20-16,-7-1 27 0,-2-2 2 15,1-2 1-15,-4 4 0 0,0-5-11 0,-1 3-6 0,-1-1-5 16,-1 2-8-16,0-2-7 0,-2 2-15 0,-2 2-20 15,2-7-19-15,-2 7-20 0,2-4-15 0,-2 4-10 16,0 0-12-16,0 0-8 0,0 0-4 0,0 0-5 16,0 0 10-16,0 0-1 0,0 0 8 0,0 0 5 15,-10 9 4-15,10-9 7 0,0 0 11 0,0 9 9 0,3-3 10 16,1-1 1-16,-1-1 5 0,2 1 3 16,6 1 3-16,1-2 9 0,7 5 5 0,4-4 11 0,-1-4 1 15,1 2-7-15,1-1 1 0,-1-2-3 0,-1-2-5 16,-2 1 1-16,-2-4 0 0,-5 2-2 0,0 0-3 15,-1-3-13-15,-5 2-9 0,2-2-25 0,-3-2-22 16,-2 1-12-16,2-1-4 0,-1 0 10 0,-4-1 12 16,1 3 15-16,-1 0 12 0,-1 3 7 0,2-1 11 0,-2 4 9 15,1-6 8-15,-1 6 5 0,1-6 5 0,-1 6 4 16,0 0 6-16,0 0-5 0,4-5-2 0,-4 5 0 16,0 0 0-16,0 0-5 0,0 0-11 0,0 0 11 15,18 6-8-15,-9 0 2 0,-1 2 10 16,0-2-6-16,1 2 0 0,-1 0-1 0,1 0-5 0,0-2 1 15,-3 2 1-15,0-2-3 0,0-2-14 0,-2-1-14 16,0 0-7-16,-4-3-2 0,9 5-9 0,-9-5-7 16,7 1 1-16,-7-1-9 0,0 0-2 0,13-2 3 15,-7-2 5-15,0 0 4 0,1-2 1 0,4-1 12 16,-4 0 6-16,2 0 6 0,0 0 6 0,-3 0 6 0,-1 4 11 16,2-2 8-16,-3 1 6 0,2 2 9 15,-6 2 4-15,11-3 5 0,-11 3 10 0,10-2-10 0,-10 2 1 16,13 0-1-16,-13 0-1 0,13 2-4 0,-2 1-5 15,-2 0 0-15,2 0 0 0,-3 2-1 0,0-2-11 16,-2 0 2-16,-2 0-6 0,-4-3-15 0,9 4-28 16,-5-3-26-16,-4-1-23 0,6 4-20 0,-6-4-36 15,0 0-42-15,0 0-28 0,0 0-35 0,0 0-14 16,0 0-140-16,0 0-469 0,-26-17 1481 0,18 8-730 16,0 3 60-16,1-1 45 0,0 2 46 0,1 0 30 0,1 1 20 15,1 2 21-15,1-2 16 0,-2 0-8 0,5 4-10 16,-1-8-5-16,1 8-2 0,0 0-2 15,4-11 5-15,1 8-1 0,-1-1-4 0,8-2 3 0,-2 1 9 16,2 0 6-16,1 1 2 0,0 0-4 0,-1 0-10 16,1 2-12-16,-1 0-6 0,-1-1-14 0,-2 2-9 15,-1-1-3-15,-8 2-12 0,11 0-10 0,-11 0-17 16,8 3 0-16,-3 1-11 0,-5-4-6 0,4 8-9 0,-1-3-20 16,0 2-4-16,-1-2-7 0,2 6-6 0,-1-4 2 15,0-1 2-15,-2-1 4 0,-1-5 9 0,3 8 12 16,-1-5 17-16,-2-3 5 0,0 0 32 0,7 4 0 15,-7-4 14-15,0 0 8 0,16-4 5 16,-4 0 3-16,-2 0 0 0,1 0 5 0,-4 1 5 0,0-1 5 16,0 1-2-16,0 3-6 0,-2-4-7 0,-5 4-9 15,10-1-8-15,-10 1-9 0,10 1-19 0,-5 3-22 16,-5-4-26-16,7 6-36 0,-1 4-63 0,-2 0-76 16,-1 0-83-16,0-2-116 0,-1-1-221 0,2-1-736 0,-4-6 200 15</inkml:trace>
          <inkml:trace contextRef="#ctx0" brushRef="#br0" timeOffset="10971.461">9104 43 4096 0,'-6'1'313'0,"6"-1"-169"15,0 5-45-15,0-5 23 0,6 11 43 0,5 7 14 16,4 3 0-16,1 3-19 0,4 17-12 0,5 5 5 0,16 39 8 15,-2 0-6-15,-5 0-6 0,-15-25-5 0,-11-9-14 16,0 42-18-16,-8-33-19 0,-7-12-37 0,-5 0-51 16,-2-3-58-16,-6 0-66 0,-3-3-75 0,-2 0-77 15,-2-6-94-15,-6-6-433 0,10-8-957 0,2-9 257 16</inkml:trace>
        </inkml:traceGroup>
        <inkml:traceGroup>
          <inkml:annotationXML>
            <emma:emma xmlns:emma="http://www.w3.org/2003/04/emma" version="1.0">
              <emma:interpretation id="{B9F7DCCD-FA41-439D-A54F-C14C82172CFF}" emma:medium="tactile" emma:mode="ink">
                <msink:context xmlns:msink="http://schemas.microsoft.com/ink/2010/main" type="inkWord" rotatedBoundingBox="11094,7550 13171,7561 13164,8812 11087,8801">
                  <msink:destinationLink direction="with" ref="{4DCC7A87-47BD-49F7-9C89-FD31AFBBCD42}"/>
                  <msink:destinationLink direction="with" ref="{DD421EF2-6F0D-4353-9042-931C6BC894CF}"/>
                </msink:context>
              </emma:interpretation>
              <emma:one-of disjunction-type="recognition" id="oneOf7">
                <emma:interpretation id="interp35" emma:lang="en-US" emma:confidence="0.5">
                  <emma:literal>'(turn)</emma:literal>
                </emma:interpretation>
                <emma:interpretation id="interp36" emma:lang="en-US" emma:confidence="0">
                  <emma:literal>$ttun)</emma:literal>
                </emma:interpretation>
                <emma:interpretation id="interp37" emma:lang="en-US" emma:confidence="0">
                  <emma:literal>pf-turn)</emma:literal>
                </emma:interpretation>
                <emma:interpretation id="interp38" emma:lang="en-US" emma:confidence="0">
                  <emma:literal>pf-tin)</emma:literal>
                </emma:interpretation>
                <emma:interpretation id="interp39" emma:lang="en-US" emma:confidence="0">
                  <emma:literal>pf-ten)</emma:literal>
                </emma:interpretation>
              </emma:one-of>
            </emma:emma>
          </inkml:annotationXML>
          <inkml:trace contextRef="#ctx0" brushRef="#br0" timeOffset="11937.3788">9742-21 501 0,'-10'10'304'0,"2"-1"-31"15,1 2-15-15,-2 6-19 0,-1 1-23 0,1 3-5 16,2 3-11-16,-1 2-7 0,-3 15-12 0,0 1 4 16,5 3 5-16,0 3-2 0,4 5 3 0,1 36-9 15,5-26-3-15,2-13-12 0,10 38-15 0,-2-36-18 16,1-10-9-16,4 0-12 0,3 0-16 0,-2-3-31 15,3-3-54-15,-2-8-62 0,-3-9-63 0,-1-2-82 0,0-2-102 16,-5-4-236-16,3-7-643 0,-2-4 176 16</inkml:trace>
          <inkml:trace contextRef="#ctx0" brushRef="#br0" timeOffset="12180.2028">9966 149 3427 0,'0'0'276'0,"0"0"-152"0,0 0-54 0,-11 3-12 15,11-3 5-15,-3 5 19 0,0-1 15 0,2 2 7 16,-2 4-7-16,0 0 3 0,4 10 0 0,-5 0-2 16,3 1-7-16,-2-1-2 0,3 1-11 0,0-1-8 15,1-1-7-15,1 1-5 0,-1-5-4 0,3-1-7 16,-2-3-13-16,1 1-27 0,0-3-48 0,0 1-66 15,-2-1-67-15,2-4-68 0,-1 1-79 0,-2-2-284 16,0-4-726-16,0 0 197 0</inkml:trace>
          <inkml:trace contextRef="#ctx0" brushRef="#br0" timeOffset="12336.4514">9911 223 5623 0,'0'0'231'0,"0"-4"-91"0,0 4-68 16,2-6 20-16,-2 6 32 0,7-8 22 0,3 2-5 15,2 1-32-15,8-4-21 0,3 1-7 0,2-2-14 0,3 7-2 16,-4-4-12-16,-7 2-34 0,-3 2-77 16,-2-1-101-16,0 3-112 0,-5 0-114 0,-4 0-471 0,-3 1-1030 15,0 0 277-15</inkml:trace>
          <inkml:trace contextRef="#ctx0" brushRef="#br0" timeOffset="12611.3048">9969 390 4971 0,'6'-2'234'15,"-3"-1"-162"-15,3-2-45 0,-2 2-44 0,1 0-30 0,-2 0-23 16,-3 3-69-16,4-4-94 0,-4-1-141 0,0 5-235 16,0 0-729-16,0 0 198 0</inkml:trace>
          <inkml:trace contextRef="#ctx0" brushRef="#br0" timeOffset="13306.3167">10065 485 496 0,'5'2'311'0,"-5"-2"-5"0,0 0 6 16,0 0-12-16,0 0 12 0,0 0-13 0,0 0-2 15,0 0-10-15,0 0-4 0,12-8-14 0,-9 2-17 0,1-4-16 16,0-2-24-16,4-10-22 0,-2-3-28 16,0-2-20-16,4-15-14 0,-3 0-17 0,3 0-17 15,-4 1-14-15,-1 10-7 0,-2 8-5 0,-2 0-6 0,1 4-3 16,-1 4-5-16,-1 5-7 0,0 2-7 0,0-1-4 15,0 5-5-15,0-1-7 0,0 5-6 0,0-7-5 16,0 7-2-16,0 0 0 0,0 0-5 0,0 0 0 16,-7 18 0-16,2 4-5 0,2 3 4 0,-1-1 0 15,5 3-2-15,1-1-1 0,-4-1 1 0,4 1 1 16,4-1-2-16,0-1 0 0,1-2 5 0,0-2-8 0,1 0-4 16,-3-6-5-16,4-5 1 0,-2-1 1 0,3 1-2 15,2-5-3-15,0-1-9 0,0-2-16 0,1-1-19 16,0-4-21-16,0 0-18 0,6-7 3 0,-2-4-12 15,0-1-2-15,-3 0-3 0,-3 0 0 0,-3-4 1 16,-3 9 4-16,-1 1 11 0,-3 2 7 0,2 1 11 16,-2 1 3-16,1 2 8 0,-2-1 6 0,0 5 2 15,0 0 5-15,0 0 4 0,0 0 9 0,0 0 8 0,0 0 7 16,0 0 12-16,1 15 11 0,-1-8 11 16,0 1 8-16,2 2 9 0,1 1 1 0,1-2 18 15,1 2-2-15,-1-5 19 0,0 1-2 0,1-2 6 0,-1 0-1 16,2-1 0-16,0-1 1 0,1-1-7 0,-1 1-4 15,2-3-3-15,-8 0-10 0,17-3-11 0,-8 1-12 16,1-5-15-16,-3 0-12 0,2 0-9 0,-2-2-14 16,-1 0 3-16,0 1 2 0,0-2 4 0,-3 5 8 15,-2 0-10-15,2 1 0 0,-3 4 9 0,6-8 0 16,-5 5-4-16,-1 3-2 0,0 0 3 0,5-6-2 16,-5 6-2-16,0 0 7 0,0 0-3 0,0 0 6 0,9 14 1 15,-6-9 3-15,1 5 3 0,0-1 1 16,2 2-1-16,-1 0-5 0,0 0 10 0,2-2-15 0,-1 1-41 15,-1 0-54-15,0-4-73 0,1-1-89 0,0 1-232 16,-1-3-606-16,-5-3 166 0</inkml:trace>
          <inkml:trace contextRef="#ctx0" brushRef="#br0" timeOffset="13601.0409">9895 661 3984 0,'0'0'521'0,"0"0"-218"0,0 0-97 0,18 0-33 15,-4-3 12-15,11 2 34 0,19-6 27 0,3 1-6 16,5 2-22-16,4-1-5 0,0 2-8 15,55-1-16-15,-41 2-14 0,-15 2-10 0,-2-1-21 0,0 1-18 16,-5-1-9-16,-2-1-14 0,-17 0-21 16,-9 1-34-16,-4 1-52 0,-3 0-53 0,-2 0-75 0,-4 0-63 15,-7 0-81-15,7-3-89 0,-7 3-111 0,0 0-406 16,0 0-1059-16,-35-12 284 0</inkml:trace>
          <inkml:trace contextRef="#ctx0" brushRef="#br0" timeOffset="13908.2902">10080 725 241 0,'-13'0'207'0,"2"0"-38"16,1-1-29-16,2 2-14 0,1 1-17 0,7-2 4 15,-9 1 5-15,9-1 10 0,-6 1 18 0,6-1 11 16,0 0 23-16,0 0 17 0,0 0 19 0,0 0 23 16,-4 6 20-16,4-6 22 0,0 0 8 0,12 6 1 15,-1 2-14-15,1-3-4 0,6 4-11 0,2 2-14 16,-1 0-12-16,1 1-17 0,-2 0-17 0,-3-1-23 16,-6-3-19-16,1 1-10 0,-2 1-14 0,-2-1-28 15,-3 3-42-15,-3 0-56 0,-6 8-93 0,-5 0-99 0,-2-2-117 16,-5-2-121-16,2 1-287 0,-5-2-850 0,2-5 229 15</inkml:trace>
          <inkml:trace contextRef="#ctx0" brushRef="#br0" timeOffset="14240.7686">10326 880 4480 0,'4'-3'290'0,"-4"3"-179"0,3-3-46 16,-3 3-53-16,0 0 0 0,0 0 4 15,0 0-14-15,0 0-2 0,0 0 2 0,0 0-17 0,0 0-27 16,-15-3-19-16,15 3-9 0,0 0 0 0,0 0 4 16,0 0 8-16,0 0 11 0,-13 4 17 0,13-4 28 15,0 0 28-15,0 0 42 0,0 0 31 0,0 0 18 16,-9 2 14-16,9-2 3 0,0 0-6 0,0 0-10 16,0 0-9-16,0 0-6 0,0 0-3 0,-6-5-7 0,6 5-3 15,0 0-11-15,0 0-11 0,0 0-8 16,0 0-10-16,-4-2-7 0,4 2-7 0,0 0-15 0,0 0-12 15,0 0-11-15,0 0 0 0,0 0-10 0,-7 8-9 16,5-3-19-16,1 2-28 0,-1 2-25 0,2 1-26 16,0 1-30-16,3 0-3 0,-1-2-10 0,2-1-12 15,1-2-11-15,0-1-11 0,4 2-13 0,2-2-24 16,2-3-25-16,0-1-23 0,2-2-247 0,8-5-632 16,-1 0 173-16</inkml:trace>
          <inkml:trace contextRef="#ctx0" brushRef="#br0" timeOffset="14881.5739">10523 794 400 0,'-9'-2'253'0,"9"2"-41"16,0 0-20-16,-15 3-11 0,15-3-10 0,-9 5-8 15,7-1-7-15,-1 0-10 0,3-4-5 0,-2 9-7 16,1-5 1-16,1-4 0 0,0 8-2 0,1-2-4 16,-1-6-3-16,6 7-13 0,-3-1-3 0,3-3-14 15,-2 0-1-15,2 1-9 0,-6-4-5 0,13 2-8 16,-7 0-7-16,-6-2-7 0,12 1-14 0,-12-1 5 15,10-3-9-15,-10 3-12 0,11-4-17 0,-7 1-17 0,-3-2-16 16,1-1-13-16,-2 6-11 0,0-9-2 0,0 9-7 16,-3-8-6-16,2 4 6 0,1 4 4 0,-6-8-3 15,6 8 8-15,-6-3 5 0,6 3 3 0,0 0 9 16,-5-3 10-16,5 3 8 0,0 0 9 0,0 0 8 16,0 0 10-16,0 0 4 0,0 0 6 0,8 14 4 15,-4-8 4-15,3 2-1 0,1-2 1 0,0 1 2 16,1 2-2-16,1-1 16 0,2-1 2 0,5 5-11 0,0-4 8 15,-4-1-10-15,-3-3-7 0,3 1 0 16,-2-2-2-16,1-2-2 0,0 2-20 0,0-3-16 0,-3 0-25 16,1-3-20-16,-10 3-16 0,13-4-19 0,-7 0-7 15,0 0 4-15,-3-1 16 0,0 0 23 0,3-5 16 16,-3 2 14-16,2-1 19 0,-2 2 11 0,0-1 20 16,-2 5 14-16,-1 3 13 0,3-9 2 0,-3 9 5 15,3-7-7-15,-3 7-11 0,3-4 0 0,-3 4-7 16,0 0-3-16,0 0-1 0,10-2 3 0,-10 2-5 15,0 0-1-15,0 0 1 0,0 0 3 0,16 12-2 0,-11-7 8 16,-1-1-8-16,-1 0 3 0,3 4-12 16,-3-4-2-16,4 6 0 0,-1 0-7 0,-1-6 4 0,-1 3 1 15,2-1-11-15,-2-3-19 0,0 0-6 0,-4-3-3 16,9 5-12-16,-3-4-10 0,-6-1-7 0,13 0 1 16,-13 0 1-16,13-4-2 0,-1 0 0 0,0 1 1 15,-5-2 5-15,0 2 1 0,-1 0 6 0,0-1 5 16,-1 1 2-16,-5 3 4 0,5-3 0 0,-5 3 11 15,7-5-3-15,-7 5 0 0,0 0 6 0,6-2-7 16,-6 2 4-16,0 0 7 0,0 0 0 0,0 0 1 0,0 0 0 16,12 1 1-16,-12-1-1 0,0 0-2 0,0 0 8 15,9 4-2-15,-9-4-1 0,0 0-8 0,0 0-13 16,0 0-18-16,7 3-16 0,-7-3-24 0,0 0-36 16,0 0-40-16,0 0-39 0,0 0-170 0,0 0-438 15,0 0 121-15</inkml:trace>
          <inkml:trace contextRef="#ctx0" brushRef="#br0" timeOffset="15183.0657">10983 807 1160 0,'-3'-5'84'0,"0"0"32"15,0 2 5-15,3 3 1 0,-3-7 1 0,3 7-7 0,0 0 1 16,2-8 1-16,-2 8 1 0,6-2 0 0,-6 2-10 16,9-4-4-16,-3 2-8 0,7 1-2 15,1-2 4-15,8-1 12 0,-5 2 4 0,7 2-9 0,-7 0-9 16,-1 2-2-16,-3-2-11 0,-1 2-5 0,0-1-3 16,-3 2-7-16,-1-1-9 0,-2 1 7 0,0 0-6 15,-1-1-11-15,-1 2-3 0,-4-4 2 0,6 9-4 16,-5-4-7-16,0-2-2 0,1 2-9 0,0 0 2 15,-2-5-4-15,2 7-4 0,-2-7-3 0,3 4-2 0,-3-4-2 16,1 6 9-16,-1-6-9 0,0 0 1 16,0 0-3-16,0 0-11 0,14 0-5 0,-14 0 15 0,14-10-1 15,-5 1-2-15,1 1-2 0,8-5-2 16,-5 4-7-16,-2 1 26 0,-3 1 27 0,-1 1 18 0,-1 1 12 16,-2 2 9-16,1-1-6 0,-5 4-5 0,6-4-6 15,-6 4-9-15,0 0-4 0,0 0-8 0,0 0-5 16,0 0-4-16,10 14-25 0,-10-3-47 0,1 1-49 15,1 1-47-15,-2 0-51 0,0-4-59 0,1 3-70 0,-1-4-273 16,2-1-695-16,1-5 189 0</inkml:trace>
          <inkml:trace contextRef="#ctx0" brushRef="#br0" timeOffset="11656.8048">9496 243 243 0,'-1'5'417'0,"-2"7"-60"0,0-1-49 0,0 9-34 16,2 1-20-16,-1-1-28 0,2 5-28 16,-3 1-18-16,5-1-19 0,-1-2-18 0,2 2-14 0,0-2-6 15,0-1-22-15,1-2-3 0,-1-4-11 16,0-2-5-16,-1-5-4 0,1-2-5 0,-2 0-3 0,1-2-5 16,-1 1 2-16,-1-6-2 0,1 8 3 0,-1-8 2 15,0 3-16-15,0-3-12 0,0 0-34 0,0 0-25 16,-1-18-18-16,-2-3-9 0,3-3-11 0,-3-3-2 15,0-16 2-15,-3 1 1 0,2 1 8 0,1 10 15 16,1 6 18-16,0 3 14 0,2 1 21 0,-2 2 23 0,2 5 13 16,0 2 17-16,2 3 13 0,-1-1 24 0,0 4 6 15,-1 0 1-15,2 0-4 0,-1 2-10 0,-1 4-11 16,3-6-14-16,-3 6-6 0,5-3-4 0,-5 3-5 16,0 0-4-16,0 0-7 0,13 11-8 0,-9-3-13 15,1 4-15-15,-2 7-47 0,-2 1-61 0,-2 1-76 16,-4 1-91-16,-3-3-368 0,3-4-750 0,4-3 201 15</inkml:trace>
          <inkml:trace contextRef="#ctx0" brushRef="#br0" timeOffset="15430.733">11049 69 3310 0,'8'-3'218'0,"-2"2"-108"0,-6 1-17 15,19 7 27-15,6 5 51 0,14 12 44 0,4 4-13 16,-4 5-9-16,36 30-14 0,-33-13 12 0,15 25-15 16,-22-19-7-16,9 30-12 0,-18-27-10 0,2 30-14 15,-17-23-10-15,-2 23-17 0,-9-29-21 0,-3-13-42 16,-4-1-44-16,-3 0-55 0,-7-2-49 0,5 1-69 15,-9-8-63-15,-4-2-70 0,5-8-93 0,2-7-270 16,0-2-805-16,-3-6 219 0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0:16.5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905B679-DBEE-4C9D-B4A7-F04FB2357F72}" emma:medium="tactile" emma:mode="ink">
          <msink:context xmlns:msink="http://schemas.microsoft.com/ink/2010/main" type="inkDrawing" rotatedBoundingBox="7559,6563 9022,6524 9023,6560 7560,6599" shapeName="Other"/>
        </emma:interpretation>
      </emma:emma>
    </inkml:annotationXML>
    <inkml:trace contextRef="#ctx0" brushRef="#br0">50 472 375 0,'0'0'313'0,"-1"3"-25"16,1-3-17-16,0 0-19 0,0 0-6 0,0 0-1 15,0 0-10-15,0 0-17 0,0 0-2 0,0 0-8 16,0 0-7-16,5 6-9 0,-5-6-2 0,8 2-11 0,-8-2 0 16,13 1-4-16,-1 1 0 0,1-2-12 0,8 0-9 15,1 1-8-15,5-1-4 0,-1 2-8 0,19-1-6 16,2-1-11-16,2 0-9 0,0 0-8 0,1-4-8 15,4 4-8-15,0-2-6 0,1 4-9 0,1-5-8 16,47 3-5-16,-37-3-6 0,-15 2-5 0,4-3-6 16,-2 4-6-16,5-1-1 0,-3-1-3 0,1 1 2 15,-4-1-9-15,-1 0-1 0,-7-1-4 0,-9 2-2 16,-7 0-2-16,-4-1 1 0,0 0-1 0,-7-1 1 0,-2 2-4 16,-5-1-1-16,-1 1 5 0,-3 2-4 0,-6-1-3 15,11-1-4-15,-11 1 4 0,9 0-2 0,-9 0-5 16,0 0 0-16,9 0 0 0,-9 0 0 0,0 0-1 15,0 0 1-15,7-1-5 0,-7 1 1 0,0 0 1 16,0 0 2-16,0 0-2 0,9-2 1 0,-9 2 1 16,0 0-1-16,0 0 0 0,0 0 0 0,0 0 2 15,0 0-15-15,0 0-25 0,0 0-25 0,0 0-25 0,0 0-27 16,0 0-53-16,0 0-48 0,0 0-65 16,-13-8-81-16,1 4-305 0,-1 0-804 0,-10 0 218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45.7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FACF722-5073-48C8-B838-123C1966239D}" emma:medium="tactile" emma:mode="ink">
          <msink:context xmlns:msink="http://schemas.microsoft.com/ink/2010/main" type="writingRegion" rotatedBoundingBox="316,2192 563,2192 563,2564 316,2564"/>
        </emma:interpretation>
      </emma:emma>
    </inkml:annotationXML>
    <inkml:traceGroup>
      <inkml:annotationXML>
        <emma:emma xmlns:emma="http://www.w3.org/2003/04/emma" version="1.0">
          <emma:interpretation id="{D31D47F6-B1D8-47BA-8503-A9565FAA7346}" emma:medium="tactile" emma:mode="ink">
            <msink:context xmlns:msink="http://schemas.microsoft.com/ink/2010/main" type="paragraph" rotatedBoundingBox="316,2192 563,2192 563,2564 316,25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C8A63F-A408-4519-A0E6-54865EC79A2D}" emma:medium="tactile" emma:mode="ink">
              <msink:context xmlns:msink="http://schemas.microsoft.com/ink/2010/main" type="line" rotatedBoundingBox="316,2192 563,2192 563,2564 316,2564"/>
            </emma:interpretation>
          </emma:emma>
        </inkml:annotationXML>
        <inkml:traceGroup>
          <inkml:annotationXML>
            <emma:emma xmlns:emma="http://www.w3.org/2003/04/emma" version="1.0">
              <emma:interpretation id="{E6D2C7B4-C85A-454D-B764-0C4ADE80E1EC}" emma:medium="tactile" emma:mode="ink">
                <msink:context xmlns:msink="http://schemas.microsoft.com/ink/2010/main" type="inkWord" rotatedBoundingBox="316,2192 563,2192 563,2564 316,2564">
                  <msink:destinationLink direction="with" ref="{A2BA3122-332F-4CF1-ABDE-92A7DF491DC6}"/>
                  <msink:destinationLink direction="with" ref="{442A8DAB-3E6E-4289-9240-849888A8D4F6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D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p</emma:literal>
                </emma:interpretation>
              </emma:one-of>
            </emma:emma>
          </inkml:annotationXML>
          <inkml:trace contextRef="#ctx0" brushRef="#br0">14 185 717 0,'-3'-9'40'0,"-2"-1"34"0,5 3 13 0,-1 1 21 15,-1-2-2-15,2 2 8 0,0 6 17 0,-3-7-3 16,3 7 4-16,0-9 1 0,0 9 0 0,2-9 7 15,-1 5 8-15,2-2 7 0,-3 6 13 0,8-13 12 16,-2 3-7-16,2 1 23 0,2-1 8 0,-2 1 2 16,0 1-3-16,-2 0-8 0,3-1-15 0,-1 3-21 0,-2 1-13 15,1 0-18-15,-1 3-14 0,-1-1-9 16,1 0-16-16,-6 3-13 0,11-5-16 0,-11 5-22 0,0 0-27 16,12 0-28-16,-12 0-24 0,9 6-36 0,-5-1-34 15,-2 0-26-15,2 5-32 0,-1 2-33 0,-1-2-11 16,-1-1-4-16,1-1 0 0,-2 0 14 0,2-1 14 15,-2-7 11-15,0 9 22 0,0-9 23 0,0 8 30 16,0-8 27-16,0 6 38 0,0-6 41 0,0 5 25 16,0-5 22-16,0 0 17 0,0 0 9 0,1 7 7 15,-1-7 5-15,0 0 3 0,0 0 8 0,0 0 10 16,10 2 5-16,-10-2 4 0,10 2 6 0,-10-2-12 16,11 1-7-16,-11-1-7 0,12 3-8 0,-12-3-7 0,8 3-4 15,-8-3-3-15,9 3 0 0,-9-3-10 0,9 6-7 16,-5-2-12-16,-1 0-7 0,2 7-5 0,-2 1-11 15,-2 1-11-15,1-1-13 0,-4 1-12 0,-1-1 1 16,-1 8-9-16,-1-5 7 0,-1-2 3 0,2-2-2 16,-4-1-2-16,1-2 9 0,1-1 3 0,0 0 4 0,1-2 12 15,-1-1 11-15,6-4 13 0,-11 6 8 16,7-4 6-16,4-2 1 0,-6 6-3 0,6-6-4 0,0 0-9 16,-7 3-10-16,7-3-10 0,0 0-7 0,-6 3-20 15,6-3-15-15,0 0-24 0,0 0-45 0,-5 4-23 16,5-4-40-16,0 0-40 0,0 0-57 0,0 0-289 15,-10 5-653-15,10-5 180 0</inkml:trace>
          <inkml:trace contextRef="#ctx0" brushRef="#br0" timeOffset="-448.6603">49 0 258 0,'-8'4'416'0,"8"-4"-75"0,-4 8-54 0,2-1-23 0,-1 5-20 16,-1 7-19-16,2 5-11 0,2-3-24 0,0 3-23 16,0-1-3-16,2 1-22 0,-1 0-24 0,1 0-12 15,1-2-8-15,1-2-11 0,-1 1-2 0,2-5-10 16,-2-3-9-16,0-3-1 0,-1 1-12 0,1-4-6 15,-1 4-15-15,2-4-16 0,-1-2-17 0,-3 1-21 16,0-6-21-16,3 8-22 0,-3-8-25 0,0 0-33 16,0 0-38-16,0 0-22 0,0 0-23 0,0 0-5 0,0 0-145 15,-9-22-429-15,3 3 119 0</inkml:trace>
          <inkml:trace contextRef="#ctx0" brushRef="#br0" timeOffset="563.443">173 215 225 0,'0'0'204'0,"0"0"-20"15,0 0-6-15,0 0 1 0,0 0 3 0,0 0-9 16,0 0 1-16,0 0-1 0,0 0 2 0,0 0-3 15,0 0 3-15,0 0-8 0,0 0-7 0,0 0-8 16,0 0-8-16,0 0-7 0,0 0-17 0,0 0-15 0,0 0-35 16,0 0-34-16,0 0-39 0,-33 7-48 0,21-3-53 15,0-1-60-15,0 1-63 0,-3-1-142 16,1 2-440-16,-1-1 123 0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0:18.8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C70FA43-ADD9-4036-ACE8-84745D1B99C4}" emma:medium="tactile" emma:mode="ink">
          <msink:context xmlns:msink="http://schemas.microsoft.com/ink/2010/main" type="writingRegion" rotatedBoundingBox="8458,7111 8854,7111 8854,7136 8458,7136">
            <msink:destinationLink direction="with" ref="{5AD4BF0E-0C86-4DE1-85CE-F60A44D88073}"/>
          </msink:context>
        </emma:interpretation>
      </emma:emma>
    </inkml:annotationXML>
    <inkml:traceGroup>
      <inkml:annotationXML>
        <emma:emma xmlns:emma="http://www.w3.org/2003/04/emma" version="1.0">
          <emma:interpretation id="{8CFF9B6C-CCA0-4D3A-AA98-E699D08A37E0}" emma:medium="tactile" emma:mode="ink">
            <msink:context xmlns:msink="http://schemas.microsoft.com/ink/2010/main" type="paragraph" rotatedBoundingBox="8458,7111 8854,7111 8854,7136 8458,7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6B7F30-C2EB-4899-A741-46B8F48E7677}" emma:medium="tactile" emma:mode="ink">
              <msink:context xmlns:msink="http://schemas.microsoft.com/ink/2010/main" type="line" rotatedBoundingBox="8458,7111 8854,7111 8854,7136 8458,7136"/>
            </emma:interpretation>
          </emma:emma>
        </inkml:annotationXML>
        <inkml:traceGroup>
          <inkml:annotationXML>
            <emma:emma xmlns:emma="http://www.w3.org/2003/04/emma" version="1.0">
              <emma:interpretation id="{05F3DD29-9F3D-4740-9A0A-62DA8ED6BE50}" emma:medium="tactile" emma:mode="ink">
                <msink:context xmlns:msink="http://schemas.microsoft.com/ink/2010/main" type="inkWord" rotatedBoundingBox="8458,7111 8854,7111 8854,7136 8458,7136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)</emma:literal>
                </emma:interpretation>
              </emma:one-of>
            </emma:emma>
          </inkml:annotationXML>
          <inkml:trace contextRef="#ctx0" brushRef="#br0">0 25 333 0,'0'0'283'16,"0"0"-20"-16,0 0-10 0,0 0-15 0,0 0-4 16,0 0-4-16,0 0-4 0,0 0-9 0,23-6 7 15,-10 5-3-15,0-1-4 0,9 0-3 0,3 1-1 16,-2 1-9-16,4-1-12 0,-1-2-17 0,1 1-19 15,-3 1-14-15,-3 1-14 0,2 0-13 0,1 0-14 16,-4-2-9-16,-4 2-10 0,-2-1-12 0,-3 1-7 0,-3 0-22 16,1 0-28-16,-9 0-30 0,11-2-38 0,-11 2-31 15,8 0-34-15,-8 0-35 0,0 0-45 0,8-1-85 16,-8 1-265-16,0 0-663 0,0 0 181 0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0:15.4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78A298F-070F-46E3-A1B6-3A5BC9DF7621}" emma:medium="tactile" emma:mode="ink">
          <msink:context xmlns:msink="http://schemas.microsoft.com/ink/2010/main" type="inkDrawing" rotatedBoundingBox="8867,5429 8930,6220 8747,6235 8683,5444" semanticType="verticalRange" shapeName="Other">
            <msink:sourceLink direction="with" ref="{F659D3AA-A5C7-47F3-AA1C-52DFDB1CCF61}"/>
          </msink:context>
        </emma:interpretation>
      </emma:emma>
    </inkml:annotationXML>
    <inkml:trace contextRef="#ctx0" brushRef="#br0">1215-9 5010 0,'0'0'378'0,"0"0"-165"0,0 0-100 16,0 0-40-16,0 0 8 0,0 0 28 0,19-4 5 16,-6 4-16-16,2 4-16 0,4 5-5 0,0 5-13 15,-2 5-1-15,9 17-5 0,-4 3-3 0,-1 6-3 16,-6 5-8-16,-4 2 0 0,-5 41-9 0,-9-31-30 0,-5-15-59 16,-3 2-71-16,-2 1-91 0,-6-1-91 0,0-1-97 15,-6-1-380-15,-1-6-940 0,1-2 252 0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2:47.5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2254C20-52B2-437C-90A3-790C155953EC}" emma:medium="tactile" emma:mode="ink">
          <msink:context xmlns:msink="http://schemas.microsoft.com/ink/2010/main" type="writingRegion" rotatedBoundingBox="13493,7845 13984,7454 14264,7806 13772,8197">
            <msink:destinationLink direction="with" ref="{96B26DE2-9CA5-48A5-B7CF-39E125442377}"/>
          </msink:context>
        </emma:interpretation>
      </emma:emma>
    </inkml:annotationXML>
    <inkml:traceGroup>
      <inkml:annotationXML>
        <emma:emma xmlns:emma="http://www.w3.org/2003/04/emma" version="1.0">
          <emma:interpretation id="{29413E3C-736E-4E6F-8BE1-ED6818C71C2F}" emma:medium="tactile" emma:mode="ink">
            <msink:context xmlns:msink="http://schemas.microsoft.com/ink/2010/main" type="paragraph" rotatedBoundingBox="13493,7845 13984,7454 14264,7806 13772,8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572523-86E8-4D9C-8CAB-7CAAD9B6A48C}" emma:medium="tactile" emma:mode="ink">
              <msink:context xmlns:msink="http://schemas.microsoft.com/ink/2010/main" type="line" rotatedBoundingBox="13493,7845 13984,7454 14264,7806 13772,8197"/>
            </emma:interpretation>
          </emma:emma>
        </inkml:annotationXML>
        <inkml:traceGroup>
          <inkml:annotationXML>
            <emma:emma xmlns:emma="http://www.w3.org/2003/04/emma" version="1.0">
              <emma:interpretation id="{761749F5-2E07-4381-9969-76AB9AFFCFF4}" emma:medium="tactile" emma:mode="ink">
                <msink:context xmlns:msink="http://schemas.microsoft.com/ink/2010/main" type="inkWord" rotatedBoundingBox="13493,7845 13984,7454 14264,7806 13772,8197"/>
              </emma:interpretation>
              <emma:one-of disjunction-type="recognition" id="oneOf0">
                <emma:interpretation id="interp0" emma:lang="en-US" emma:confidence="0.5">
                  <emma:literal>Ha</emma:literal>
                </emma:interpretation>
                <emma:interpretation id="interp1" emma:lang="en-US" emma:confidence="0">
                  <emma:literal>Has</emma:literal>
                </emma:interpretation>
                <emma:interpretation id="interp2" emma:lang="en-US" emma:confidence="0">
                  <emma:literal>Han</emma:literal>
                </emma:interpretation>
                <emma:interpretation id="interp3" emma:lang="en-US" emma:confidence="0">
                  <emma:literal>Hat</emma:literal>
                </emma:interpretation>
                <emma:interpretation id="interp4" emma:lang="en-US" emma:confidence="0">
                  <emma:literal>Huan</emma:literal>
                </emma:interpretation>
              </emma:one-of>
            </emma:emma>
          </inkml:annotationXML>
          <inkml:trace contextRef="#ctx0" brushRef="#br0">12028 156 577 0,'0'0'439'0,"0"0"-61"0,0 0-36 15,0 0-20-15,0 0-24 0,-8 17-7 0,7 3-7 0,-1-1-13 16,2 4-12-16,2-2-21 0,-1 5-24 0,-1-2-17 16,1-2-23-16,1 0-21 0,1 1-14 0,-1-2-14 15,2 0-10-15,-1-3-12 0,0 0-34 0,2-6-42 16,-2-4-51-16,1 2-61 0,1-2-37 0,-3-3-46 0,1-1-56 15,3-3-60-15,-6-1-279 0,0 0-677 16,15-13 185-16</inkml:trace>
          <inkml:trace contextRef="#ctx0" brushRef="#br0" timeOffset="182.4711">12151 69 379 0,'0'0'460'0,"0"0"-65"0,0 0-16 0,-10 13-7 16,8-3-10-16,2 2-9 0,0 9-24 0,2 3-20 15,-1 1-24-15,2 2-20 0,-2-1-28 0,2-1-17 16,2 1-24-16,-2-1-21 0,3-1-16 0,-2-1-19 0,0 1-12 16,-1-3-15-16,0-1-13 0,-1-4-36 15,1-3-55-15,-2-6-64 0,1 5-68 0,-4-2-69 0,-1-4-66 16,-1 0-88-16,-2-2-267 0,0-2-735 0,6-2 200 16</inkml:trace>
          <inkml:trace contextRef="#ctx0" brushRef="#br0" timeOffset="322.7866">12027 328 216 0,'0'0'649'0,"0"0"-137"0,0 0-81 0,-1-5-46 0,1 5-37 15,0 0-41-15,0 0-35 0,5-5-34 0,-5 5-37 16,10-1-61-16,-10 1-60 0,18-3-75 0,-9 3-87 16,0-2-92-16,-2 1-307 0,6 1-577 0,-3-2 158 15</inkml:trace>
          <inkml:trace contextRef="#ctx0" brushRef="#br0" timeOffset="639.3163">12342 241 258 0,'-7'2'508'16,"7"-2"-66"-16,0 0-62 0,0 0-24 0,-2 2-18 15,2-2-13-15,0 10-18 0,0-4-15 0,1 4-19 0,2 4-18 16,-2-1-21-16,0 6-23 0,4-3-16 0,-3-2-24 16,1-1-15-16,2-2-16 0,-1 1-14 0,-1 0-14 15,0-1-8-15,-1-2-11 0,1-1-13 0,-2-3-31 16,0 0-35-16,2 1-35 0,-1-2-36 0,-2-4-29 15,1 6-29-15,1-4-23 0,-2-2-40 0,0 0-45 16,0 0-37-16,0 0-33 0,-3-19-14 0,0-1-204 16,-1-2-614-16,-1-6 168 0</inkml:trace>
          <inkml:trace contextRef="#ctx0" brushRef="#br0" timeOffset="809.7632">12354 232 2096 0,'-2'-25'-27'0,"-1"7"49"0,3 2 39 0,-3 3 30 16,2 4 21-16,0 0 10 0,1 2 19 0,0 0 15 16,-2 2 17-16,2-1 5 0,0 6 13 0,0-7 3 15,0 1 4-15,3 4 8 0,-2-4 5 0,-1 6 3 16,5-4 2-16,-5 4-7 0,6-6-3 0,-2 2-3 15,2 2-8-15,-6 2-11 0,12-5-11 0,-5 4-21 16,3-1-12-16,4 1-16 0,-1-1-14 0,-1 1-13 16,0-1-9-16,-3 2-19 0,4 0-35 0,-1 0-57 15,-3 0-68-15,-9 0-78 0,15-1-80 0,-15 1-88 0,11 1-87 16,-11-1-300-16,0 0-871 0,5 2 235 0</inkml:trace>
          <inkml:trace contextRef="#ctx0" brushRef="#br0" timeOffset="981.9969">12318 279 505 0,'1'6'567'0,"-1"-6"-70"0,0 0-28 16,19 0-29-16,-6-2-41 0,0 1-46 0,0-2-43 0,1 2-38 15,-1 0-48-15,0 1-75 0,-3-3-93 0,1 4-102 16,-11-1-127-16,11-4-141 0,-11 4-192 0,0 0-608 15,0 0 166-15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2:46.7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DCC7A87-47BD-49F7-9C89-FD31AFBBCD42}" emma:medium="tactile" emma:mode="ink">
          <msink:context xmlns:msink="http://schemas.microsoft.com/ink/2010/main" type="inkDrawing" rotatedBoundingBox="13268,8192 13271,7606 13318,7607 13315,8193" rotationAngle="1621043676" semanticType="callout">
            <msink:sourceLink direction="with" ref="{B9F7DCCD-FA41-439D-A54F-C14C82172CFF}"/>
            <msink:sourceLink direction="with" ref="{96B26DE2-9CA5-48A5-B7CF-39E125442377}"/>
          </msink:context>
        </emma:interpretation>
      </emma:emma>
    </inkml:annotationXML>
    <inkml:trace contextRef="#ctx0" brushRef="#br0">11705 223 461 0,'0'0'377'0,"-12"8"-58"0,7-3-39 0,1 7-33 16,0 10-21-16,-2 3-27 0,3 0-21 0,0 4-19 15,0 11-17-15,0-9-13 0,4-4-14 0,1-1-10 16,-2-1-9-16,1 0-9 0,1-3-11 0,1-4-4 16,-2-2 1-16,1-5-1 0,-2-4-3 0,1 1 3 15,-1-2 7-15,2 0-7 0,-2-3 22 0,0-3-11 16,0 0-6-16,0 0-32 0,0 0-24 0,0 0-34 16,1-33-20-16,-2 9-11 0,-1-18-19 0,1-1-15 15,-2-6-9-15,4-1-2 0,-4-1-1 0,2-2 13 0,1 5 20 16,-3 3 18-16,1 12 32 0,-1 9 19 15,3 3 11-15,-1 7 14 0,1 2 13 0,0 2 16 0,0 2 12 16,0 1 11-16,0 2 4 0,0 0 1 0,1 1-3 16,-1 4-8-16,3-5-6 0,-3 5-8 0,0 0-4 15,0 0-3-15,0 0 0 0,15 9 7 0,-8-1 4 16,-1 2-6-16,2 12-6 0,-4 2-6 0,-1 1-3 16,-3 0-17-16,-1 1-45 0,-1 2-54 0,-1-3-67 0,-1 0-68 15,1-1-61-15,-3-4-308 0,1-1-684 0,4-5 187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59:09.3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D421EF2-6F0D-4353-9042-931C6BC894CF}" emma:medium="tactile" emma:mode="ink">
          <msink:context xmlns:msink="http://schemas.microsoft.com/ink/2010/main" type="inkDrawing" rotatedBoundingBox="12382,6485 12653,7536 12567,7558 12295,6508" semanticType="callout" shapeName="Other">
            <msink:sourceLink direction="with" ref="{B9F7DCCD-FA41-439D-A54F-C14C82172CFF}"/>
          </msink:context>
        </emma:interpretation>
      </emma:emma>
    </inkml:annotationXML>
    <inkml:trace contextRef="#ctx0" brushRef="#br0">44 207 421 0,'-6'-3'261'0,"6"3"-34"0,0 0-24 0,0 0-19 0,-1-5-14 16,1 5-11-16,0 0-13 0,0 0-12 0,0-4-14 15,0 4-14-15,0-4-5 0,0 4-10 0,0 0-8 16,1-8-3-16,-1 5-8 0,1-2 5 0,1 1-7 15,-2 4-8-15,3-9 2 0,-3 3-11 0,3 2 1 0,-3-2-8 16,1 0-5-16,1 1-3 0,-1-1-2 0,1 1-6 16,-1 1-1-16,-1-2-1 0,2 1 5 15,-1 1 3-15,-1-1 7 0,0 5 4 0,2-7 12 0,-2 4 10 16,0 3 9-16,0 0-1 0,1-9 10 0,-1 9 2 16,0-5-4-16,0 5 5 0,0 0-11 0,2-6-2 15,-2 6-4-15,0 0-7 0,0-3-7 0,0 3-2 16,0 0 0-16,0 0-9 0,0 0-8 0,1-5-2 0,-1 5-8 15,0 0 6-15,0 0 3 0,0 0-1 16,0 0 1-16,0 0-4 0,0 0 3 0,0 0-5 0,0 0-6 16,0 0 3-16,6 13-1 0,-5-9-1 0,1 2-3 15,1 3-2-15,0 1 1 0,1 0-7 0,-2 0-2 16,1 0 1-16,0 2-4 0,0 0 1 0,0 0-2 16,0 0-1-16,1-1 1 0,5 7 3 0,-3-2-1 15,-1-4-1-15,-1 2 2 0,0-4-4 0,-1 2 4 0,5 8-2 16,-1-3-2-16,-1 2 0 0,-2-3 0 15,-1-3-1-15,3 5-1 0,-3-1 1 0,1-3-2 0,-1-2-1 16,2 1 0-16,-2 1 0 0,-1-2-1 0,4 5-2 16,-3-2 4-16,0-1-3 0,0-3 1 0,-2 2-1 15,1-2-1-15,1 2-1 0,-2-1 1 0,1-1 0 16,-1 1 3-16,2-1-5 0,-3 0 0 0,3 0 1 16,-3 0 2-16,1 0-3 0,2 2-1 0,-1-1 2 15,-1-1 1-15,1 3-2 0,1-4 3 0,-3 1 1 16,3-1-3-16,-2 2 0 0,1-2 2 0,0 0-1 0,-2 1 1 15,3 0 0-15,-1-1 3 0,-1 1-6 16,1-1 1-16,1 1 1 0,-2 1 3 0,1 0-3 0,-1 0-2 16,-2-1 1-16,2 2 4 0,-1-1-4 0,2 1 0 15,-1-1 4-15,1 1-5 0,-2-1 3 0,1 1-4 16,1-2 6-16,-4-1-3 0,4 1 1 0,-2-2 2 16,-2-3-4-16,2 1 1 0,0-3 1 0,0 1-2 0,2-1 3 15,-2 0-2-15,0-4 5 0,0 6 2 16,0-6 7-16,0 5 2 0,0-5 7 0,0 3 2 15,0-3 2-15,0 0 5 0,0 0-4 0,0 6 4 0,0-6 4 16,0 0 3-16,0 0 1 0,0 0 0 16,0 0 5-16,0 6-3 0,0-6-2 0,0 0-6 0,0 0-7 15,0 0-8-15,0 0 3 0,0 0-7 0,-6-18-9 16,1 8-3-16,1-9-7 0,-4 0-3 0,1-4 2 16,3 0-4-16,-4-1 0 0,2 0 2 0,-1-1-9 15,0-3-7-15,-1 2-4 0,-3-12-1 0,1 7-1 0,4 4 0 16,-1 0-3-16,-1-13 4 0,1 10 0 15,1 3 2-15,0 0 3 0,0 1 6 0,4-1-8 16,-6 2 7-16,2 2 0 0,0-2 2 0,2 3 3 0,0 1-1 16,2 0 2-16,-2 2-2 0,1 0 2 0,-1-2 2 15,1 6-2-15,0 0 4 0,0 4-3 0,-1-1 4 16,2 0 1-16,-1 1 1 0,1 0 4 0,-3 2-2 16,2-1 0-16,0 1 3 0,2 1 1 0,-1 1 6 0,-1 1-1 15,2 0 2-15,-2 1 3 0,0-1-2 16,2 0-1-16,-2 1 1 0,1 0 3 0,-1-1-4 0,2 3 0 15,-1-3-2-15,-1 1-1 0,2 0-2 0,-2 1 0 16,1-2-1-16,1 0 3 0,-1 1-1 16,-1 1-1-16,2-2 1 0,0 1-1 0,-1 2 2 0,2 3 1 15,-3-10 3-15,2 5-4 0,1 1 4 0,0 4 2 16,-2-9-4-16,2 3 1 0,-1 1-3 0,2 0-1 16,-1-1-3-16,0 6 5 0,-1-9-4 0,1 6 0 15,0 3 1-15,0-7-1 0,0 7-3 0,0-5-5 0,0 5-14 16,1-6-18-16,-1 6-33 0,0 0-36 15,0 0-48-15,-1-5-51 0,1 5-46 0,0 0-49 0,0 0-48 16,0 0-285-16,0 0-760 0,0 0 207 0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2:46.9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6B26DE2-9CA5-48A5-B7CF-39E125442377}" emma:medium="tactile" emma:mode="ink">
          <msink:context xmlns:msink="http://schemas.microsoft.com/ink/2010/main" type="inkDrawing" rotatedBoundingBox="13436,8808 13447,7345 14371,7351 14361,8815" semanticType="enclosure" shapeName="Other">
            <msink:sourceLink direction="with" ref="{A2254C20-52B2-437C-90A3-790C155953EC}"/>
            <msink:destinationLink direction="with" ref="{4DCC7A87-47BD-49F7-9C89-FD31AFBBCD42}"/>
          </msink:context>
        </emma:interpretation>
      </emma:emma>
    </inkml:annotationXML>
    <inkml:trace contextRef="#ctx0" brushRef="#br0">12268-218 2902 0,'-13'-6'263'0,"-1"5"-153"16,2 1-55-16,-13 0-25 0,0 5-4 0,0 0 24 0,1 3 5 15,-1 4-7-15,0 3-3 0,-11 12-5 0,8 4 3 16,-5 9 2-16,7 5 17 0,-19 39 13 0,21-23 7 16,-4 24 13-16,11-27 3 0,9-10 5 0,4 3 0 15,5 2-2-15,2 39-8 0,6-33-6 0,-1-14-6 16,6-3-7-16,1 3-8 0,1-3-11 0,5-4-16 16,-6-10-43-16,0-9-50 0,1 3-40 0,3-7-48 15,-1-2-64-15,1-2-96 0,1-5-265 0,0-6-676 0,2-3 182 16</inkml:trace>
    <inkml:trace contextRef="#ctx0" brushRef="#br0" timeOffset="2502.3969">12757-29 498 0,'1'-3'482'0,"-1"3"-72"0,0 0-45 15,0 0-29-15,0 0-9 0,-7 21 4 0,-7 22-8 0,-23 48-29 16,-4 1-12-16,1-1-34 0,-3 4-26 0,4-7-25 16,-1-1-17-16,3-5-19 0,10-21-17 15,-10 27-8-15,15-25-10 0,6-13 5 0,-12 38-20 0,10-34-6 16,5-16-21-16,7-6-27 0,1-9-28 0,2 1-38 16,2-4-51-16,-1-6-61 0,4-1-38 0,-2-6-43 15,3-1-46-15,1-6-66 0,-4 0-300 0,15-10-737 16,0-6 200-16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2:49.7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549F058-2E21-4C29-8F26-D1572C8A48D3}" emma:medium="tactile" emma:mode="ink">
          <msink:context xmlns:msink="http://schemas.microsoft.com/ink/2010/main" type="writingRegion" rotatedBoundingBox="14205,8179 15554,8256 15538,8534 14189,8458">
            <msink:destinationLink direction="with" ref="{45838F54-8C9F-4DD9-881A-C34B229A9591}"/>
          </msink:context>
        </emma:interpretation>
      </emma:emma>
    </inkml:annotationXML>
    <inkml:traceGroup>
      <inkml:annotationXML>
        <emma:emma xmlns:emma="http://www.w3.org/2003/04/emma" version="1.0">
          <emma:interpretation id="{EE23072E-90AB-4437-905A-E8F62A74019A}" emma:medium="tactile" emma:mode="ink">
            <msink:context xmlns:msink="http://schemas.microsoft.com/ink/2010/main" type="paragraph" rotatedBoundingBox="14205,8179 15554,8256 15538,8534 14189,84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BBDFCC-11A9-47B8-975D-4238CDD316A3}" emma:medium="tactile" emma:mode="ink">
              <msink:context xmlns:msink="http://schemas.microsoft.com/ink/2010/main" type="line" rotatedBoundingBox="14205,8179 15554,8256 15538,8534 14189,8458"/>
            </emma:interpretation>
          </emma:emma>
        </inkml:annotationXML>
        <inkml:traceGroup>
          <inkml:annotationXML>
            <emma:emma xmlns:emma="http://www.w3.org/2003/04/emma" version="1.0">
              <emma:interpretation id="{3FCF9497-528C-412B-BFF7-17F64EA05BF0}" emma:medium="tactile" emma:mode="ink">
                <msink:context xmlns:msink="http://schemas.microsoft.com/ink/2010/main" type="inkWord" rotatedBoundingBox="14205,8179 15554,8256 15538,8534 14189,8458"/>
              </emma:interpretation>
              <emma:one-of disjunction-type="recognition" id="oneOf0">
                <emma:interpretation id="interp0" emma:lang="en-US" emma:confidence="0.5">
                  <emma:literal>saw</emma:literal>
                </emma:interpretation>
                <emma:interpretation id="interp1" emma:lang="en-US" emma:confidence="0">
                  <emma:literal>Slaws</emma:literal>
                </emma:interpretation>
                <emma:interpretation id="interp2" emma:lang="en-US" emma:confidence="0">
                  <emma:literal>slaws</emma:literal>
                </emma:interpretation>
                <emma:interpretation id="interp3" emma:lang="en-US" emma:confidence="0">
                  <emma:literal>sawn</emma:literal>
                </emma:interpretation>
                <emma:interpretation id="interp4" emma:lang="en-US" emma:confidence="0">
                  <emma:literal>saws</emma:literal>
                </emma:interpretation>
              </emma:one-of>
            </emma:emma>
          </inkml:annotationXML>
          <inkml:trace contextRef="#ctx0" brushRef="#br0">12752 619 506 0,'0'0'399'15,"0"0"-55"-15,0 0-40 0,0 0-45 0,0 0-31 16,0 0-28-16,-33-5-30 0,20 5-22 0,-2 2-22 16,2-2-21-16,0 0-16 0,0 1-14 0,2-1-9 15,2 2-10-15,0-2-2 0,9 0-9 0,-13 1-3 0,13-1-3 16,-11 3 13-16,11-3 19 0,0 0 32 0,-7 3 25 16,7-3 30-16,0 0 17 0,2 8 6 0,-2-8-3 15,7 7 0-15,0 2-9 0,4-1-4 0,-1 1-13 16,-1 1-4-16,-1 0-22 0,2 0-9 0,-1-2 3 15,0 3-13-15,-2 0-4 0,0-1-14 0,-2 3-26 16,-4-1-35-16,-2 8-64 0,-4 2-114 0,-8-1-122 16,-2-1-133-16,-1-2-285 0,-2-1-829 0,2-10 224 15</inkml:trace>
          <inkml:trace contextRef="#ctx0" brushRef="#br0" timeOffset="328.971">12856 745 336 0,'7'-1'713'0,"-7"1"-147"16,0 0-86-16,0 0-52 0,0 0-37 0,0 0-36 0,11 0-42 15,-11 0-31-15,0 0-38 0,0 0-44 16,0 0-42-16,0 0-38 0,4 0-40 0,-4 0-39 0,0 0-38 16,0 0-14-16,0 0-21 0,0 0 1 0,0 0 5 15,0 0 5-15,0 0 0 0,3-7 13 0,-3 7 28 16,2-10 13-16,-2 4 9 0,0 0 22 0,0 2 12 15,0-2 13-15,0 6 1 0,-2-8 3 0,2 5 0 16,0 3-12-16,-1-5-7 0,1 5-11 0,1-5-6 16,-1 5-6-16,0 0-7 0,0 0-6 0,0 0-5 15,0 0-4-15,0 0-5 0,0 0 2 0,0 18-3 0,0-7-4 16,-1 1 4-16,2 8-9 0,1 0-5 0,0-4-28 16,1-3-32-16,0 0-48 0,2-1-38 0,1-2-36 15,1 0-39-15,0-1-37 0,4-3-53 0,-4-4-66 16,2-1-204-16,3-1-682 0,-12 0 186 0</inkml:trace>
          <inkml:trace contextRef="#ctx0" brushRef="#br0" timeOffset="1353.0019">13023 705 483 0,'-7'4'324'0,"-1"-2"-42"0,8-2-27 16,-10 6-23-16,7-3-23 0,3-3-14 0,-6 8-14 15,5-4-20-15,1-4-8 0,1 8-12 0,-1-8-3 16,2 7-8-16,-2-7-11 0,6 5-6 0,-2-3-7 16,0 1-14-16,-4-3-15 0,12 5-1 0,-6-4-4 15,-6-1-4-15,15 2-7 0,-15-2-10 0,13-2-3 16,-13 2-8-16,11-4-5 0,-7 4-13 0,2-5-21 16,-6 5-5-16,8-7-6 0,-5 2-9 0,-1 2 4 0,-2 3-3 15,2-8-3-15,-2 8 0 0,0-7 1 0,0 7 3 16,0 0-3-16,-2-8 5 0,2 8 1 0,0 0-1 15,-2-5 4-15,2 5 0 0,0 0 2 0,0 0-1 16,0 0 5-16,0 0 6 0,0 0 10 0,0 0 8 16,0 0 5-16,0 0 6 0,11 12-2 0,-5-8-2 15,3 4 6-15,0-2-4 0,1 0-5 0,2-1-2 16,0 2 2-16,-1-3-3 0,0 2-4 0,3-2-1 16,-1 0 0-16,0-2-17 0,2 1-26 0,0-2-31 15,-2 1-34-15,1-2-36 0,-1-2-30 0,2 0-28 16,-2-1-27-16,-3-2-17 0,1-1-152 0,-1 1-460 0,-1-3 129 15,-3 4 1754-15,-2-1-1109 0,0 1 81 0,-1 0 66 16,-3 4 46-16,5-5 27 0,-5 5 5 0,5-4-2 16,-5 4 4-16,0 0-3 0,4-5 2 0,-4 5-12 15,0 0-7-15,0 0-25 0,0 0-8 0,6-6-10 16,-6 6-13-16,0 0-7 0,0 0-14 0,0 0 0 16,0 0-5-16,3 14-5 0,-3-14-9 0,-3 16-3 15,0-4 1-15,0-1-25 0,3 0-30 0,-1 0-34 0,-1 1-28 16,2-3-26-16,2-1-18 0,-1 0-6 0,2-2-3 15,0-2-7-15,-3-4-1 0,9 5-2 16,-2-5-2-16,-7 0 7 0,19-2 16 0,-5 0 24 0,-1-3 23 16,6-5 30-16,-5 1 37 0,-1 0 27 0,-2 0 25 15,-4 2 25-15,2-1 23 0,-2 2 16 0,-2-1 5 16,0 2 10-16,0 2 8 0,-5 3-6 0,6-5-7 16,-6 5-20-16,0 0-12 0,3-5-12 0,-3 5-5 0,0 0-7 15,0 0-11-15,0 0-21 0,0 0-12 0,0 0-2 16,0 0-6-16,0 0 4 0,0 0-1 15,0 0-13-15,-3 19 16 0,6-12 2 0,-3-7 0 0,11 13 4 16,0-7 2-16,-2 2 2 0,3-1 11 0,7 2 10 16,-4-2 12-16,-2-2-3 0,0-2-1 0,-1 1-5 15,0-2-8-15,-3-2 0 0,0 3-6 0,-3-1 5 16,-6-2-25-16,0 0-34 0,13-5-36 0,-13 5-33 0,3-5-21 16,-3 5-15-16,-4-10-12 0,-2 0-9 15,-1 0-8-15,-7-6 3 0,5 3 11 0,-1 2 17 0,-1 3 31 16,4 1 35-16,-2-1 28 0,3 1 18 0,0 3 12 15,2 0 13-15,4 4 13 0,-5-6 11 0,5 6 4 16,0-6 21-16,0 6 13 0,0 0 19 0,6-6 2 16,-6 6 14-16,11-6 14 0,-4 5 3 0,6 0 5 15,-2 0-3-15,1-1-1 0,0 2-5 0,0 2-10 16,-1-1-9-16,0-1-5 0,-3 1-9 0,3 4 0 16,1-2-8-16,-5 0-7 0,0 1-5 0,-1 0-10 0,-2 0-10 15,0 0-14-15,-1 0-4 0,2 2-11 16,-4-2-22-16,2 1-22 0,-3-5-29 0,3 7-20 0,0-3-22 15,-3-4-1-15,3 8 3 0,-3-8 14 0,3 5 16 16,-3-5 16-16,0 0 16 0,4 3 10 0,-4-3 7 16,0 0 9-16,0 0 14 0,12 0 11 0,-12 0 9 15,0 0 2-15,13 0 6 0,-13 0-3 0,12 1 0 16,-12-1-4-16,12 1-1 0,-6 1 5 0,1 0-9 16,-1 0-1-16,-1 2-5 0,7 2-6 0,-5 1-19 15,-1-2-46-15,0-2-59 0,-2 2-62 0,1-1-74 0,-5-4-76 16,4 6-337-16,-4-6-784 0,0 0 212 0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2:51.3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5838F54-8C9F-4DD9-881A-C34B229A9591}" emma:medium="tactile" emma:mode="ink">
          <msink:context xmlns:msink="http://schemas.microsoft.com/ink/2010/main" type="inkDrawing" rotatedBoundingBox="15682,7191 15773,8798 15395,8820 15303,7212" semanticType="verticalRange" shapeName="Other">
            <msink:sourceLink direction="with" ref="{E549F058-2E21-4C29-8F26-D1572C8A48D3}"/>
            <msink:sourceLink direction="with" ref="{51D6DA9E-4ABD-4741-B2FE-37359B9D4686}"/>
          </msink:context>
        </emma:interpretation>
      </emma:emma>
    </inkml:annotationXML>
    <inkml:trace contextRef="#ctx0" brushRef="#br0">-1-1 3260 0,'-2'-3'257'0,"2"3"-179"0,0 0-37 0,0 0 38 16,0 0 57-16,18 16 31 0,1 3 16 0,11 16-11 16,1 7-12-16,26 35 6 0,-6 3 1 0,-4-1 4 15,-9 7-3-15,-6-1 0 0,-7 3-14 0,-8 0-10 16,-7 1-13-16,-5-1-13 0,-7 0-5 0,-4-24-12 16,-10 27-15-16,-2-31-11 0,0-12-25 0,-1 3-39 15,-21 31-38-15,12-32-48 0,1-12-61 0,4-1-65 16,-7-1-79-16,-1-2-82 0,-2-6-367 0,7-9-875 15,5-7 236-15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9:59:51.9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677475D-9F06-4B48-91EE-BE8F2C205A57}" emma:medium="tactile" emma:mode="ink">
          <msink:context xmlns:msink="http://schemas.microsoft.com/ink/2010/main" type="writingRegion" rotatedBoundingBox="6255,118 11088,23 11116,1440 6283,1535"/>
        </emma:interpretation>
      </emma:emma>
    </inkml:annotationXML>
    <inkml:traceGroup>
      <inkml:annotationXML>
        <emma:emma xmlns:emma="http://www.w3.org/2003/04/emma" version="1.0">
          <emma:interpretation id="{B16FBE08-6346-4DC8-8E83-34433C41EE4F}" emma:medium="tactile" emma:mode="ink">
            <msink:context xmlns:msink="http://schemas.microsoft.com/ink/2010/main" type="paragraph" rotatedBoundingBox="6255,118 11088,23 11116,1440 6283,1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4FE74F-48B0-42B6-A864-2C52871B03B3}" emma:medium="tactile" emma:mode="ink">
              <msink:context xmlns:msink="http://schemas.microsoft.com/ink/2010/main" type="line" rotatedBoundingBox="6255,118 11088,23 11116,1440 6283,1535"/>
            </emma:interpretation>
          </emma:emma>
        </inkml:annotationXML>
        <inkml:traceGroup>
          <inkml:annotationXML>
            <emma:emma xmlns:emma="http://www.w3.org/2003/04/emma" version="1.0">
              <emma:interpretation id="{65F18735-8634-4BAE-9EAF-01BED1C0C830}" emma:medium="tactile" emma:mode="ink">
                <msink:context xmlns:msink="http://schemas.microsoft.com/ink/2010/main" type="inkWord" rotatedBoundingBox="6471,-245 8161,289 7762,1547 6072,1012"/>
              </emma:interpretation>
              <emma:one-of disjunction-type="recognition" id="oneOf0">
                <emma:interpretation id="interp0" emma:lang="en-US" emma:confidence="0.5">
                  <emma:literal>Pets,</emma:literal>
                </emma:interpretation>
                <emma:interpretation id="interp1" emma:lang="en-US" emma:confidence="0">
                  <emma:literal>PCF's,</emma:literal>
                </emma:interpretation>
                <emma:interpretation id="interp2" emma:lang="en-US" emma:confidence="0">
                  <emma:literal>Pots,</emma:literal>
                </emma:interpretation>
                <emma:interpretation id="interp3" emma:lang="en-US" emma:confidence="0">
                  <emma:literal>PEF's,</emma:literal>
                </emma:interpretation>
                <emma:interpretation id="interp4" emma:lang="en-US" emma:confidence="0">
                  <emma:literal>PCFL's,</emma:literal>
                </emma:interpretation>
              </emma:one-of>
            </emma:emma>
          </inkml:annotationXML>
          <inkml:trace contextRef="#ctx0" brushRef="#br0">641-136 562 0,'0'0'370'0,"-29"9"-45"0,8 3-25 16,1 0-27-16,1 4-12 0,-2 2-9 0,-2 1-14 15,-11 19-15-15,4-1-10 0,1 9-11 0,4 0 0 16,3 3-18-16,2-1-8 0,3 1-11 0,5 0-11 0,5 1-13 15,5-1-10-15,4-6-8 0,2 3-13 16,7-4-9-16,2-2-8 0,3 0-11 0,5-3-10 0,-2-7-7 16,-4-8-28-16,3 1-20 0,0-3-49 0,2-1-61 15,2-3-55-15,-4-4-81 0,-3-3-96 0,-1-4-258 16,-1-5-699-16,-13 0 190 0</inkml:trace>
          <inkml:trace contextRef="#ctx0" brushRef="#br0" timeOffset="412.5954">688 111 476 0,'0'0'489'0,"-3"-4"-58"0,3 4-42 16,0 0-31-16,0 0-35 0,0 0-29 0,-4-3-23 15,4 3-14-15,0 0-16 0,0 0-9 0,-3 12-6 16,3-2-18-16,0 2-13 0,-2 10-15 0,1 2-9 15,1-2-16-15,-1 2-14 0,1-1-10 0,-3 2-16 16,4-1-8-16,1 0-10 0,-2-2-9 0,2 2-6 0,0-5-12 16,-1-2 2-16,-1-4-16 0,3 0-4 0,-1-3-6 15,-2 1-5-15,1-1-6 0,1-4-2 0,-1 1-12 16,-1-2-25-16,2 0-22 0,-2-5-24 0,3 6-35 16,-3-6-57-16,0 6-57 0,0-6-73 0,0 0-78 15,0 0-334-15,0 0-819 0,0 0 222 0</inkml:trace>
          <inkml:trace contextRef="#ctx0" brushRef="#br0" timeOffset="770.4074">638 122 384 0,'0'0'503'0,"7"-8"-43"16,-7 8-23-16,9-4-19 0,-3 1-18 0,8-1-22 15,-1 0-21-15,2 0-18 0,-1 1-40 0,7-2-33 16,-5 1-32-16,0 1-22 0,-4 1-27 0,0-2-14 16,1 4-25-16,-3-3-13 0,1 2-16 0,-2 1-27 15,-2-2-45-15,-1 1-52 0,-6 1-70 0,10-2-70 0,-10 2-71 16,0 0-66-16,0 0-107 0,0 0-222 0,0 0-733 16,0 0 200-16</inkml:trace>
          <inkml:trace contextRef="#ctx0" brushRef="#br0" timeOffset="1060.8871">665 281 758 0,'0'0'572'0,"20"-1"-56"15,-11-1-44-15,2 2-36 0,-11 0-44 0,17-2-40 16,-10 1-41-16,-7 1-33 0,15-1-28 0,-3 1-31 0,-3-2-21 16,-9 2-29-16,18 0-16 0,-18 0-40 0,10-1-40 15,-10 1-55-15,0 0-69 0,13 0-67 0,-13 0-63 16,0 0-78-16,0 0-92 0,0 0-242 0,0 0-713 15,0 0 194-15</inkml:trace>
          <inkml:trace contextRef="#ctx0" brushRef="#br0" timeOffset="1537.0081">1278-181 519 0,'0'0'493'0,"0"0"-58"0,0 0-41 15,0 0-40-15,0 0-37 0,0 0-39 0,0 0-25 16,0 0-31-16,-16 30-23 0,-3 12-19 0,-16 47-20 0,-2 1 5 15,-1 3-13-15,4 0-5 0,4 2 9 16,0-2-4-16,-4-3-2 0,9-1-2 0,9-29-10 0,1-14-15 16,1 3-11-16,3 0-10 0,2-4-8 0,0-2-8 15,3-11-14-15,0-6-4 0,2-2-7 0,1-2-10 16,0-4-14-16,0-6-22 0,3-1-25 0,-1-4-36 16,-1-2-53-16,2-5-47 0,-1 4-57 0,1-4-63 15,0 0-75-15,0 0-308 0,3-36-783 0,4-2 212 16</inkml:trace>
          <inkml:trace contextRef="#ctx0" brushRef="#br0" timeOffset="2754.104">1486 312 490 0,'0'0'367'0,"0"0"-38"0,0 0-37 16,0 0-27-16,0 0-24 0,0 0-21 0,0 0-18 15,0 0-16-15,0 0-24 0,9-3-19 0,-9 3-12 16,0 0-18-16,0 0-20 0,0 0-5 0,0 0-13 16,0 0-7-16,0 0-8 0,0 0-5 0,-25-1-6 15,25 1-2-15,-15-2-4 0,4 2 4 0,11 0 2 16,-20 0 1-16,12 0-11 0,8 0 1 0,-14 2-1 16,7-1-4-16,7-1 0 0,-14 4-2 0,7-1-7 0,-4-1 4 15,2 3-4-15,1-2-3 0,1 0-1 16,1 0 1-16,0 3 6 0,-2 1 8 0,1 0 2 0,1 3-1 15,0-3 2-15,0 3 3 0,2 0 2 0,-1-1 3 16,2 1 2-16,2-2 6 0,1 1 9 0,1 3 3 16,2-2 8-16,2 1-1 0,2 0 0 0,7 5-1 15,-3-6 0-15,6 6-1 0,-1-3-5 0,-2-3-2 16,-2 0-6-16,6 2-4 0,-6 0-5 0,-2-6-3 16,-1 2 0-16,-1-2-9 0,-1-1-2 0,-2 0-2 15,0-1 13-15,-2 1 12 0,1-2 9 0,-2 2 4 0,-1 0-2 16,-4 1-13-16,-1 5-1 0,-4-4-6 15,-1 2-9-15,0-1 1 0,-4-2-1 0,-5 5-21 0,1-3-12 16,2-4-10-16,1 0-18 0,-1-1-19 0,3 1-13 16,-1-1-26-16,1-2-23 0,0 1-28 0,3-1-35 15,2-1-36-15,7 0-47 0,-13 0-44 0,13 0-52 16,0 0-310-16,-7-4-785 0,7 4 213 0</inkml:trace>
          <inkml:trace contextRef="#ctx0" brushRef="#br0" timeOffset="3064.2511">1654 790 480 0,'-4'5'611'0,"4"-5"-98"0,-3 5-53 15,1 2-44-15,-5 2-41 0,-2 10-35 0,-1-1-34 16,2 4-36-16,1-2-31 0,-1 3-24 0,0-2-19 16,4 3-21-16,-1-3-22 0,-2-1-18 0,1 1-35 0,3-7-36 15,0-3-42-15,0 0-50 0,1-3-61 16,1-1-61-16,1-2-66 0,0-5-69 0,-2 4-306 15,2-4-709-15,0 0 193 0</inkml:trace>
          <inkml:trace contextRef="#ctx0" brushRef="#br0" timeOffset="-383.8051">36 149 282 0,'0'0'456'0,"0"0"-69"16,0 0-30-16,0 0-17 0,0 0-16 0,0 0-10 0,0-5-20 16,0 5-20-16,0 0-22 0,0 0-20 15,0 0-21-15,0 0-20 0,0 0-22 0,0 0-12 16,0 0-9-16,0 0-10 0,0 16-9 0,0 5-8 0,0 3-16 15,0 3-6-15,0 3-8 0,-3 14-14 0,6-1-5 16,-5-1-7-16,4 1-6 0,-2-11-8 0,2-7-3 16,-2 1-4-16,1 1-5 0,1-3-2 0,-2-1-4 15,0-2-6-15,1-3-2 0,-1-4-1 0,2-5-6 0,-4 0-11 16,4-2-6-16,-2 0-6 0,0-2-2 16,0-5-7-16,1 7-11 0,-1-7-18 0,0 0-20 15,0 0-19-15,0 0-13 0,-6-22-2 0,3-2-9 0,0-3 2 16,-3-17 2-16,1-2 5 0,0 1 6 0,1-4 2 15,1 4 10-15,0 2 5 0,1 9 6 0,-1 6 14 16,3 2 0-16,-1 0 6 0,1 1 3 0,0 2 5 16,1-1 5-16,-1 5-1 0,6-3 9 0,2 1 6 15,0 6 10-15,4-1 7 0,0-1 8 0,1 4 20 16,-3 4 3-16,2 1-5 0,0 1 15 0,-1 2-2 16,1 2 13-16,0 0 8 0,-1 3 7 0,-1 1 2 15,0 4 2-15,2 0-5 0,-3 2-1 0,-1 4-1 16,1 7-4-16,-1 3-3 0,-7 0-7 0,-2 1-11 0,-4 2-19 15,-1-1-19-15,-5 2-29 0,-1-2-43 0,2-3-24 16,-2-1-20-16,-1-1-20 0,-1-4-18 0,4-3-20 16,0-1-18-16,0-5-23 0,2-2-11 0,1-5-14 15,7 2-16-15,-14-4-143 0,10-1-482 0,4 5 133 16</inkml:trace>
        </inkml:traceGroup>
        <inkml:traceGroup>
          <inkml:annotationXML>
            <emma:emma xmlns:emma="http://www.w3.org/2003/04/emma" version="1.0">
              <emma:interpretation id="{8DFC3A0E-1914-4B64-97FB-E604A48B8FE6}" emma:medium="tactile" emma:mode="ink">
                <msink:context xmlns:msink="http://schemas.microsoft.com/ink/2010/main" type="inkWord" rotatedBoundingBox="8669,136 8780,1467 8293,1508 8182,177"/>
              </emma:interpretation>
              <emma:one-of disjunction-type="recognition" id="oneOf1">
                <emma:interpretation id="interp5" emma:lang="en-US" emma:confidence="0.5">
                  <emma:literal>4)</emma:literal>
                </emma:interpretation>
                <emma:interpretation id="interp6" emma:lang="en-US" emma:confidence="0">
                  <emma:literal>HD)</emma:literal>
                </emma:interpretation>
                <emma:interpretation id="interp7" emma:lang="en-US" emma:confidence="0">
                  <emma:literal>H)</emma:literal>
                </emma:interpretation>
                <emma:interpretation id="interp8" emma:lang="en-US" emma:confidence="0">
                  <emma:literal>ND)</emma:literal>
                </emma:interpretation>
                <emma:interpretation id="interp9" emma:lang="en-US" emma:confidence="0">
                  <emma:literal>#4)</emma:literal>
                </emma:interpretation>
              </emma:one-of>
            </emma:emma>
          </inkml:annotationXML>
          <inkml:trace contextRef="#ctx0" brushRef="#br0" timeOffset="3711.9986">1997 336 441 0,'0'0'371'0,"1"-5"-52"0,-1 5-20 0,0 0-9 16,0 0 0-16,0 0-13 0,0 0-2 0,0 0-10 15,3 16-9-15,-3-6-11 0,0 3-12 0,0-1-18 16,2 8-19-16,-2 2-19 0,0 1-23 0,0-3-15 0,0 3-18 16,1-1-13-16,-1 0-9 0,3-1-10 15,-3 1-8-15,2-2-9 0,-1-2-10 0,-1 0-19 16,2-3-22-16,-1-1-31 0,1-3-32 0,1-1-36 0,-3-3-42 16,2-1-46-16,-2 0-37 0,0-6-49 0,3 6-52 15,-3-6-238-15,0 0-652 0,0 0 177 0</inkml:trace>
          <inkml:trace contextRef="#ctx0" brushRef="#br0" timeOffset="4061.6548">2192 302 521 0,'0'0'372'0,"0"0"-39"0,-3 6-33 0,3-6-33 0,0 0-27 16,0 0-19-16,0 0-17 0,0 0-12 0,0 0-7 15,0 0-1-15,-2 7-18 0,2-7 11 0,0 5-15 16,0-5-4-16,0 9-7 0,2-3 0 0,-2 0-4 15,1 5-7-15,1 3-3 0,-1 6-5 0,1 2-3 16,1 0-6-16,-1 0-4 0,-1 2-12 0,1 0-7 16,-1 0-7-16,1-1-9 0,-1 3-7 0,2-3-9 15,-1 0-6-15,-1-2-4 0,1 1-9 0,-1-1-2 16,-1-7-7-16,0 0 3 0,2-3-5 0,-1-2-8 0,-1-2-3 16,0-2-5-16,0-5-14 0,2 8-17 15,-2-8-17-15,0 5-24 0,0-5-32 0,0 0-59 0,0 0-54 16,0 0-53-16,0 0-56 0,-3-27-61 0,-3 6-247 15,1 5-732-15,1 2 200 0</inkml:trace>
          <inkml:trace contextRef="#ctx0" brushRef="#br0" timeOffset="4333.2161">1976 568 590 0,'0'0'440'0,"31"-5"-29"0,-17 4-31 0,0 0-18 16,9-1-25-16,0-2-28 0,-1 4-26 15,1-4-32-15,-5 1-28 0,-3 3-24 0,-2-1-21 0,-1 0-19 16,0-1-18-16,-4 1-32 0,-8 1-49 0,14-3-50 15,-14 3-62-15,7-1-82 0,-7 1-86 0,0 0-333 16,0 0-663-16,0 0 180 0</inkml:trace>
          <inkml:trace contextRef="#ctx0" brushRef="#br0" timeOffset="4848.1656">2186-112 522 0,'0'0'330'0,"-5"-3"-37"15,5 3-25-15,0 0-20 0,0 0-18 0,0 0-13 16,-6-3-14-16,6 3-13 0,0 0 6 0,0 0-4 0,0 0 11 15,0 0-5-15,0 0 5 0,0 0-1 16,0 0-1-16,15 17 2 0,1 1-1 0,0 1 0 0,11 17 0 16,-2 1 2-16,3 0 7 0,-1 9-7 0,17 39-10 15,-19-27 5-15,-10-10-6 0,12 46-12 0,-13-34-10 16,-8-7-11-16,0 41-19 0,-8-31-12 0,-1-11-13 16,-4 0-9-16,-2 1-11 0,-4-2-12 0,-2 0-6 0,-3-4-12 15,0-6-15-15,-1 0-21 0,-2 0-25 16,4-11-38-16,1-7-14 0,4-2-32 0,-4-1-32 15,2-3-34-15,3-5-39 0,2-1-52 0,0-5-26 0,0-4-28 16,2-2-32-16,7 0-17 0,0 0-22 0,-17-11-39 16,11 0-221-16,3-3-746 0,1-6 202 0</inkml:trace>
        </inkml:traceGroup>
        <inkml:traceGroup>
          <inkml:annotationXML>
            <emma:emma xmlns:emma="http://www.w3.org/2003/04/emma" version="1.0">
              <emma:interpretation id="{8AA11DB4-D8F8-4363-B50B-F02ADC822173}" emma:medium="tactile" emma:mode="ink">
                <msink:context xmlns:msink="http://schemas.microsoft.com/ink/2010/main" type="inkWord" rotatedBoundingBox="8934,743 9048,551 9149,611 9035,804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;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5387.6672">2766 312 332 0,'0'0'477'0,"0"0"-46"16,0 0-27-16,0 0-23 0,0 0-11 0,0 0-18 15,0 0-17-15,0 0-20 0,0 0-16 0,0 0-30 16,0 0-23-16,0 0-29 0,24-2-19 0,-24 2-25 0,13-1-17 16,-13 1-16-16,12-1-19 0,-12 1-18 0,12 0-49 15,-12 0-60-15,0 0-87 0,11 0-75 0,-11 0-90 16,0 0-100-16,0 0-259 0,0 0-743 0,-17 16 203 16</inkml:trace>
          <inkml:trace contextRef="#ctx0" brushRef="#br0" timeOffset="5539.4358">2674 471 4215 0,'0'0'589'0,"10"2"-283"0,-10-2-125 0,0 0-69 15,0 0-28-15,15-3-11 0,-2 0-12 0,0 1-7 0,1-3-10 16,-1 3-5-16,1-4-5 0,0 3-5 0,-1 1-25 16,-3-1-55-16,-2 1-83 0,1 0-64 0,-9 2-84 15,9-3-75-15,-9 3-304 0,0 0-796 0,0 0 216 16</inkml:trace>
        </inkml:traceGroup>
        <inkml:traceGroup>
          <inkml:annotationXML>
            <emma:emma xmlns:emma="http://www.w3.org/2003/04/emma" version="1.0">
              <emma:interpretation id="{D2F754B2-3A53-4F08-808D-4B1D60080512}" emma:medium="tactile" emma:mode="ink">
                <msink:context xmlns:msink="http://schemas.microsoft.com/ink/2010/main" type="inkWord" rotatedBoundingBox="9481,80 11089,49 11111,1205 9503,1237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!</emma:literal>
                </emma:interpretation>
                <emma:interpretation id="interp1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6353.4961">3296 194 410 0,'-6'-3'506'0,"6"3"-71"0,0 0-27 0,-4-2-24 15,4 2-24-15,0 0-29 0,0 0-33 0,0 0-32 16,-6-2-31-16,6 2-28 0,0 0-20 0,0 0-16 15,0 0-8-15,-5 11-5 0,0 0-11 0,1 8-14 16,1 2-14-16,0 2-10 0,-2 2-6 0,4-2-16 16,-2 4-8-16,0-2-7 0,1 1-6 0,1-3-7 15,1 0-6-15,0-1-8 0,0 0 7 0,1-2-15 16,-2-6-5-16,2-5-2 0,1-1-5 0,-2 0-8 16,0-3-1-16,0 1-5 0,1-2-1 0,-1-4-8 15,0 6-4-15,0-6-8 0,0 0-9 0,0 0-8 0,0 0-7 16,6-24-9-16,-1 2-13 0,-1-20-19 0,2-4-11 15,1-2-14-15,3-2-10 0,-1-1 0 0,-1-1 11 16,2 3 7-16,1 1 8 0,-3 4 11 0,-5 12 3 16,3 6 11-16,-1 2-1 0,-1 3 11 0,1 3 4 15,-2 3 10-15,-1 2 8 0,2 4 10 0,-2 1 9 0,-2 3 9 16,3-2 8-16,-2 3 6 0,1 0 10 0,-2 4 2 16,6-3 14-16,-6 3 5 0,0 0-2 15,0 0 2-15,13 8 0 0,-8 3-2 0,-1 3-2 0,1 6-3 16,-5 3-4-16,-3 0-7 0,-3 3-11 0,-3-1-8 15,-3 0-18-15,-3-2-20 0,-1 0-21 0,0-3-31 16,1 0-30-16,-3-3-26 0,0-2-30 0,4-7-27 16,4-2-37-16,1-2-47 0,-2-2-221 0,4-4-600 15,7 2 163-15</inkml:trace>
        </inkml:traceGroup>
        <inkml:traceGroup>
          <inkml:annotationXML>
            <emma:emma xmlns:emma="http://www.w3.org/2003/04/emma" version="1.0">
              <emma:interpretation id="{B797C218-591D-4EF8-B34D-06BEBBEDDC1B}" emma:medium="tactile" emma:mode="ink">
                <msink:context xmlns:msink="http://schemas.microsoft.com/ink/2010/main" type="inkWord" rotatedBoundingBox="9976,-194 11269,159 10932,1390 9639,1036"/>
              </emma:interpretation>
              <emma:one-of disjunction-type="recognition" id="oneOf4">
                <emma:interpretation id="interp20" emma:lang="en-US" emma:confidence="0.5">
                  <emma:literal>(7/5)</emma:literal>
                </emma:interpretation>
                <emma:interpretation id="interp21" emma:lang="en-US" emma:confidence="0">
                  <emma:literal>(77/5)</emma:literal>
                </emma:interpretation>
                <emma:interpretation id="interp22" emma:lang="en-US" emma:confidence="0">
                  <emma:literal>(Its)</emma:literal>
                </emma:interpretation>
                <emma:interpretation id="interp23" emma:lang="en-US" emma:confidence="0">
                  <emma:literal>(75/5)</emma:literal>
                </emma:interpretation>
                <emma:interpretation id="interp24" emma:lang="en-US" emma:confidence="0">
                  <emma:literal>(71/5)</emma:literal>
                </emma:interpretation>
              </emma:one-of>
            </emma:emma>
          </inkml:annotationXML>
          <inkml:trace contextRef="#ctx0" brushRef="#br0" timeOffset="6752.8365">3871-191 570 0,'-20'2'352'0,"-2"1"-9"16,0 2-21-16,-1 4-20 0,2 3-22 0,-4 4-19 15,-8 13-13-15,-1 5-18 0,3 6-4 0,4 1-6 0,1 1-8 16,5 8-11-16,3-4-11 0,4 5-13 15,-3 41-3-15,11-32-14 0,8-12-13 0,2 0-17 0,7 3-9 16,4-3-12-16,2 1-10 0,4-2-8 0,7-1-10 16,0-5-11-16,0-3-27 0,3-5-28 0,-7-8-49 15,-3-3-65-15,1-6-78 0,-1-3-83 0,0-4-97 16,5-5-255-16,-3-4-733 0,-3-4 199 0</inkml:trace>
          <inkml:trace contextRef="#ctx0" brushRef="#br0" timeOffset="7218.0893">3956-47 480 0,'0'0'395'0,"0"0"-47"0,0 0-33 0,0 0-19 0,0 0-16 15,-12 14-19-15,7-1-9 0,1 7-12 0,-1 2-20 16,4 1 0-16,-3 0-8 0,1 1-12 0,0 2-10 16,3-1-9-16,-3 0-15 0,3-2-14 0,-1 0-15 15,2-2-13-15,-2 0-13 0,2 1-11 0,-1-7-8 16,2-5-10-16,-1 3-15 0,1-5-13 0,-2-1-33 15,1 0-42-15,-1-7-46 0,2 7-43 0,1-3-56 16,-3-4-59-16,0 0-75 0,0 0-292 0,0 0-709 0,9-22 192 16</inkml:trace>
          <inkml:trace contextRef="#ctx0" brushRef="#br0" timeOffset="7409.4558">3930 9 3214 0,'0'0'375'0,"0"0"-115"0,0 0-73 16,0 0-32-16,8-9 5 0,-2 7-4 0,4-2-4 16,2 1-12-16,3 0-11 0,6-1-7 0,3 0-7 15,-1 0-9-15,-1 0-13 0,-1 2-14 0,0-3-7 16,-3 4-15-16,-4 0-34 0,-4-2-43 0,-1 3-63 16,-9 0-68-16,14-1-75 0,-14 1-82 0,0 0-355 15,0 0-794-15,0 0 215 0</inkml:trace>
          <inkml:trace contextRef="#ctx0" brushRef="#br0" timeOffset="7571.6027">3935 122 851 0,'4'2'600'16,"-4"-2"-79"-16,12 1-55 0,0-1-50 0,3-3-45 15,7 2-42-15,1-2-40 0,3 1-32 0,-1 0-32 16,-1-1-34-16,-6 1-70 0,-4 0-90 0,-2 2-111 15,-3-1-114-15,-2-1-120 0,-7 2-246 0,0 0-670 16,0 0 183-16</inkml:trace>
          <inkml:trace contextRef="#ctx0" brushRef="#br0" timeOffset="7976.8834">4463-207 4136 0,'3'-5'538'0,"-1"3"-195"0,-2 2-102 16,1-4-83-16,-1 4-44 0,0 0-30 0,0 0-24 15,-16 9-14-15,-2 9-12 0,-11 19-4 0,-2 5-3 16,-22 49-1-16,2 3 1 0,6-1-4 0,4 3 7 16,2-1 6-16,15-31 0 0,6-12-2 0,-10 38 2 15,13-33-4-15,1-12-3 0,2-3 2 0,0-2-4 16,4-7 1-16,2-8-11 0,-1 0 3 0,1-1 1 0,1-3-4 15,1-6 4-15,1-2-12 0,1-4-25 0,-1-2-30 16,2-2-55-16,1-5-71 0,1 3-67 16,-1-3-94-16,0 0-111 0,8-19-240 0,2-4-822 0,4-4 223 15</inkml:trace>
          <inkml:trace contextRef="#ctx0" brushRef="#br0" timeOffset="8572.1254">4599 264 281 0,'0'0'384'0,"0"0"-62"0,0 0-32 15,0 0-34-15,0 0-25 0,0 0-21 0,0 0-26 16,0 0-18-16,7-2-24 0,-7 2-14 0,0 0-15 15,0 0-16-15,0 0-12 0,0 0-7 0,0 0 0 16,-12-9-13-16,8 8-1 0,-2-2 1 0,-2 2 0 16,-3-2-3-16,-2 2 0 0,1-1 1 0,0 2 3 15,-4 0-14-15,4 0 0 0,-2 2 2 0,0 0-7 16,2 1-4-16,-1 0-5 0,4 0-2 0,-1 1 4 0,1 3-8 16,2-2 8-16,-1-1 6 0,2 2 5 0,2-1 10 15,0 0 9-15,2 1 16 0,1 0 21 0,1 1 6 16,3 6 1-16,1-3-1 0,2 2 3 0,4 6 3 15,5 1-1-15,1-3 3 0,0 0 7 0,1 0-6 16,-2 1 1-16,-1 1-14 0,0-3-9 0,0 0-8 16,-4-1-3-16,-1-1-6 0,-1-2-1 0,-2-1 9 15,-3 1-8-15,0 1-2 0,-3 1-9 0,-2-1-4 16,-2-2-11-16,-4 2-13 0,-7 1-20 0,3 0-19 16,-5-1-12-16,3-1-17 0,0-4-13 0,1-2-30 0,-1-1-21 15,-8-1-25-15,5-3-20 0,3-1-18 0,3-3-35 16,2 1-25-16,1-4-26 0,5 2-28 0,-1-5-41 15,2 3-35-15,2-5-280 0,5 2-745 0,-2-2 203 16</inkml:trace>
          <inkml:trace contextRef="#ctx0" brushRef="#br0" timeOffset="9071.9271">4648-213 439 0,'0'0'392'0,"0"0"-49"0,0 0-15 0,0 0-14 16,0 0 1-16,-3 12-11 0,9-2-10 0,1 2-3 16,7 7-10-16,0 4-5 0,1 2-12 0,8 16-3 15,-2 1 0-15,-1 4-17 0,-2 1-19 0,-3 5-5 16,-3-1-10-16,6 46-14 0,-11-35-21 0,-4-16-14 16,-1 5-21-16,-5-1-7 0,-3-1-17 0,-4-5-10 15,-5 3-9-15,-2-2-13 0,-5-2-27 0,-3-3-34 0,-1-1-55 16,-10-5-75-16,2 2-93 0,-3-10-110 0,-5-5-131 15,-7 1-314-15,2-9-907 0,-2-5 244 0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24:09.2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C167554-7ACB-4493-819C-5A63E259C612}" emma:medium="tactile" emma:mode="ink">
          <msink:context xmlns:msink="http://schemas.microsoft.com/ink/2010/main" type="writingRegion" rotatedBoundingBox="-107,1316 13036,665 13415,8308 271,8959"/>
        </emma:interpretation>
      </emma:emma>
    </inkml:annotationXML>
    <inkml:traceGroup>
      <inkml:annotationXML>
        <emma:emma xmlns:emma="http://www.w3.org/2003/04/emma" version="1.0">
          <emma:interpretation id="{5B3B9FF6-2E64-4B4E-8C6D-A04B40178123}" emma:medium="tactile" emma:mode="ink">
            <msink:context xmlns:msink="http://schemas.microsoft.com/ink/2010/main" type="paragraph" rotatedBoundingBox="366,1221 4581,1269 4574,1898 359,1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71C8F5-9D11-41D1-AE08-4D5544CC1D37}" emma:medium="tactile" emma:mode="ink">
              <msink:context xmlns:msink="http://schemas.microsoft.com/ink/2010/main" type="inkBullet" rotatedBoundingBox="365,1285 586,1288 579,1853 359,1850"/>
            </emma:interpretation>
            <emma:one-of disjunction-type="recognition" id="oneOf0">
              <emma:interpretation id="interp0" emma:lang="en-US" emma:confidence="1">
                <emma:literal>A</emma:literal>
              </emma:interpretation>
              <emma:interpretation id="interp1" emma:lang="en-US" emma:confidence="0">
                <emma:literal>a</emma:literal>
              </emma:interpretation>
              <emma:interpretation id="interp2" emma:lang="en-US" emma:confidence="0">
                <emma:literal>AT</emma:literal>
              </emma:interpretation>
              <emma:interpretation id="interp3" emma:lang="en-US" emma:confidence="0">
                <emma:literal>At</emma:literal>
              </emma:interpretation>
              <emma:interpretation id="interp4" emma:lang="en-US" emma:confidence="0">
                <emma:literal>AM</emma:literal>
              </emma:interpretation>
            </emma:one-of>
          </emma:emma>
        </inkml:annotationXML>
        <inkml:trace contextRef="#ctx0" brushRef="#br0">150 34 555 0,'0'0'497'15,"0"0"-69"-15,0-7-52 0,0 7-51 0,0 0-38 16,0 0-40-16,0 0-22 0,-15 22-26 0,5-2-22 15,-5 11-19-15,0 4-10 0,1 4-13 0,-1 0-13 0,3-1-1 16,2 0-3-16,-1-1-8 0,4-1-5 0,-1 0-6 16,5-12-6-16,-1-4-7 0,2 0-5 0,1-5-1 15,-3-2-10-15,3-3-4 0,-2-3-4 0,3 0 0 0,0-2-4 16,0-1 2-16,0-4 7 0,0 7 3 16,0-7-5-16,0 0-12 0,0 0-15 0,5-15-10 15,0-4-12-15,-3-5-8 0,7-11-14 0,0-8-15 0,10-33-17 16,-7 27 1-16,-3 8 2 0,1 2 1 0,-2 1 7 15,1 4-2-15,-3 11 5 0,-1 3 3 0,1 7 5 16,-3-2 2-16,1 3 6 0,-1 4 7 0,-1 1 9 16,1 3 5-16,-2-1 6 0,0 2 3 0,0-1 4 0,-1 4 1 15,2-4 6-15,-2 4 9 0,0 0 13 0,0 0 1 16,0 0 1-16,0 0 4 0,19 19 5 0,-12 1-4 16,-1 3-3-16,2 15-3 0,-2 3-6 0,-1-1-1 15,-1 1-5-15,1 2-6 0,-4-3 0 0,3-1-3 16,-2-3 0-16,1-1-4 0,2-7-21 0,-2-7-28 15,0 0-35-15,-2-4-43 0,1 1-56 0,0-1-45 16,-2-4-53-16,0-6-57 0,0-1-78 0,-2-3-265 16,2-3-779-16,0 0 210 0</inkml:trace>
        <inkml:trace contextRef="#ctx0" brushRef="#br0" timeOffset="177.5855">25 282 325 0,'0'0'756'0,"0"0"-156"0,0 0-79 16,0 0-66-16,0 0-44 0,0 0-44 0,0 0-34 15,0 0-32-15,0 0-29 0,0 0-36 0,0 0-32 16,26 0-72-16,-15-2-84 0,8 1-108 0,-3-2-120 16,1 0-125-16,1 1-302 0,-2-2-728 0,-3 0 197 15</inkml:trace>
      </inkml:traceGroup>
      <inkml:traceGroup>
        <inkml:annotationXML>
          <emma:emma xmlns:emma="http://www.w3.org/2003/04/emma" version="1.0">
            <emma:interpretation id="{D3592919-06D3-4B06-A949-C06E5D878240}" emma:medium="tactile" emma:mode="ink">
              <msink:context xmlns:msink="http://schemas.microsoft.com/ink/2010/main" type="line" rotatedBoundingBox="986,1228 4581,1269 4574,1890 978,1849"/>
            </emma:interpretation>
          </emma:emma>
        </inkml:annotationXML>
        <inkml:traceGroup>
          <inkml:annotationXML>
            <emma:emma xmlns:emma="http://www.w3.org/2003/04/emma" version="1.0">
              <emma:interpretation id="{BBC1D67E-3B1C-40A6-A1CE-132263894ECB}" emma:medium="tactile" emma:mode="ink">
                <msink:context xmlns:msink="http://schemas.microsoft.com/ink/2010/main" type="inkWord" rotatedBoundingBox="985,1247 3109,1271 3102,1873 978,1849"/>
              </emma:interpretation>
              <emma:one-of disjunction-type="recognition" id="oneOf1">
                <emma:interpretation id="interp5" emma:lang="en-US" emma:confidence="0.5">
                  <emma:literal>Detailed</emma:literal>
                </emma:interpretation>
                <emma:interpretation id="interp6" emma:lang="en-US" emma:confidence="0">
                  <emma:literal>Derailed</emma:literal>
                </emma:interpretation>
                <emma:interpretation id="interp7" emma:lang="en-US" emma:confidence="0">
                  <emma:literal>Detained</emma:literal>
                </emma:interpretation>
                <emma:interpretation id="interp8" emma:lang="en-US" emma:confidence="0">
                  <emma:literal>Declaimed</emma:literal>
                </emma:interpretation>
                <emma:interpretation id="interp9" emma:lang="en-US" emma:confidence="0">
                  <emma:literal>Dehaired</emma:literal>
                </emma:interpretation>
              </emma:one-of>
            </emma:emma>
          </inkml:annotationXML>
          <inkml:trace contextRef="#ctx0" brushRef="#br0" timeOffset="601.631">737 58 788 0,'0'0'637'0,"0"0"-91"0,0 0-61 15,1-6-60-15,-1 6-48 0,0 0-35 0,0 0-35 16,-1 16-29-16,1 2-26 0,0 2-30 0,0 1-31 16,0 13-23-16,-1 1-14 0,2 0-19 0,0-7-9 15,-1 7-16-15,0-9-7 0,0-2-14 0,3 0-32 16,-3-4-41-16,1 1-43 0,-1-2-59 0,1-3-59 0,-1-3-61 15,1-2-64-15,-1-3-72 0,-1-4-310 16,-1 0-782-16,2-4 212 0</inkml:trace>
          <inkml:trace contextRef="#ctx0" brushRef="#br0" timeOffset="879.269">625 36 421 0,'0'0'566'16,"1"-5"-75"-16,1 2-22 0,3 0-14 0,2-1-13 16,4-2-12-16,7-1-21 0,-1 2-42 0,2-1-39 15,3 0-29-15,-3 4-26 0,3-2-26 0,0 4-25 0,-3 4-17 16,-1 2-20-16,2 2-17 0,-2 4-14 0,-2 1-13 16,-2 5-14-16,1 14-10 0,-5 3-8 0,-8 3-16 15,-4 3-12-15,-7-2-20 0,-2 4-37 0,-4-2-23 16,-4-3-39-16,-1-3-28 0,-2-1-24 0,3-5-26 15,3-4-26-15,0-7-25 0,1 1-24 0,1-3-23 16,2-2-19-16,2-6-19 0,0-2-29 0,3-2-37 16,0-3-38-16,7-1-252 0,-10-6-728 0,10 6 196 0</inkml:trace>
          <inkml:trace contextRef="#ctx0" brushRef="#br0" timeOffset="1357.5605">1049 315 726 0,'-3'3'466'0,"3"-3"-46"0,-3 4-40 0,3-4-28 0,0 0-21 16,0 0-25-16,-4 3-21 0,4-3-21 0,0 0-6 16,0 0-19-16,0 0-15 0,0 0-13 0,0 0-16 0,0 0-9 15,0 0-22-15,0 0-14 0,0 0-14 0,20-1-15 16,-20 1-14-16,8-4-6 0,-8 4-6 0,6-2-30 16,-6 2-21-16,8-3-23 0,-8 3-31 0,4-4-39 15,-4 4-35-15,1-4-29 0,-1 4-14 0,0 0-10 0,-1-7 1 16,1 7 2-16,-6-5 11 0,2 4 12 0,4 1 10 15,-8-5 9-15,8 5 7 0,-11-1 12 16,11 1 20-16,-8 0 12 0,8 0 20 0,-9 1 1 0,9-1 8 16,-8 6 14-16,6-3 11 0,-1 0 15 0,2 1 12 15,1 2 8-15,2 3 9 0,1 0 5 0,1 0-2 16,2 0 2-16,0 0-5 0,7 4-5 0,0-1-2 16,2-3-4-16,-1-1-3 0,3 0-9 0,0-2-19 15,1-2-27-15,-4-1-32 0,0-2-37 0,-2 1-36 0,-2-2-36 16,1-3-38-16,-1-1-39 0,-1 0-31 0,-2-3-51 15,0-2-178-15,-2-2-588 0,2-4 161 0</inkml:trace>
          <inkml:trace contextRef="#ctx0" brushRef="#br0" timeOffset="1524.8572">1276 109 540 0,'0'-14'404'0,"-1"2"-18"16,1 3-10-16,-1 4 6 0,1-1 4 0,-3 2-8 16,3 4-15-16,0-7-20 0,0 7-36 0,-1-6-29 15,1 6-29-15,0 0-23 0,0 0-16 0,0 0-9 16,0 0-8-16,0 0-15 0,5 31-13 0,-4-10-17 15,1 3-10-15,1 11-13 0,1 2-15 0,-3 0-10 16,2 1-9-16,0-4-14 0,-1 1-4 0,-1-7-7 0,1-7-30 16,-1 4-52-16,1-5-45 0,0 1-48 0,-1-4-68 15,1-2-51-15,0-5-70 0,-1-2-63 0,-2-3-368 16,1-5-877-16,0 4 237 0</inkml:trace>
          <inkml:trace contextRef="#ctx0" brushRef="#br0" timeOffset="2376.024">1385 265 713 0,'-10'0'537'0,"10"0"-94"15,0 0-56-15,0 0-36 0,0 0-20 0,0 0-22 16,0 0-31-16,0 0-25 0,0 0-30 0,0 0-20 16,33 1-24-16,-12-2-18 0,-1 2-20 0,0-2-13 15,-1 1-14-15,0-2-9 0,1 2-23 0,-8 0-22 16,-2-2-31-16,-2 1-29 0,-8 1-24 0,12 1-18 0,-12-1-18 15,0 0-19-15,8 0-4 0,-8 0-10 0,0 0 0 16,0 0 4-16,0 0 7 0,0 0 9 0,0 0 6 0,-13 12 3 16,8-10 8-16,-3 3 6 0,-1 0 13 0,-1-1 15 15,1 2 16-15,3-1 11 0,-1 0 8 0,-1 1 8 16,2-1 6-16,1 1 0 0,0-2 8 0,-2 3 2 16,4-2 6-16,-1 1 7 0,3-2 5 0,-1 2 6 15,1-1 0-15,1-1 7 0,0-4-3 0,1 10 2 0,2-7-1 16,-1 2-5-16,1-2-7 0,1 1-2 0,-4-4-10 15,10 4-15-15,-7-2-15 0,-3-2-28 0,12 0-23 16,-12 0-9-16,12-3-28 0,-7 0-10 0,4-2-1 16,-3 3-5-16,-1-4 5 0,0 0 11 0,1-1 4 15,-1 0 2-15,0 0 8 0,-1 2 9 0,-3 0 19 0,2 0 20 16,-3 5 8-16,3-7 18 0,-3 7 11 16,1-6 12-16,-1 6 5 0,1-4 7 0,-1 4 4 0,0 0-2 15,1-5-7-15,-1 5-3 0,0 0-3 0,0 0-4 16,0 0-4-16,0 0 0 0,0 0-6 0,0 0 7 15,0 0-6-15,0 0-6 0,8 13-1 0,-6-9 4 16,2 6 2-16,2-2-4 0,0 0 1 0,-2 1-1 0,2 0-3 16,1 0 1-16,0-3 0 0,2 1-8 0,-3-1-3 15,3 0-9-15,-3-3-3 0,1 0-10 0,4-2-13 16,-1 0-5-16,0-2-17 0,0 0-6 0,-2-2-10 16,3-2-6-16,-4-1-3 0,1-2 4 0,-2 0 4 15,-2-1 10-15,1-1 8 0,-1 1 15 0,-2 1 15 16,1 1 27-16,-3 1 17 0,1 1 12 0,-1 5 3 15,0-9 9-15,0 9-8 0,0-6-1 0,0 6 6 0,0 0-19 16,0 0 2-16,0 0-7 0,0 0-1 16,0 0 2-16,0 0-3 0,5 16-2 0,-3-7 1 0,2 1 0 15,1 1-6-15,2 5 7 0,0-5-1 0,-1-2-3 16,0 1 1-16,2-3 3 0,-1 0-2 0,1-1-5 16,1-4-2-16,1 0 8 0,0 0-16 0,1-4-3 15,-1-2-13-15,2-1-10 0,5-3-18 0,-4-6-12 16,1-1-10-16,-1-2-4 0,-3-2 0 0,-2-3 7 15,-1-1 5-15,-1-12 12 0,0-1 9 0,-2-2 18 16,-4 2 22-16,0 1 16 0,-1 0 24 0,-3 10 31 0,1 6 33 16,2 3 21-16,-1 4 10 0,-1 2 6 0,2 2-2 15,0 1-10-15,-1 2-9 0,1 1-14 0,1 4-12 16,-1-6-16-16,1 6-8 0,0 0-7 0,0 0-6 16,0 0-1-16,0 0-6 0,-3 32-5 0,4-9 0 15,-1 13-5-15,0 0-4 0,2 1-2 0,-1 1-4 16,0-1-7-16,3 0 2 0,-3-1 0 0,2-9-5 15,-2-3-5-15,4-3-30 0,0 1-38 0,-1-5-51 0,0 0-62 16,0-6-62-16,-2-2-65 0,2-2-79 16,-2-2-310-16,2-3-814 0,-4-2 220 0</inkml:trace>
          <inkml:trace contextRef="#ctx0" brushRef="#br0" timeOffset="2755.3575">2124 313 485 0,'5'6'439'16,"-1"-3"-27"-16,-4-3-15 0,8 2-8 16,-2-1-11-16,1 0-19 0,4 0-18 0,-1-1-18 0,0 0-23 15,-2-1-13-15,2 1-27 0,0-1-22 0,-2 0-20 16,-1 0-21-16,-7 1-22 0,12-3-20 0,-12 3-14 15,10-2-17-15,-5 0-31 0,-5 2-31 0,8-5-38 16,-6 2-34-16,-2 3-30 0,3-8-30 0,-3 5-25 16,0 3-28-16,-5-8-16 0,0 6 1 0,-4-2 1 15,0 0 10-15,-1 1 12 0,-1 2 11 0,1 1 14 16,0 0 21-16,1 1 17 0,-1 2 26 0,3-2 13 16,-1 1 16-16,2 1 7 0,1 1 21 0,1-2 14 15,-1 2 10-15,2 0 16 0,1 1 10 0,-1 5 13 0,3-1 4 16,2 0-1-16,-1 1 6 0,4-1-15 0,0 0-3 15,1 0-10-15,2 1-6 0,3 3-6 0,1-2-5 16,-2-5-31-16,0 0-32 0,0-2-50 0,1 0-58 16,7-1-55-16,-1-2-79 0,2-2-86 0,-4-3-312 0,1-4-773 15,-3 0 210-15</inkml:trace>
          <inkml:trace contextRef="#ctx0" brushRef="#br0" timeOffset="3189.4758">2550 258 359 0,'-17'5'360'0,"3"-1"-53"0,2 2-38 0,2-2-34 0,-6 4-29 0,2 2-27 15,0-2-19-15,3 2-23 0,2-1-14 16,1-2-7-16,2 2-17 0,0-1-7 0,1 0-2 0,0 1 3 16,0-1 6-16,2 0 1 0,0-4 1 15,0 2 1-15,2-1 12 0,0-1 22 0,1-4 10 0,1 8 2 16,-1-8 0-16,7 5-6 0,-4-4-8 0,8 1-11 15,0-1-14-15,10-2-11 0,-3-2-12 0,1-2-6 0,0-2-12 16,0-1-20-16,-4-2-10 0,1-1-17 16,-1 0-8-16,-2-4-8 0,-5-1-17 0,0-3-11 0,-3-1-15 15,-3-3 5-15,-1 1-10 0,-3-14-1 0,1 11 3 16,-4 3 2-16,0 1 10 0,-2 0 6 0,2 1 10 0,-4 5 10 0,1 2 0 16,3 4 11-16,1 1 9 0,1 3 9 0,0 0-11 15,1 2-5-15,2 3 2 0,-4-5-6 0,4 5 4 16,0 0 5-16,0 0 7 0,0 0 18 0,-7 19 13 15,7 3 13-15,0 3 9 0,0 9 4 0,3 3 9 16,-3 1 5-16,4-2 0 0,3-1 0 0,0-1-2 0,0-7-4 16,1-6-7-16,1-2 6 0,0 1-5 0,4-4-2 15,-1 0-7-15,2-2-12 0,-1-1-24 0,-1-7-36 16,0-3-46-16,-3-2-70 0,10-2-81 0,-5-4-90 16,2-6-103-16,-4-3-299 0,-2-2-828 0,-4-3 223 15</inkml:trace>
          <inkml:trace contextRef="#ctx0" brushRef="#br0" timeOffset="3465.9013">1698 152 4625 0,'6'1'687'0,"-6"-1"-260"0,7 3-80 0,-5-2-52 0,-2-1-20 0,5 1-5 16,-5-1-29-16,0 0-25 0,0 0-27 0,0 0-17 16,0 0-16-16,0 0-22 0,0 0-7 0,0 0-97 15,0 0-30-15,9 1 0 0,-9-1 0 0,0 0 0 0,0 0-188 16,0 0-138-16,0 0-127 0,0 0-552 0,0 0-1207 15,0 0 324-15</inkml:trace>
        </inkml:traceGroup>
        <inkml:traceGroup>
          <inkml:annotationXML>
            <emma:emma xmlns:emma="http://www.w3.org/2003/04/emma" version="1.0">
              <emma:interpretation id="{1334FA8B-6162-4D83-9015-B245A475812A}" emma:medium="tactile" emma:mode="ink">
                <msink:context xmlns:msink="http://schemas.microsoft.com/ink/2010/main" type="inkWord" rotatedBoundingBox="3435,1256 4581,1269 4575,1847 3429,1834"/>
              </emma:interpretation>
              <emma:one-of disjunction-type="recognition" id="oneOf2">
                <emma:interpretation id="interp10" emma:lang="en-US" emma:confidence="0.5">
                  <emma:literal>Look</emma:literal>
                </emma:interpretation>
                <emma:interpretation id="interp11" emma:lang="en-US" emma:confidence="0">
                  <emma:literal>look</emma:literal>
                </emma:interpretation>
                <emma:interpretation id="interp12" emma:lang="en-US" emma:confidence="0">
                  <emma:literal>took</emma:literal>
                </emma:interpretation>
                <emma:interpretation id="interp13" emma:lang="en-US" emma:confidence="0">
                  <emma:literal>cook</emma:literal>
                </emma:interpretation>
                <emma:interpretation id="interp14" emma:lang="en-US" emma:confidence="0">
                  <emma:literal>Cook</emma:literal>
                </emma:interpretation>
              </emma:one-of>
            </emma:emma>
          </inkml:annotationXML>
          <inkml:trace contextRef="#ctx0" brushRef="#br0" timeOffset="4115.848">3153 49 213 0,'0'-5'596'0,"0"5"-101"16,0 0-63-16,0 0-43 0,0 0-45 0,0 0-37 15,0 0-28-15,0 0-24 0,0 0-26 0,-8 25-23 16,-1-5-22-16,3 3-26 0,-7 12-14 0,4 1-10 16,-1 1-2-16,1 0 0 0,3-11-8 0,1 8-1 15,1-7-6-15,3-7-4 0,-1 0 6 0,2-1-2 0,3-6-3 16,-2-2 7-16,3 0 0 0,0-2 9 0,2 0 11 16,2-2 12-16,1-1 10 0,8 2 4 0,1-5-1 15,4-1-4-15,-1-2-9 0,3-4-14 0,-3 1-14 16,3-1-14-16,-4 0-10 15,0-1-10-15,-3 0-13 0,-3 1-23 0,-4 1-37 0,-2 0-61 16,-3-1-81-16,-4 0-91 0,0 0-105 0,-1 4-110 16,-8-4-475-16,-2 1-1087 0,-9 4 292 0</inkml:trace>
          <inkml:trace contextRef="#ctx0" brushRef="#br0" timeOffset="4673.7456">3383 304 469 0,'0'0'321'0,"0"0"-45"0,0 0-28 0,0 0-10 0,-6 1-9 0,6-1-12 16,0 0 1-16,0 0 9 0,0 0 6 0,1 6-1 16,-1-6-4-16,6 5 2 0,-3-3-2 0,2 2 3 15,2 0-8-15,5 2-2 0,4 1-11 0,2 0-11 16,-2 0-13-16,2-1-22 0,1-2-13 0,-1 1-16 16,1-3-19-16,0 1 1 0,-6 0-21 0,-1-3-8 15,-1 3-11-15,-4-1-4 0,-1-2-14 0,1 0-3 0,-7 0-25 16,0 0-24-16,7-2-27 0,-7 2-24 0,-1-6-19 15,1 6-10-15,-6-7-13 0,-2 0-15 0,-6-5-22 16,-2 3-1-16,-2 0-10 0,1-1-8 0,0 1 6 16,0 0-6-16,-2 3 7 0,7 0 4 0,1 2-8 0,2-1-10 15,2 0-15-15,2 1-23 0,0 2-39 0,1 0-21 16,4 2-225-16,-4-4-567 0,4 4 155 16</inkml:trace>
          <inkml:trace contextRef="#ctx0" brushRef="#br0" timeOffset="5033.5726">3782 263 516 0,'0'0'328'0,"-22"0"-30"16,22 0-30-16,-5 2-29 0,5-2-21 0,-5 2-17 15,5-2-18-15,-7 5-8 0,5-2 2 0,1 2 3 16,-1-2 0-16,1 2 6 0,1 1 14 0,1-2 3 16,2 1 5-16,-1 0 1 0,2 0-3 0,4 2-15 15,1-1-8-15,2-1-13 0,0 0-9 0,7 1-14 0,-4-4-13 16,-1 0-9-16,-3-2-15 0,0 1-11 0,-1 0-10 15,-1-2-11-15,-2 1-1 0,-6 0-14 0,9-2-29 16,-9 2-22-16,3-3-31 0,-3 3-28 0,-2-7-36 16,2 7-43-16,-8-7-37 0,0 2-42 0,-10-2-42 15,-2-1-47-15,1 3-39 0,1 0-262 0,-1 1-714 16,0-1 194-16</inkml:trace>
          <inkml:trace contextRef="#ctx0" brushRef="#br0" timeOffset="5286.8662">4004-21 833 0,'0'0'520'0,"0"0"-73"0,0 0-51 0,0 0-29 0,0 0-21 15,0 0-13-15,0 0-15 0,-5 18-19 0,3 2-21 16,2 2-17-16,0 2-3 0,0 15 2 0,-3-1-28 15,4 1-10-15,-1 3-12 0,2 0-11 0,0-3-9 16,0 0-18-16,-1-4-16 0,2-7-16 0,-2-6-12 0,0-1-14 16,2 1-8-16,-3-1-13 0,1-3-10 0,0-4-34 15,1-3-49-15,-1-3-58 0,0 0-64 0,1-4-70 16,-1 0-67-16,-1-4-81 0,0 0-94 0,0 0-342 16,0 0-931-16,5-16 251 0</inkml:trace>
          <inkml:trace contextRef="#ctx0" brushRef="#br0" timeOffset="5553.0423">4220 141 362 0,'0'0'344'0,"-16"6"-58"0,-2 0-32 16,3 2-39-16,-4 1-20 0,0-1-21 0,-1 1-13 0,3 2-17 15,3-1-8-15,-1 2-1 0,1-1-8 16,2 0-2-16,5-4 3 0,-1-1 5 0,3 2 6 0,2-2 23 15,0 0 18-15,2 0 25 0,2 0 19 0,2-2 9 16,2 4 2-16,1 0-8 0,4-1-16 0,5 3-13 16,0-1-17-16,2-1-15 0,0-1-17 0,2 1-18 15,-2-1-10-15,-3-1-20 0,-3-2-53 0,-3-2-71 16,-2-1-93-16,-1 2-93 0,-5-3-135 0,0 0-365 16,0 0-852-16,0 0 229 0</inkml:trace>
        </inkml:traceGroup>
      </inkml:traceGroup>
    </inkml:traceGroup>
    <inkml:traceGroup>
      <inkml:annotationXML>
        <emma:emma xmlns:emma="http://www.w3.org/2003/04/emma" version="1.0">
          <emma:interpretation id="{65FF454D-1431-4BFE-AF86-3F641B1E4B5A}" emma:medium="tactile" emma:mode="ink">
            <msink:context xmlns:msink="http://schemas.microsoft.com/ink/2010/main" type="paragraph" rotatedBoundingBox="654,2235 13101,1867 13132,2900 684,3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93A882-48F9-4D0F-816B-3A6EF3618429}" emma:medium="tactile" emma:mode="ink">
              <msink:context xmlns:msink="http://schemas.microsoft.com/ink/2010/main" type="line" rotatedBoundingBox="654,2235 13101,1867 13132,2900 684,3268"/>
            </emma:interpretation>
          </emma:emma>
        </inkml:annotationXML>
        <inkml:traceGroup>
          <inkml:annotationXML>
            <emma:emma xmlns:emma="http://www.w3.org/2003/04/emma" version="1.0">
              <emma:interpretation id="{F19A4D64-B9C2-44E0-97B8-58E43416C132}" emma:medium="tactile" emma:mode="ink">
                <msink:context xmlns:msink="http://schemas.microsoft.com/ink/2010/main" type="inkWord" rotatedBoundingBox="654,2235 1570,2207 1584,2687 668,2714"/>
              </emma:interpretation>
              <emma:one-of disjunction-type="recognition" id="oneOf3">
                <emma:interpretation id="interp15" emma:lang="en-US" emma:confidence="0.5">
                  <emma:literal>The</emma:literal>
                </emma:interpretation>
                <emma:interpretation id="interp16" emma:lang="en-US" emma:confidence="0">
                  <emma:literal>the</emma:literal>
                </emma:interpretation>
                <emma:interpretation id="interp17" emma:lang="en-US" emma:confidence="0">
                  <emma:literal>Tho</emma:literal>
                </emma:interpretation>
                <emma:interpretation id="interp18" emma:lang="en-US" emma:confidence="0">
                  <emma:literal>Thu</emma:literal>
                </emma:interpretation>
                <emma:interpretation id="interp19" emma:lang="en-US" emma:confidence="0">
                  <emma:literal>Thc</emma:literal>
                </emma:interpretation>
              </emma:one-of>
            </emma:emma>
          </inkml:annotationXML>
          <inkml:trace contextRef="#ctx0" brushRef="#br0" timeOffset="7143.4542">303 1112 420 0,'-4'-4'571'16,"4"4"-87"-16,0 0-32 0,6-5-25 0,4-1-19 0,7-1-17 16,3-4-17-16,2-1-21 0,16-4-17 0,2 0-17 15,-3 0-30-15,0 3-25 0,-10 1-24 16,-6 3-20-16,1 2-14 0,-2-1-14 0,-2 0-12 0,-4 2-16 15,-1 3-13-15,-5-2-13 0,0 1-15 0,-3 3-1 16,0-2-8-16,0 2-6 0,-5 1-16 0,6-3-11 16,-6 3-10-16,5-1-15 0,-5 1-13 0,0 0-11 15,0 0-5-15,0 0-4 0,7 12-4 0,-7 0-2 0,-1 7-2 16,-2 0-1-16,2 6 0 0,-2-1-5 16,-1 10 1-16,2 0-1 0,2-7-2 0,-3 8 0 0,3-9-4 15,0-4 5-15,0-1 1 0,0-1-4 0,3 0 1 16,-1-1-5-16,1-3 4 0,-2-3-6 0,0-3 0 15,2-1-3-15,-2-2-5 0,1-2-2 0,-1 0 1 0,-1-5-10 16,4 7-12-16,-4-7 6 16,2 3 0-16,-2-3-9 0,0 0-19 15,0 0-24-15,11-16-23 0,-5 1-17 0,2-3-18 0,-3 2-19 0,1-3-16 0,-2 3-14 16,-2 2-9-16,2 3-5 0,-3 3 10 0,2 0 9 31,-2 2 10-31,0 2 13 0,1 0 11 0,-2 4 11 16,2-5 16-16,-2 5 18 0,0 0 13 0,0 0 5 0,0 0 18 15,15 11 7-15,-10-2 12 0,3-1 8 16,1 8 7-16,3-2 0 0,-3 1 3 0,2 1 8 0,-1-1 1 16,1 0-1-16,1-1-23 0,-4-5-46 0,0 0-64 15,-1-1-81-15,-1-4-77 0,-1 0-167 0,0-2-574 16,-5-2 157-16</inkml:trace>
          <inkml:trace contextRef="#ctx0" brushRef="#br0" timeOffset="6656.0121">583 1057 577 0,'0'0'552'0,"0"-3"-72"0,0 3-40 0,0 0-47 0,0 0-45 16,0 0-45-16,0 0-24 0,0 0-22 15,0 0-10-15,-5 14-5 0,3 2-9 0,0 4-15 0,2 3-15 16,-2-2-4-16,0 2-10 0,0-1-17 0,2 2-10 15,-1-2-18-15,1-1-14 0,0 1-13 0,0 0-9 16,0-1-13-16,1-2-21 0,0-2-13 0,0 0-26 16,1-4-44-16,-1-4-50 0,0-2-50 0,1-1-62 15,-2 0-58-15,0-6-66 0,0 0-99 0,0 0-295 16,0 0-826-16,0 0 223 0</inkml:trace>
          <inkml:trace contextRef="#ctx0" brushRef="#br0" timeOffset="7498.6289">1011 1255 496 0,'-4'3'424'0,"4"-3"-26"0,0 0-20 0,0 0-22 0,0 0-17 0,0 0-22 15,0 0-33-15,0 0-24 0,0 0-20 0,17 1-20 16,-17-1-18-16,0 0-21 0,12 0-15 0,-12 0-11 15,0 0-20-15,9-1-9 0,-9 1-12 0,0 0-11 0,0 0-21 16,0 0-22-16,6-2-28 0,-6 2-21 0,0 0-17 16,0 0-14-16,0 0-10 0,-27-4 1 0,17 4 4 15,10 0-4-15,-23 0 3 0,13 0 6 0,10 0 2 16,-17 2 10-16,10-1 4 0,2 1 15 0,5-2 23 16,-6 3 14-16,6-3 13 0,-2 6 22 0,2-6 11 15,3 9 10-15,4-2-1 0,0 1-4 0,10 3-3 16,0 1-9-16,2-4-6 0,2 1-12 0,0-1-1 0,2-1-13 15,2-1-35-15,-3-1-48 0,0-2-67 0,-1-1-86 0,-2-3-109 16,-6-4-136-16,-3 1-258 0,-3-2-821 0,-2-1 224 0</inkml:trace>
        </inkml:traceGroup>
        <inkml:traceGroup>
          <inkml:annotationXML>
            <emma:emma xmlns:emma="http://www.w3.org/2003/04/emma" version="1.0">
              <emma:interpretation id="{A3F17F33-5D0F-455C-BDC5-F627B9C9B9AB}" emma:medium="tactile" emma:mode="ink">
                <msink:context xmlns:msink="http://schemas.microsoft.com/ink/2010/main" type="inkWord" rotatedBoundingBox="1921,2300 3461,2254 3488,3185 1948,3231"/>
              </emma:interpretation>
              <emma:one-of disjunction-type="recognition" id="oneOf4">
                <emma:interpretation id="interp20" emma:lang="en-US" emma:confidence="0.5">
                  <emma:literal>graph</emma:literal>
                </emma:interpretation>
                <emma:interpretation id="interp21" emma:lang="en-US" emma:confidence="0.5">
                  <emma:literal>grape h</emma:literal>
                </emma:interpretation>
                <emma:interpretation id="interp22" emma:lang="en-US" emma:confidence="0">
                  <emma:literal>gap h</emma:literal>
                </emma:interpretation>
                <emma:interpretation id="interp23" emma:lang="en-US" emma:confidence="0">
                  <emma:literal>group h</emma:literal>
                </emma:interpretation>
                <emma:interpretation id="interp24" emma:lang="en-US" emma:confidence="0">
                  <emma:literal>grasp h</emma:literal>
                </emma:interpretation>
              </emma:one-of>
            </emma:emma>
          </inkml:annotationXML>
          <inkml:trace contextRef="#ctx0" brushRef="#br0" timeOffset="8508.928">1910 1135 396 0,'0'0'298'0,"0"0"-26"0,0 0-25 0,0 0-14 0,-15-2-14 0,15 2-14 15,0 0-6-15,-22 6-13 0,7 1-12 0,2-2-11 16,-5 5-1-16,2 0-18 0,1 0 6 0,-2 4-6 15,3-1-7-15,1 1-14 0,3 2 3 0,3-5-11 16,0-1-4-16,2 1-8 0,3-2-9 0,-1 0 0 16,1 0-2-16,2-3-5 0,1 1-3 0,2-2-6 15,0-1-6-15,0 0-5 0,2-2-6 0,-5-2-9 16,11 1 1-16,-1-1-12 0,3-3-18 0,-2-1-11 16,6-2-8-16,-4-2-14 0,-1 2-10 0,2-5-4 0,-4 0 0 15,2-2 3-15,-5 1 5 0,-2 2 4 0,-1 2 28 16,-1 0 16-16,-1 0 20 0,-1 2 20 0,0 0 18 15,-1 2 12-15,1 1 11 0,-1 3 6 0,0-6-16 16,0 6-11-16,0 0-6 0,0 0-11 0,0 0 9 16,0 0-1-16,0 0 2 0,-7 33 4 0,2 4-2 15,-1 2 9-15,0 41 3 0,1-25 9 0,-2-14-1 0,-1 35-2 16,4-25-2-16,-2-12 2 0,0 0-8 0,-2 2-6 16,-2-4-9-16,1-1-9 0,2-10-4 0,0-5-5 15,-3 1-8-15,3-4-1 0,-2-1-6 0,-1-3-4 0,1-3-10 16,2-5-25-16,-5 0-31 0,3-4-51 0,-2-3-53 15,-6-6-46-15,1-3-49 0,2-5-52 0,-8-17-55 0,6-3-53 16,4-6-60-16,2 2-320 0,6-7-912 16,12-29 245-16</inkml:trace>
          <inkml:trace contextRef="#ctx0" brushRef="#br0" timeOffset="8906.517">1999 1409 233 0,'-5'5'391'0,"5"-5"-68"0,0 0-35 0,0 0-19 0,0 0-27 16,0 0-11-16,0 0-13 0,0 0-10 0,0 0-5 16,0 0 2-16,29-10-2 0,-21 5 0 0,1-3-6 15,-2 0-12-15,2 1-14 0,-3-3-15 0,4-4-11 0,-3 1-13 16,-3 2-18-16,-1 2-19 0,0-1-17 15,-3 1-23-15,0-1-32 0,-3 0-22 0,1 2-22 16,-3 0-22-16,0-1-15 0,-3 2-4 0,1 1-6 0,-1-1 10 16,2 2 5-16,1 1 5 0,0 0 7 0,1 2 3 15,1-1 10-15,3 3 7 0,-7-3 18 0,7 3 16 0,-3-5 21 16,3 5 16-16,-2-3 16 0,2 3 11 16,0 0 20-16,0 0 14 0,7-4 7 0,-4 1 7 0,2 3-2 15,-5 0 2-15,16-1-5 0,-6 1-1 0,2 0-9 16,-1 1-4-16,0 2-3 0,7 3-9 0,-2 4 1 15,-1 0-7-15,-1 1-8 0,-2 2-1 0,-2 1-15 16,-2 2-3-16,1 0-7 0,-4 2-15 0,0-1-27 0,0-4-38 16,-1 2-50-16,-2-2-60 0,3-1-66 0,-1-4-51 15,1-2-46-15,0-2-40 0,0-1-48 0,-5-3-229 16,19-3-736-16,-3-1 200 0</inkml:trace>
          <inkml:trace contextRef="#ctx0" brushRef="#br0" timeOffset="9733.7469">2456 1212 347 0,'0'0'355'15,"0"0"-51"-15,-9 2-34 0,4 1-35 0,5-3-32 0,-12 3-17 16,2 0-26-16,0 2-14 0,0-1-14 0,1 0-11 16,-1 2-7-16,0 0-9 0,1 0-4 0,0 0 1 15,1 0-3-15,1 1-3 0,2-1 5 0,1-2-3 16,1 2 13-16,2-3-9 0,1-3-6 0,-1 8 18 16,3-5-3-16,1 1 1 0,1-1 3 0,1 1-12 0,-5-4-2 15,15 2-2-15,-4-1-7 0,-2-1-4 0,2-1-7 16,1-1-7-16,-3-2-6 0,0 1-9 0,1-2-2 15,-2 3-7-15,-1-3-3 0,0-1-7 0,-1-1-13 16,-1 1-4-16,-3 2-8 0,0-2-8 0,-1 3-2 16,-1 3-12-16,-3-9-7 0,3 9-5 0,-2-7 2 15,-1 5 1-15,3 2 0 0,-3-3 1 0,3 3 4 16,0 0-6-16,0 0 5 0,-3-4 1 0,3 4-5 0,0 0 8 16,0 0-4-16,0 0 6 0,0 0 3 0,0 0 2 15,0 0-3-15,14 10 1 0,-9-6-6 0,3 1 9 16,2 0 1-16,-2-2-1 0,-1 2-7 0,4-3-2 15,0 1-17-15,-1-2-10 0,3-1-13 0,-2 1-24 16,2-2-16-16,4-1-13 0,-4-1-10 0,-1-2-13 16,-2 1-6-16,-1-3-4 0,-2 0 1 0,0-1 14 15,-2-1 18-15,1-7 21 0,-2 0 28 0,-1-2 41 0,-1-1 29 16,0-2 29-16,-1 2 27 0,0-1 20 0,-3-1 34 16,2 2 23-16,-1 3 14 0,0 4 18 0,-1 2 11 15,1 2 8-15,1 1-8 0,-1 3-9 0,0-1-14 16,1 5-18-16,-2-6-18 0,2 6-11 0,0 0-14 15,0 0-12-15,0 0-1 0,0 0-6 0,-5 23-15 16,3-2-8-16,-3 16-10 0,-2 3 3 0,5 4-10 0,-6 33-7 16,7-24-1-16,0-10-3 0,2 35-3 0,2-25-1 15,-2-12-3-15,3-1-4 0,1 3 1 0,2-6-8 16,-2 0-5-16,-1-10 0 0,0-4 1 0,1-3-10 16,-2-2-1-16,0-4-15 0,-1-3-7 0,1-3 0 15,-1-2-5-15,-1-2 1 0,1 1-9 0,-2-5-15 16,0 0-23-16,0 0-17 0,0 0-23 0,7-24-25 15,-7 0-20-15,2 1-20 0,-1-14-19 0,0-7-11 0,4-37-7 16,-4 27-2-16,1 10 8 0,5-34 13 16,-3 26 22-16,0 15 18 0,-2 2 31 0,2 9 34 15,0 5 24-15,0 3 26 0,1 0 25 0,-2 7 26 0,2-1 23 16,-2 3 23-16,1 1 23 0,0 1 9 0,-1 4 7 16,0-1 5-16,0 2 7 0,-3 2 1 0,0 0-3 15,0 0-4-15,14 8-6 0,-12 4-8 0,1 5-9 16,-3 5-7-16,-4 0-7 0,-1 2-29 0,-8 10-53 15,3-9-69-15,0-4-68 0,0-1-87 0,-2-1-86 16,0 1-317-16,2-6-767 0,2-3 208 0</inkml:trace>
          <inkml:trace contextRef="#ctx0" brushRef="#br0" timeOffset="10206.786">2941 990 688 0,'-3'-3'608'0,"2"-1"-72"0,-1 1-49 15,2 3-52-15,-2-5-53 0,2 5-45 0,-3-3-44 16,3 3-37-16,0 0-21 0,0 0-32 0,-10 13-24 16,4 3-17-16,-2 1-18 0,1 5-13 0,0-2-17 15,0 4-11-15,2-2-9 0,-1 2-8 0,3 1-9 0,-1-3-9 16,4 0-8-16,2-2-1 0,-1-1-10 0,3 0-4 31,-1-3-3-31,1-4-4 0,0-2-4 0,-2-3 2 16,3-2 1-16,1 1 0 0,0-5-2 0,4 1 3 15,0-4-13-15,7-4-2 0,2-1-3 0,0-1 1 0,-3-3-2 16,2-1-8-16,-2 0 3 0,-1 1 3 0,0 0-8 16,-5 4 0-16,-1 1 0 0,-4 2-4 0,0 0 0 15,-1 3-13-15,-1-1 6 0,-3 2-4 0,0 0-4 16,4 9 5-16,-3 1-3 0,-2 7 2 0,-1 2 2 16,0 2-7-16,2-4-33 0,-1 1-35 0,2 1-45 15,1-2-44-15,1-5-45 0,0-3-50 0,0-2-56 16,2-3-78-16,-2-1-243 0,-3-3-767 0,0 0 206 0</inkml:trace>
        </inkml:traceGroup>
        <inkml:traceGroup>
          <inkml:annotationXML>
            <emma:emma xmlns:emma="http://www.w3.org/2003/04/emma" version="1.0">
              <emma:interpretation id="{D72F447E-7785-4FC8-9DC4-DD096CCED781}" emma:medium="tactile" emma:mode="ink">
                <msink:context xmlns:msink="http://schemas.microsoft.com/ink/2010/main" type="inkWord" rotatedBoundingBox="4057,2420 4843,2397 4850,2630 4064,2653"/>
              </emma:interpretation>
              <emma:one-of disjunction-type="recognition" id="oneOf5">
                <emma:interpretation id="interp25" emma:lang="en-US" emma:confidence="0.5">
                  <emma:literal>can</emma:literal>
                </emma:interpretation>
                <emma:interpretation id="interp26" emma:lang="en-US" emma:confidence="0">
                  <emma:literal>Can</emma:literal>
                </emma:interpretation>
                <emma:interpretation id="interp27" emma:lang="en-US" emma:confidence="0">
                  <emma:literal>con</emma:literal>
                </emma:interpretation>
                <emma:interpretation id="interp28" emma:lang="en-US" emma:confidence="0">
                  <emma:literal>Man</emma:literal>
                </emma:interpretation>
                <emma:interpretation id="interp29" emma:lang="en-US" emma:confidence="0">
                  <emma:literal>man</emma:literal>
                </emma:interpretation>
              </emma:one-of>
            </emma:emma>
          </inkml:annotationXML>
          <inkml:trace contextRef="#ctx0" brushRef="#br0" timeOffset="15932.3114">3884 1131 539 0,'0'0'482'0,"5"-3"-47"16,-5 3-21-16,0 0-27 0,0 0-19 0,0 0-27 16,2-1-36-16,-2 1-33 0,0 0-30 0,0 0-28 15,0 0-24-15,-26 6-21 0,5-3-22 0,2 4-14 16,0 0-15-16,2 1-13 0,-1 2-13 0,3-1-10 15,2-1-7-15,5-1-5 0,-1 0-7 0,3 2-2 0,0-2-1 16,1 1 1-16,1 1 4 0,1 1-5 0,2-1 4 16,4-1-5-16,-1 2-1 0,4-3-3 0,8 5-3 15,-2-5-2-15,3 2-21 0,3-2-27 0,1-2-36 16,-1-3-58-16,0-1-71 0,2-1-72 0,-5-1-81 16,3-4-94-16,1-1-233 0,-3 0-771 0,-3 0 208 0</inkml:trace>
          <inkml:trace contextRef="#ctx0" brushRef="#br0" timeOffset="16695.6188">4063 1171 382 0,'0'0'173'0,"-6"3"-6"0,6-3 3 0,-5 2 3 0,5-2 6 0,-5 1 1 16,5-1 0-16,-6 1 1 0,6-1 3 16,0 0-4-16,-6 2-2 0,6-2-11 0,0 0-2 15,-6 1-18-15,6-1-6 0,-5 3-6 0,5-3-15 0,-5 2-4 16,1 1-10-16,-1-1-13 0,1 0 3 16,-1 3-6-16,-1 1-4 0,0-1 2 0,1 4-7 0,1-3-6 15,-1 2-5-15,3-1 3 0,-2 0 1 0,3-1-9 16,-1-1 2-16,1 1 0 0,1-2-3 0,1 0-1 15,1 0-6-15,0 1 1 0,2-2-3 0,0 0-9 16,2 0-2-16,3-2-4 0,0 1-11 0,1-2-23 16,1-1-11-16,0-1-22 0,-1-2-13 0,1 1-16 15,-2-3-5-15,0 0-8 0,-1 0 2 0,-3-1-7 16,0-2 1-16,2 0-3 0,-5 1 8 0,1 0 15 0,-3 3 2 16,1-1 14-16,-2 2 6 0,1 4 3 0,-3-7 8 15,1 5 3-15,-2-1 9 0,4 3 1 0,-5-3-5 16,5 3 8-16,0 0 2 0,0 0 6 0,-8 0 10 15,8 0 1-15,-2 6 10 0,2-6 2 0,-2 9-1 0,2-6 0 16,0-3 8-16,2 11 4 0,2-2 0 16,0-1 6-16,2 0-7 0,1 0-1 0,-1 0-8 15,3-2-6-15,1-2-11 0,0-1-18 0,3 1-16 0,-2-2-18 16,2-2-12-16,-2 0-12 0,8-2-15 0,-4-1-12 16,-3 1-7-16,0-1-14 0,-2-2 1 0,0 1 6 15,-3-2 1-15,2 0 13 0,-3 0 11 0,-1 3 22 16,-1-3 25-1,-2 4 26-15,2-2 27 0,-4 4 14 0,4-6 21 0,-4 6 20 16,2-3 4-16,-2 3 2 0,0 0-10 0,3-4 2 16,-3 4-6-16,0 0-13 0,0 0-1 0,0 0-2 15,0 0-6-15,0 0-8 0,0 0 3 0,0 0-11 16,-10 17 2-16,8-12-2 0,1 4 1 0,-1 0-6 16,2-1 3-16,0-1-1 0,-2-2 5 0,2 1-7 0,0 0 6 15,0-6 1-15,2 6 6 0,-2-6-8 0,1 6 9 16,-1-6 1-16,5 1-6 0,-5-1 0 0,0 0 0 15,24-10-7-15,-6-2-2 0,-3 2-8 0,2-3 0 16,-1 1 2-16,1-1-4 0,-6 4 0 0,-1 0-2 16,-2 3-1-16,0 1-2 0,-3 0-1 0,0 0-1 15,-1 3 6-15,-4 2-1 0,6-1-4 0,-6 1 0 0,0 0-1 16,7 14-1-16,-3-4-26 0,-1 7-32 0,-2 1-42 16,2 0-49-16,-3 1-45 0,1-3-48 15,1-2-60-15,-2-3-224 0,3-3-626 0,1-1 171 0</inkml:trace>
        </inkml:traceGroup>
        <inkml:traceGroup>
          <inkml:annotationXML>
            <emma:emma xmlns:emma="http://www.w3.org/2003/04/emma" version="1.0">
              <emma:interpretation id="{2495094E-0475-49E7-AA43-4DB5465A4D70}" emma:medium="tactile" emma:mode="ink">
                <msink:context xmlns:msink="http://schemas.microsoft.com/ink/2010/main" type="inkWord" rotatedBoundingBox="5197,2168 5749,2151 5763,2643 5212,2660">
                  <msink:destinationLink direction="with" ref="{0DA35250-F109-4582-9041-BD4ABEA805A1}"/>
                </msink:context>
              </emma:interpretation>
              <emma:one-of disjunction-type="recognition" id="oneOf6">
                <emma:interpretation id="interp30" emma:lang="en-US" emma:confidence="0.5">
                  <emma:literal>be</emma:literal>
                </emma:interpretation>
                <emma:interpretation id="interp31" emma:lang="en-US" emma:confidence="0.5">
                  <emma:literal>. e</emma:literal>
                </emma:interpretation>
                <emma:interpretation id="interp32" emma:lang="en-US" emma:confidence="0">
                  <emma:literal>ben</emma:literal>
                </emma:interpretation>
                <emma:interpretation id="interp33" emma:lang="en-US" emma:confidence="0">
                  <emma:literal>h e</emma:literal>
                </emma:interpretation>
                <emma:interpretation id="interp34" emma:lang="en-US" emma:confidence="0">
                  <emma:literal>bee</emma:literal>
                </emma:interpretation>
              </emma:one-of>
            </emma:emma>
          </inkml:annotationXML>
          <inkml:trace contextRef="#ctx0" brushRef="#br0" timeOffset="17146.8517">4886 884 854 0,'-3'-2'581'15,"3"2"-56"-15,0 0-42 0,0 0-39 0,0 0-48 16,-6-3-50-16,6 3-34 0,0 0-32 0,0 0-22 0,-4 9-26 16,0 2-25-16,0 7-26 0,0 1-15 0,1 5-20 15,0-2-9-15,-2 14-18 0,3-8-13 16,0-4-8-16,1-2-10 0,1 13-8 0,1-10-2 0,2-3-10 15,1-3-5-15,-1 0-5 0,4-2-9 0,-3-4-7 16,-1-1-9-16,2-4-8 0,-1 0-5 0,0-2 1 0,-1 0-11 16,2-2 9-16,-1-1-6 0,1-2-4 15,0 1-1-15,-5-2-10 0,14-3-13 0,-4-4-15 0,5-3-14 16,-1-2-8-16,-1-1 1 0,-1 0-1 0,-1-2 8 16,0 2 2-16,-2 3 1 0,-3 3 7 0,1-1 5 15,-5 3 4-15,2 2 6 0,-2 0 11 0,0 0 6 16,-2 3 2-16,2-3 1 0,-2 3 0 0,0 0 1 15,0 0 2-15,-5 15-4 0,-2 5 4 0,-3-4 0 16,-3 5 1-16,2-3-10 0,-1 1-21 0,0 0-33 16,1-3-33-16,1 1-36 0,2-1-42 0,2-6-38 0,0-2-38 15,1-1-32-15,2-3-41 0,3-4-308 0,-4 0-751 16,4 0 203-16</inkml:trace>
          <inkml:trace contextRef="#ctx0" brushRef="#br0" timeOffset="17498.8817">5163 1189 260 0,'0'0'470'0,"0"0"-42"0,2 6-15 0,-2-6-15 0,4 3-17 15,-4-3-19-15,6 1-26 0,-1 1-26 0,-5-2-20 16,9 1-22-16,-4 0-15 0,-5-1-13 0,10 1-22 15,-10-1-17-15,7 0-14 0,-7 0-5 0,0 0-21 0,0 0-25 16,8-2-23-16,-8 2-39 0,0 0-26 0,0 0-25 16,0 0-18-16,0 0-12 0,-15-9-6 0,9 9-2 15,-4 0 2-15,2 0 0 0,8 0 2 0,-13 2 1 16,8 1 2-16,-1-2-2 0,3 1 7 0,-2 1 10 16,1 1 15-16,3-1 17 0,-1 1 11 0,3 1 12 15,0 4 6-15,3-2 0 0,2 3 4 0,3-4-4 16,-1 1-2-16,9 4-6 0,3-5 0 0,1 0 3 0,3-2-38 15,-2-2-36-15,1-4-57 0,-2-1-84 16,2-1-97-16,-5-4-127 0,0-3-388 0,-5-2-919 0,-3-2 248 16</inkml:trace>
        </inkml:traceGroup>
        <inkml:traceGroup>
          <inkml:annotationXML>
            <emma:emma xmlns:emma="http://www.w3.org/2003/04/emma" version="1.0">
              <emma:interpretation id="{A2E8295D-359D-47A0-BCD9-57A12E6DCC85}" emma:medium="tactile" emma:mode="ink">
                <msink:context xmlns:msink="http://schemas.microsoft.com/ink/2010/main" type="inkWord" rotatedBoundingBox="6194,2128 7771,2081 7785,2558 6209,2605">
                  <msink:destinationLink direction="with" ref="{E97D231C-B5A8-4ECF-8FAA-6957A241E73A}"/>
                </msink:context>
              </emma:interpretation>
              <emma:one-of disjunction-type="recognition" id="oneOf7">
                <emma:interpretation id="interp35" emma:lang="en-US" emma:confidence="0.5">
                  <emma:literal>viewed</emma:literal>
                </emma:interpretation>
                <emma:interpretation id="interp36" emma:lang="en-US" emma:confidence="0.5">
                  <emma:literal>vie wed</emma:literal>
                </emma:interpretation>
                <emma:interpretation id="interp37" emma:lang="en-US" emma:confidence="0">
                  <emma:literal>vie wad</emma:literal>
                </emma:interpretation>
                <emma:interpretation id="interp38" emma:lang="en-US" emma:confidence="0.5">
                  <emma:literal>o iew id</emma:literal>
                </emma:interpretation>
                <emma:interpretation id="interp39" emma:lang="en-US" emma:confidence="0.5">
                  <emma:literal>o rewed</emma:literal>
                </emma:interpretation>
              </emma:one-of>
            </emma:emma>
          </inkml:annotationXML>
          <inkml:trace contextRef="#ctx0" brushRef="#br0" timeOffset="18330.4314">5853 1062 387 0,'0'0'508'0,"0"0"-58"0,0 0-59 0,0 0-19 16,0 0-22-16,-9 2-20 0,9-2-16 0,-1 6-14 15,0-2-23-15,1 2-3 0,1 4-25 0,-1 0-19 0,1 1-12 16,2 0-17-16,-1 0-5 0,2 5-13 0,1-4-13 15,-2-2-10-15,1-1-4 0,0 1-6 0,1-1-3 16,0-2-7-16,0-1 11 0,0-1-5 0,-1-1-6 16,1-2-1-16,1 2 1 0,-1-3-4 0,1-1-9 0,4-1-14 15,2-3-8-15,-2-1-10 0,2-7-10 16,0-1-12-16,0-3-17 0,-5-3-31 0,1 0-35 16,-6 0-31-16,1-1-52 0,-6 3-46 0,-2-2-61 0,-1 2-83 0,-4 1-70 0,-3 4-67 15,-2 1-84-15,-1 3-276 0,3 2-938 0,3 2 251 0</inkml:trace>
          <inkml:trace contextRef="#ctx0" brushRef="#br0" timeOffset="18521.3804">6093 1080 4048 0,'1'4'338'0,"1"-3"-173"15,-2-1-78-15,1 6-21 0,-1-6 4 0,-1 7 0 16,-1-1-7-16,1-2-10 0,0 6-10 0,-2-1-5 0,0 9-3 15,0-5-2-15,-1 3-5 0,2 1-20 0,0-4-39 16,1-2-38-16,1 0-35 0,0-2-31 0,0-1-32 16,0 0-33-16,0-4-42 0,0-2-58 0,0-2-233 15,0 0-641-15,0 0 175 0</inkml:trace>
          <inkml:trace contextRef="#ctx0" brushRef="#br0" timeOffset="18660.6728">6166 895 5241 0,'-8'2'362'0,"2"-4"-216"0,-2 2-87 16,1-1-23-16,7 1-12 0,-14 0-5 0,9-1-8 15,5 1-7-15,0 0-28 0,-10 1-51 0,10-1-66 16,-4 5-74-16,2-2-79 0,1 1-91 0,1-4-272 16,1 5-788-16,-1-5 213 0</inkml:trace>
          <inkml:trace contextRef="#ctx0" brushRef="#br0" timeOffset="19123.0591">6280 1164 3293 0,'0'0'406'0,"1"6"-101"16,-1-6-61-16,0 3-34 0,0-3-17 0,0 0-14 15,0 4-14-15,0-4-12 0,0 0-12 0,0 0-17 16,0 0-3-16,2 2-9 0,-2-2-10 0,0 0-8 16,9 0-11-16,-9 0-5 0,10-1-7 0,-10 1-4 15,10-3-13-15,-5 2-6 0,0-2-6 0,0 3-12 0,0-3-10 16,-1 0-19-16,0 2-25 0,-1-4-33 15,0 1-26-15,-1-1-17 0,-2 0-9 0,0-1-19 0,-2 0-9 16,-2 0-9-16,-1-3 5 0,-1 3 5 0,-2 0 13 16,2 3 9-16,0-1 14 0,0 2 7 0,2 0 15 15,-2-1 16-15,6 3 16 0,-10-1 23 0,10 1 13 0,-9 3 15 0,5-1 16 16,0 1 17-16,2 1 16 0,-1 1 12 0,1 4 8 16,0 1 8-16,1-1 2 0,4 8 3 0,-1-3-8 0,1-3-4 15,3 6 1-15,-1-4-9 0,4 2-2 0,-3-3-9 16,2-2-3-16,1 3-4 0,1-1-25 0,-2-6-31 15,-1 1-53-15,10 3-62 0,-7-5-65 0,0-2-84 16,0-3-90-16,1 0-282 0,9-3-773 0,-7-2 209 16</inkml:trace>
          <inkml:trace contextRef="#ctx0" brushRef="#br0" timeOffset="19690.0548">6505 1123 633 0,'0'0'406'0,"0"0"-32"0,0 0-14 0,0 0-27 15,-4-2-14-15,4 2-21 0,0 0-22 0,0 0-25 16,0 0-18-16,0 0-23 0,0 0-22 0,-3-3-17 0,3 3-20 15,0 0-18-15,0 0-12 0,0 0-12 16,0 0-11-16,0 0-8 0,0 0-14 0,0 0-7 0,0 0-3 16,-1 10-10-16,1-5-3 0,0-5-7 0,3 12-5 15,-2-8-3-15,3 5-2 0,-2-3-4 0,2 1-4 16,1 0 1-16,0 0-3 0,-1-1-3 0,1-4-8 16,0 3 2-16,4-1-4 0,0-1-3 0,-3 0-6 15,1 0-4-15,-1-3-13 0,0 0-13 0,-6 0-16 16,0 0-15-16,16-2-18 0,-10 1-3 0,-1-2-6 15,-5 3-5-15,9-4 2 0,-4 2 2 0,-1-1 3 0,-4 3 9 16,6-4 8-16,-6 4 10 0,4-3 6 0,-4 3 10 16,2-3-3-16,-2 3 7 0,0 0 7 0,0 0 0 15,5-3 5-15,-5 3-1 0,0 0 7 0,0 0-4 16,0 0 6-16,0 0-1 0,13 3 9 0,-13-3 14 16,8 5 6-16,2-3 20 0,-1 3 18 0,1-2 0 0,0 0 8 15,1-1 6-15,-1 0 8 0,2-2 8 0,-2 3 5 16,-1-2 4-16,-1-1 8 0,2 0 6 0,-4 0 8 15,-6 0 4-15,12-3-12 0,-9 2-7 0,0-2-5 16,-1 0-7-16,0-1-5 0,-2-2-13 0,-2-3-12 16,-3-3-22-16,-3-1-16 0,-4-2-20 0,1-1-22 15,-3 4-20-15,2 0-30 0,1 1-36 0,2 3-34 0,1 2-35 16,1 2-35-16,2-1-36 0,0 2-46 0,1-1-50 16,0 2-223-16,4 2-683 0,0 0 186 0</inkml:trace>
          <inkml:trace contextRef="#ctx0" brushRef="#br0" timeOffset="20039.9157">7024 1135 548 0,'0'0'508'0,"0"0"-60"0,-5 2-37 0,5-2-35 0,0 0-29 0,-3 3-32 16,3-3-29-16,0 0-26 0,0 0-26 16,0 0-23-16,0 0-19 0,0 0-11 0,0 0-14 0,0 0-18 15,0 0-10-15,0 0-20 0,0 0-12 0,0 0-13 16,-2-7-21-16,-1 1-19 0,0 3-15 16,-6-3-16-16,1 2-7 0,-2-2-10 0,-1 3-1 0,1 0-1 15,2 0 1-15,0 1-6 0,0 1 0 0,3 1 1 16,5 0 2-16,-8 1-2 0,8-1 1 0,-5 2-1 15,5-2 11-15,-2 6 6 0,2-2 6 0,1 1 7 16,1 1 2-16,4 1 3 0,0 3 2 0,7 2-6 0,1 0 1 16,1 1-4-16,1-3 2 0,2 1-18 15,-2-4-27-15,1 0-31 0,0-1-38 0,4 0-55 0,1-4-52 16,-5-2-64-16,-5-1-65 0,0-2-311 0,7-2-758 16,-6-1 207-16</inkml:trace>
          <inkml:trace contextRef="#ctx0" brushRef="#br0" timeOffset="20436.7948">7335 1085 369 0,'-18'0'345'0,"18"0"-44"0,-16 5-29 16,6-1-27-16,-2-1-16 0,2 2-30 0,-6 1-24 16,0 3-25-16,0 1-9 0,3-3-15 0,4 0-6 15,0 1-6-15,2-2-1 0,0 0-6 0,1-2-2 16,1 2 1-16,2-2 7 0,1 0 0 0,2-4 2 0,-2 7 8 15,2-7 4-15,3 6-8 0,-1-5-3 0,3 4-5 16,0-4-13-16,-5-1-8 0,16 0-7 0,-5 0-7 16,8-3-7-16,-3-1-6 0,-3 1-4 0,5-6-1 0,-6 3-2 15,3-4 2-15,-5-2-3 0,-1-3 0 0,-1 0-8 16,-2-5-6-16,-2-2 1 0,-3-2-8 0,0-10-1 16,-6-3-3-16,1 4-3 0,-3-2-2 0,2 10 3 15,-2 5 10-15,0 1 16 0,2 2 8 0,1 7 5 0,0 0-11 16,1 5-6-16,1-1-8 0,0 1-7 0,2 5-5 15,-1-2-3-15,1 2-2 0,0 0-5 0,-1 17-3 16,0 3 0-16,1 3-6 0,2 17 4 0,4 0 4 16,-1 0 1-16,-1 1 4 0,2-3 2 0,-2 1 2 15,2-4-3-15,3-8-1 0,-4-6-6 0,2-1 1 16,2-1-13-16,1-3-19 0,0-3-30 0,-3-3-47 16,1-3-70-16,1-5-88 0,-2-2-104 0,3-3-359 0,4-8-855 15,-1-3 231-15</inkml:trace>
        </inkml:traceGroup>
        <inkml:traceGroup>
          <inkml:annotationXML>
            <emma:emma xmlns:emma="http://www.w3.org/2003/04/emma" version="1.0">
              <emma:interpretation id="{DF72F5C9-5B01-4150-B5EA-1A006F621AD2}" emma:medium="tactile" emma:mode="ink">
                <msink:context xmlns:msink="http://schemas.microsoft.com/ink/2010/main" type="inkWord" rotatedBoundingBox="8231,2082 8545,2073 8558,2542 8245,2551">
                  <msink:destinationLink direction="with" ref="{E97D231C-B5A8-4ECF-8FAA-6957A241E73A}"/>
                </msink:context>
              </emma:interpretation>
              <emma:one-of disjunction-type="recognition" id="oneOf8">
                <emma:interpretation id="interp40" emma:lang="en-US" emma:confidence="0.5">
                  <emma:literal>in</emma:literal>
                </emma:interpretation>
                <emma:interpretation id="interp41" emma:lang="en-US" emma:confidence="0">
                  <emma:literal>ins</emma:literal>
                </emma:interpretation>
                <emma:interpretation id="interp42" emma:lang="en-US" emma:confidence="0">
                  <emma:literal>ion</emma:literal>
                </emma:interpretation>
                <emma:interpretation id="interp43" emma:lang="en-US" emma:confidence="0">
                  <emma:literal>inn</emma:literal>
                </emma:interpretation>
                <emma:interpretation id="interp44" emma:lang="en-US" emma:confidence="0">
                  <emma:literal>ink</emma:literal>
                </emma:interpretation>
              </emma:one-of>
            </emma:emma>
          </inkml:annotationXML>
          <inkml:trace contextRef="#ctx0" brushRef="#br0" timeOffset="21011.9844">7879 1037 3682 0,'0'0'487'0,"8"0"-197"0,-8 0-85 16,0 0-49-16,4 4-8 0,-4 1-2 0,1-1 1 16,-1 5-9-16,0 1-10 0,1 0-9 0,-1 1-11 0,0 7-7 15,0-1-13-15,1 1-2 0,1-2-13 16,-2-2-3-16,0-3-14 0,1-2-30 0,0 0-39 0,-1-3-52 15,1 0-58-15,0-2-54 0,-1-2-68 0,0-2-80 16,0 0-94-16,0 0-254 0,1-16-811 0,-1-1 220 16</inkml:trace>
          <inkml:trace contextRef="#ctx0" brushRef="#br0" timeOffset="21131.2721">7967 810 421 0,'0'0'614'0,"-10"-6"-125"0,5 4-77 15,-2-1-51-15,2 2-52 0,0 0-34 0,5 1-35 16,-10-4-53-16,10 4-81 0,-9 4-77 0,4-2-84 16,3 2-86-16,-2-1-104 0,0 5-162 0,2-2-486 0,1 0 134 15</inkml:trace>
          <inkml:trace contextRef="#ctx0" brushRef="#br0" timeOffset="21484.3141">7985 1125 353 0,'0'5'213'0,"0"-1"-13"0,0 1-10 0,1-2-4 16,-1 1 4-16,0-4 10 0,2 5 6 0,-2-5 16 15,2 4 13-15,-2-4-1 0,1 6 12 0,-1-6 1 16,2 1-3-16,-2-1-9 0,0 0-18 0,2 3-20 15,-2-3-16-15,0 0-23 0,0 0-14 0,12-3-16 0,-9 0-13 16,6-3-25-16,-1-1-17 0,-1 0-24 16,1-4-20-16,3-3-12 0,-1 2-5 0,-2 1-4 0,-1 3 5 15,-2-1-9-15,0 4-6 0,0 0 7 0,-1 1 5 16,-2 0 10-16,-2 4 19 0,7-3 17 0,-7 3 9 16,0 0 2-16,11 7-1 0,-5 2-4 0,1 1-4 15,1 7-3-15,0 1-9 0,1 1-2 0,-3-1-5 0,1 2-3 16,-2-1-2-16,0-1-24 0,-1-5-50 15,1-2-75-15,-1-3-74 0,-1-1-79 0,0-2-86 0,-1-3-276 16,-2-2-757-16,0 0 206 0</inkml:trace>
        </inkml:traceGroup>
        <inkml:traceGroup>
          <inkml:annotationXML>
            <emma:emma xmlns:emma="http://www.w3.org/2003/04/emma" version="1.0">
              <emma:interpretation id="{657DD62D-7350-4F6B-B060-8471D56E9160}" emma:medium="tactile" emma:mode="ink">
                <msink:context xmlns:msink="http://schemas.microsoft.com/ink/2010/main" type="inkWord" rotatedBoundingBox="9022,2141 9901,2115 9912,2490 9033,2516">
                  <msink:destinationLink direction="with" ref="{E97D231C-B5A8-4ECF-8FAA-6957A241E73A}"/>
                </msink:context>
              </emma:interpretation>
              <emma:one-of disjunction-type="recognition" id="oneOf9">
                <emma:interpretation id="interp45" emma:lang="en-US" emma:confidence="0.5">
                  <emma:literal>too</emma:literal>
                </emma:interpretation>
                <emma:interpretation id="interp46" emma:lang="en-US" emma:confidence="0">
                  <emma:literal>to</emma:literal>
                </emma:interpretation>
                <emma:interpretation id="interp47" emma:lang="en-US" emma:confidence="0">
                  <emma:literal>toon</emma:literal>
                </emma:interpretation>
                <emma:interpretation id="interp48" emma:lang="en-US" emma:confidence="0">
                  <emma:literal>tooo</emma:literal>
                </emma:interpretation>
                <emma:interpretation id="interp49" emma:lang="en-US" emma:confidence="0">
                  <emma:literal>two</emma:literal>
                </emma:interpretation>
              </emma:one-of>
            </emma:emma>
          </inkml:annotationXML>
          <inkml:trace contextRef="#ctx0" brushRef="#br0" timeOffset="22559.1188">8673 1018 612 0,'-6'-1'498'0,"6"1"-70"0,0 0-34 0,0 0-15 15,0 0-21-15,8-9-22 0,2 6-30 0,9-1-20 16,0 0-24-16,0-2-24 0,3 4-15 0,-2-2-26 15,-5 3-19-15,-3-1-19 0,6 0-15 0,-4 3-14 16,-3 0-16-16,-2-1-10 0,-1 2-7 0,-3-1-7 16,2 4-7-16,-2-2-4 0,1 4-12 0,2 2-6 0,-2 0-9 15,0 1-6-15,3 5-5 0,-4-3-6 0,1 0-8 16,1-2-6-16,-4-2-8 0,4 3-2 0,-2-4-5 0,1 1-3 16,0-2-4-16,1 0 3 0,0-2-2 0,-1-1-3 15,0 0 1-15,1-3 2 0,3 0-4 0,-2 0 3 16,0-2-2-16,-2-1-4 0,-1 2 4 0,0-1 1 15,-1-1-7-15,-1 1-13 0,1-3-15 0,0 2-10 16,-2-1-11-16,0 2-2 0,-2 2-10 0,2-6-7 0,-2 6-8 16,0 0-4-16,0-6-1 0,0 6-3 0,0 0 5 15,2-4 4-15,-2 4 15 0,0 0-1 0,0 0 12 16,0 0 20-16,6-2 1 0,-6 2 22 0,9 2 9 16,-9-2 18-16,11 0 12 0,-1 1 9 0,0 0 6 15,1 1 6-15,0-2 2 0,-2 1 3 0,-1-1 3 16,2-1 4-16,-3 1 0 0,1 0 4 0,-8 0 2 15,11-3 4-15,-7 2-8 0,1-2-1 0,-3-1-3 0,1-1-7 16,-2-4-11-16,-2 0-6 0,-2-1-9 0,-2 0-15 16,-3-6-14-16,-1 1-19 0,-3 0-28 0,0 3-14 15,-1 1-23-15,4 0-16 0,1 4-25 0,2 0-28 16,0 1-26-16,1 2-32 0,1-1-37 0,1 3-39 16,2-1-279-16,1 3-689 0,-1-6 188 0</inkml:trace>
          <inkml:trace contextRef="#ctx0" brushRef="#br0" timeOffset="22069.7383">8738 859 344 0,'0'0'574'15,"0"-3"-60"-15,0 3-34 0,0 0-37 0,0 0-33 16,0 0-36-16,0-5-36 0,0 5-32 0,0 0-33 15,0 0-17-15,0 0-12 0,0 0 0 0,0 0-25 0,1 32-12 16,-1-14-16-16,1 3-12 0,-1 1-23 16,3 1-13-16,-2 13-18 0,0-8-6 0,1-6-11 0,0 2-14 15,1-2-6-15,-1 1-9 0,-1-3-20 0,3-1-31 16,-1-1-34-16,-1-4-35 0,1-3-51 0,-2-4-61 16,0 0-63-16,1-2-60 0,-2-2-79 0,0-3-92 15,0 0-244-15,0 0-830 0,0 0 224 0</inkml:trace>
          <inkml:trace contextRef="#ctx0" brushRef="#br0" timeOffset="23029.7114">9355 990 424 0,'0'0'338'0,"-8"0"-51"16,8 0-37-16,0 0-27 0,0 0-14 0,-5 3-12 15,5-3-8-15,0 0-15 0,-1 5-1 0,1-5-9 16,1 9-7-16,2-5 3 0,-1 2 23 0,5 3-10 16,-1-2 6-16,1 1 4 0,2 1 3 0,8 1 2 0,-2-1 1 15,2 0 2-15,-3-3-14 0,-1-2-7 0,5 2-14 16,-3-3-16-16,-3-1-16 0,-2 1-7 0,0-3-13 16,-1 1-9-16,-2 0-11 0,-7-1-1 0,10-1-16 15,-10 1-13-15,6-5-17 0,-6 5-12 0,0-8-17 0,-4 1-16 16,-2-2-7-16,-8-2-4 0,-2 0-1 0,-1 0 2 15,-1 4 2-15,-2-2-5 0,1 2-5 16,1 1-14-16,0 3-19 0,4 0-23 0,4 0-40 0,1 3-30 16,3 0-30-16,6 0-32 0,0 0-38 0,-10 2-45 15,10-2-296-15,0 0-711 0,0 0 193 0</inkml:trace>
        </inkml:traceGroup>
        <inkml:traceGroup>
          <inkml:annotationXML>
            <emma:emma xmlns:emma="http://www.w3.org/2003/04/emma" version="1.0">
              <emma:interpretation id="{D297B174-8A8B-491F-A1A5-85FB00ADE4E9}" emma:medium="tactile" emma:mode="ink">
                <msink:context xmlns:msink="http://schemas.microsoft.com/ink/2010/main" type="inkWord" rotatedBoundingBox="10458,2040 13104,1961 13129,2795 10483,2874">
                  <msink:destinationLink direction="with" ref="{1A661BA9-B1D4-471F-A136-51E3ED6CE85E}"/>
                </msink:context>
              </emma:interpretation>
              <emma:one-of disjunction-type="recognition" id="oneOf10">
                <emma:interpretation id="interp50" emma:lang="en-US" emma:confidence="0.5">
                  <emma:literal>perspectives</emma:literal>
                </emma:interpretation>
                <emma:interpretation id="interp51" emma:lang="en-US" emma:confidence="0.5">
                  <emma:literal>perspective s</emma:literal>
                </emma:interpretation>
                <emma:interpretation id="interp52" emma:lang="en-US" emma:confidence="0">
                  <emma:literal>perspective S</emma:literal>
                </emma:interpretation>
                <emma:interpretation id="interp53" emma:lang="en-US" emma:confidence="0">
                  <emma:literal>perspective's</emma:literal>
                </emma:interpretation>
                <emma:interpretation id="interp54" emma:lang="en-US" emma:confidence="0">
                  <emma:literal>perspective $</emma:literal>
                </emma:interpretation>
              </emma:one-of>
            </emma:emma>
          </inkml:annotationXML>
          <inkml:trace contextRef="#ctx0" brushRef="#br0" timeOffset="23876.258">10104 934 566 0,'0'0'533'16,"3"-6"-56"-16,1 3-29 0,4-2-5 0,2 0-15 16,8-3-23-16,0 2-26 0,2-1-32 0,-2 2-23 15,1 3-35-15,0 0-30 0,0 2-21 0,-3 1-23 16,-2 1-13-16,-3 2-11 0,-2 1-11 0,1 1-22 0,-4 2-4 16,-2 3-17-16,-4 6-14 0,-5 4-26 0,-4-1-24 15,-2 1-41-15,-9 9-43 0,1-8-34 0,3-6-39 16,-2-1-37-16,1 0-38 0,-1-2-45 0,2-1-29 15,2-6-33-15,3-2-40 0,1-3-37 0,1-2-42 16,9 1-240-16,-8-4-750 0,8 4 205 0</inkml:trace>
          <inkml:trace contextRef="#ctx0" brushRef="#br0" timeOffset="23624.3348">10119 857 914 0,'0'0'634'0,"0"0"-66"0,0 0-48 0,0 0-36 0,0 0-52 0,4-3-46 15,-4 3-50-15,0 0-27 0,0 0-17 0,3 15-10 16,-2 2-13-16,0 4-15 0,0 16-15 0,2 2-13 16,-2 1-13-16,0 4-15 0,-1-3-20 0,2 2-11 15,-1-1-22-15,-1 0-12 0,0-2-12 0,0-1-7 0,3-1-17 16,-1-3-10-16,-1-9-20 0,1-5-38 15,-1-2-42-15,1-2-46 0,1-3-53 0,-2-5-63 0,0-1-55 16,2-2-55-16,-3-1-66 0,0-5-73 0,0 0-414 16,0 0-1006-16,0 0 270 0</inkml:trace>
          <inkml:trace contextRef="#ctx0" brushRef="#br0" timeOffset="24331.1371">10480 974 277 0,'0'0'454'0,"0"0"-65"0,0 0-43 0,0 0-22 15,0 0-29-15,0 0-22 0,0 0-12 0,0 0-19 16,0 0-13-16,0 0-11 0,0 0-5 0,0 0-7 16,19-1-14-16,-19 1-11 0,9-2-14 0,-9 2-13 15,7-4-14-15,-7 4-14 0,8-2-10 0,-8 2-13 16,5-2-12-16,-5 2-12 0,6-3-10 0,-6 3-22 0,4-3-34 16,-4 3-38-16,2-7-30 0,-2 7-8 0,0-7-20 15,-2 2 0-15,-2 1 5 0,0-1 0 0,-3-1 11 16,-3 2 9-16,1 1 1 0,1 0 16 0,-2 1 13 15,1 1 17-15,3 0 10 0,6 1 16 0,-12 1 14 0,12-1 1 16,-14 6 7-16,7-3 13 0,2 1 11 16,1 1 7-16,0 1 9 0,2 3 15 0,2 1 4 0,0 5 5 15,5 1-2-15,-2-2 0 0,7 1-3 0,2-2-9 16,-1 1-2-16,4-3-10 0,0 1-8 0,0-3-11 31,4-2-27-31,-2-2-32 0,2-2-45 0,0-2-67 0,0-1-66 16,-2-4-84-16,-3 1-82 0,-4-1-324 0,1-2-805 15,-2-2 217-15</inkml:trace>
          <inkml:trace contextRef="#ctx0" brushRef="#br0" timeOffset="24801.7329">10673 950 642 0,'0'0'442'0,"0"0"-34"0,0 0-28 0,0 0-25 15,0 0-27-15,0 0-35 0,0 0-25 0,0 0-29 16,0 0-24-16,0 0-20 0,0 0-18 0,0 0-11 15,0 0-21-15,0 0-12 0,5 12-14 0,-5-2-13 16,1 0-10-16,-1 1-8 0,1-1-11 0,2 2-6 0,-2-2-9 16,2 0-5-16,-1-1-8 0,2 1-4 0,-3-2-8 15,2 0 1-15,-1-3-3 0,-1 0 8 0,2-1 11 16,0 0 8-16,-2-1 12 0,-1-3 0 0,5 5-2 16,-5-5 3-16,4 2-8 0,-4-2 8 0,0 0-6 15,0 0-11-15,0 0-4 0,12-4-4 0,-8 0-6 16,2-3-3-16,-1-2 2 0,1-1-15 0,-3 1-2 15,0 0-5-15,1 0-4 0,1 0-8 0,-2 3-9 0,0-1-7 16,0-1-3-16,-1 2-3 0,2 1-7 0,-1 0-9 16,-2 1-12-16,2 0-16 0,-1 0-14 0,2 2-13 15,1-3-20-15,5 1-26 0,-1 1-24 0,0 0-25 16,3 1-27-16,-2-2-30 0,2 3-42 0,7-1-39 0,-5-1-285 16,-1 1-725-16,-4 2 197 0</inkml:trace>
          <inkml:trace contextRef="#ctx0" brushRef="#br0" timeOffset="25132.688">11127 928 396 0,'0'0'250'0,"-11"0"-24"0,6-1-21 0,5 1-5 0,-17-1-2 15,9 1 3-15,-2 0 11 0,0-1-4 0,0 1-1 16,0 0-2-16,-1 0-9 0,11 0-3 0,-16 0-2 16,10 0-10-16,6 0-4 0,-10 0-16 0,10 0-21 15,-7 0-4-15,7 0-12 0,-4 2 1 0,4-2 10 16,-3 3 2-16,3-3 6 0,1 7 1 0,1-2-6 0,1-1 1 16,2 4-12-16,1 0-11 0,-1 1-10 0,1-1-8 15,0 0-9-15,2 1-10 0,-2-2-8 0,-1 2-7 0,0 0-4 16,0-1-4-16,-2 1-7 0,-3 2-11 15,-2-1-20-15,-1 6-45 16,-6-1-74-16,0-3-83 0,-1-3-85 0,1-2-87 0,-5 2-333 16,2-3-830-16,1-5 224 0</inkml:trace>
          <inkml:trace contextRef="#ctx0" brushRef="#br0" timeOffset="25682.9135">11139 1031 490 0,'-3'-5'530'15,"2"3"-62"-15,1 2-39 0,0-5-26 0,0 5-29 16,0 0-31-16,2-4-31 0,-2 4-26 0,9-3-18 15,1 2-12-15,2-1-8 0,-3 3-8 0,1-1-21 16,-10 0-24-16,15 1-11 0,-9-1-19 0,-6 0-8 16,11 2-13-16,-8 0-13 0,-3-2-19 0,7 8-13 0,-7-4-11 15,-4 5-40-15,-5 6-54 0,-4-2-64 0,0 0-73 16,-2 0-65-16,-1 0-66 0,-1-2-70 0,3-3-366 16,3-3-853-16,1 1 230 0</inkml:trace>
          <inkml:trace contextRef="#ctx0" brushRef="#br0" timeOffset="25464.3416">11130 792 361 0,'0'0'696'0,"0"0"-108"0,0 0-67 16,0 0-50-16,-5 1-54 0,5-1-43 0,0 0-25 15,-2 7-31-15,1 4-14 0,0 0-29 0,1 8-19 16,-1 5-8-16,1 12-16 0,0 2-14 0,0 3-12 16,0 3-12-16,0 0-19 0,1-1-13 0,0 33-17 15,2-27-14-15,-1-11-12 0,-1 1-12 0,2-4-9 16,-2 1-12-16,0-1-5 0,-1-9-10 0,3-5-29 0,-2-2-43 16,1-1-31-16,-1-1-32 0,-1-6-40 0,1-2-39 15,-1-2-41-15,3-2-50 0,-3-1-34 0,0-4-45 16,0 0-30-16,0 0-426 0,0 0-923 0,-7-16 248 15</inkml:trace>
          <inkml:trace contextRef="#ctx0" brushRef="#br0" timeOffset="26142.7983">11355 988 347 0,'0'0'530'15,"0"0"-58"-15,0 0-41 0,0 0-33 0,0 0-36 0,0 0-35 16,0 0-36-16,0 0-36 0,0 0-25 0,0 0-24 16,0 0-17-16,0 0-16 0,0 0-14 0,0 0-13 15,19-6-20-15,-19 6-9 0,0 0-12 0,0 0-11 16,6-3-9-16,-6 3-14 0,0 0-13 0,0 0-19 0,0 0-20 15,4-2-25-15,-4 2-25 0,0 0-17 16,0 0-13-16,-8-9 5 0,8 9-1 0,-6-3 2 16,2 1 14-16,4 2-5 0,-9-3 5 0,9 3 13 0,-7-4 0 15,7 4 10-15,-5-2 13 0,5 2 5 0,0 0 1 16,-6-1 3-16,6 1-2 0,0 0 5 0,0 0 14 16,0 0 6-16,-11 7 8 0,7-2 8 0,1 3 11 15,1 2 1-15,-1 0 8 0,3 6 2 0,0 1 7 0,2-3-7 16,1-2 1-16,1-2-3 0,4 6-5 0,-1-4-3 15,1-3-16-15,-2 0-26 0,2 0-43 0,2-4-47 16,8 0-71-16,1-4-69 0,2-2-75 0,0-3-91 16,2-2-218-16,-4-3-721 0,2-1 198 0</inkml:trace>
          <inkml:trace contextRef="#ctx0" brushRef="#br0" timeOffset="26467.8923">11633 936 433 0,'-7'1'359'15,"7"-1"-32"-15,-10 2-28 0,3-1-21 0,7-1-24 16,-10 2-17-16,10-2-13 0,-10 1-10 0,10-1-13 15,-10 3-11-15,5-1-2 0,1 2-21 0,-3 3-7 16,0-4-8-16,4 1-7 0,-2 2-9 0,-2 0-11 16,5 0 2-16,-1 0 4 0,2 1 2 0,1 2-2 15,1 0-4-15,2-1-4 0,2 0-9 0,1 1-10 16,7 3-7-16,-3-4-11 0,1-1-5 0,7 0-23 0,0-2-30 16,-4 0-34-16,5-4-40 0,1 2-53 0,1-4-48 15,-2-2-40-15,-7-2-41 0,5-4-40 0,-6 1-47 16,-2-1-252-16,1-6-680 0,-2 0 185 0</inkml:trace>
          <inkml:trace contextRef="#ctx0" brushRef="#br0" timeOffset="26857.4509">11804 922 705 0,'-4'-5'522'0,"4"5"-71"16,0 0-15-16,0 0-14 0,0 0-14 0,0 0-30 15,15-1-34-15,-15 1-30 0,19 4-23 0,-9-1-32 16,-1 2-14-16,1-1-15 0,2 3-16 0,-3 0-16 16,-1 1-16-16,-2 0-16 0,2 1-18 0,-3 0-11 0,0 1-11 15,-2 1-22-15,-1-1-30 0,0 0-57 0,-1 0-64 16,-2-1-68-16,2 0-89 0,-1-3-71 0,-1-1-82 15,1-5-386-15,-2 4-891 0,2-4 241 0</inkml:trace>
          <inkml:trace contextRef="#ctx0" brushRef="#br0" timeOffset="26668.5498">11827 729 453 0,'1'-9'438'0,"2"4"-9"0,-3 1 3 0,0 0 1 16,0 4-6-16,0-6-9 0,0 6-25 0,0 0-31 16,0 0-31-16,0 0-21 0,0 0-14 0,0 0-16 15,0 0-13-15,3 25-12 0,-3-4-17 0,-1 2-17 16,0 13-15-16,1 2-21 0,-1-1-17 0,-2-1-19 0,1 1-13 15,-4-1-14-15,4-9-10 0,1 9-7 0,-1-10-15 16,1-6-19-16,0 1-30 0,0-5-41 16,1 0-51-16,0-3-62 0,-2-4-59 0,1-3-65 0,1-1-54 15,0-5-85-15,-1 1-94 0,1-1-313 0,0 0-940 16,0 0 253-16</inkml:trace>
          <inkml:trace contextRef="#ctx0" brushRef="#br0" timeOffset="27018.7132">11975 770 480 0,'-8'-3'404'0,"0"-2"-90"0,0 3-56 0,2 1-58 0,6 1-78 16,-12-1-96-16,12 1-130 0,0 0-118 0,0 0-261 0,0 0 76 31</inkml:trace>
          <inkml:trace contextRef="#ctx0" brushRef="#br0" timeOffset="27249.0209">12054 915 572 0,'-4'5'415'0,"3"-3"-32"0,1-2-15 0,1 8-17 16,0-2-17-16,2 2-11 0,2 2-17 0,0-1-14 15,2 0-8-15,3 4-12 0,2 2 2 0,-4-6-9 16,0 1-1-16,0-2-4 0,1-1 4 0,0-1-1 0,-3 0-11 0,2-2-5 0,-4-1-13 16,3 0-5-16,-2-2-12 0,-5-1-16 0,7 3-13 15,-7-3-20-15,0 0-17 0,13-5-18 0,-8 3-35 16,-1-5-46-16,-1-3-48 0,4-5-46 0,-5 2-58 15,-2 1-54-15,0-6-56 0,0 5-67 0,0 1-58 16,-2 2-55-16,0 1-60 0,-1-2-340 0,0 4-948 16,3 0 255-16</inkml:trace>
          <inkml:trace contextRef="#ctx0" brushRef="#br0" timeOffset="27610.0609">12361 967 502 0,'0'0'413'0,"0"0"-45"0,0 0-7 16,0 0-23-16,-1 5-14 0,1-5-12 0,0 0-5 16,0 0-12-16,0 0-5 0,0 0-10 0,0 0-11 15,0 0-14-15,0 0-14 0,0 0-18 0,0 0-21 16,0 0-21-16,18-6-10 0,-18 6-27 0,0 0-14 15,1-6-29-15,-1 6-23 0,-4-7-20 0,0 4-27 0,-1 0-10 16,0 0-8-16,-1 3-4 0,-3-2-2 16,2 0-1-16,0 1-5 0,7 1 4 0,-9 4-3 0,5-3-2 15,0 3 3-15,2 1 6 0,-1-2 8 0,3 6 19 16,0 0 0-16,4 1 5 0,0 0 7 0,5 5 1 16,1 0-3-16,3-2-6 0,2 1-1 0,0-4-6 15,3-1-20-15,-1 0-22 0,2-4-36 0,-4 1-49 16,3-5-68-16,0 0-70 0,-4-3-93 0,3-4-93 0,-4-1-281 15,-3-1-839-15,3-5 227 0</inkml:trace>
          <inkml:trace contextRef="#ctx0" brushRef="#br0" timeOffset="27919.1111">12750 851 461 0,'-18'-6'302'0,"8"5"-48"16,-2-1-39-16,-8 1-24 0,2-1-20 0,-2 2-14 15,1 0-8-15,4 0 2 0,2 2 0 0,2-2-1 0,1 0-4 16,0 1-12-16,1 1 0 0,3-1-7 16,6-1 16-16,-9 5 33 0,6-2 16 0,1-1 18 15,2-2 9-15,-1 5 5 0,1-5 1 0,5 9-2 0,1 0-7 16,6 4-2-16,3-1-11 0,-1 1-31 0,3-1 4 15,-3 2-18-15,2-2-8 0,0 0-8 0,0 0-11 16,-7-2-19-16,-1-4-13 0,0 0-4 0,-4 1-2 16,0-2 4-16,-3 1-4 0,-1-1-11 0,-4 3-11 0,-2-1-24 15,0 1-45-15,-2-1-52 0,-1-1-57 0,-3-1-79 16,2 0-81-16,-9-2-83 0,7-1-76 0,-7-5-330 16,7-1-910-16,1-1 245 0</inkml:trace>
        </inkml:traceGroup>
      </inkml:traceGroup>
    </inkml:traceGroup>
    <inkml:traceGroup>
      <inkml:annotationXML>
        <emma:emma xmlns:emma="http://www.w3.org/2003/04/emma" version="1.0">
          <emma:interpretation id="{525FCBE5-5592-4567-8750-9889191D5EF5}" emma:medium="tactile" emma:mode="ink">
            <msink:context xmlns:msink="http://schemas.microsoft.com/ink/2010/main" type="paragraph" rotatedBoundingBox="213,3721 6168,3392 6242,4745 287,5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31F3AE-669E-4C0D-9832-D936FCCB910C}" emma:medium="tactile" emma:mode="ink">
              <msink:context xmlns:msink="http://schemas.microsoft.com/ink/2010/main" type="line" rotatedBoundingBox="213,3721 6168,3392 6242,4745 287,5074"/>
            </emma:interpretation>
          </emma:emma>
        </inkml:annotationXML>
        <inkml:traceGroup>
          <inkml:annotationXML>
            <emma:emma xmlns:emma="http://www.w3.org/2003/04/emma" version="1.0">
              <emma:interpretation id="{2B003273-AA2F-4E13-A71A-23124C51A20B}" emma:medium="tactile" emma:mode="ink">
                <msink:context xmlns:msink="http://schemas.microsoft.com/ink/2010/main" type="inkWord" rotatedBoundingBox="232,4066 1099,4018 1125,4491 258,4539"/>
              </emma:interpretation>
              <emma:one-of disjunction-type="recognition" id="oneOf11">
                <emma:interpretation id="interp55" emma:lang="en-US" emma:confidence="0.5">
                  <emma:literal>The</emma:literal>
                </emma:interpretation>
                <emma:interpretation id="interp56" emma:lang="en-US" emma:confidence="0">
                  <emma:literal>the</emma:literal>
                </emma:interpretation>
                <emma:interpretation id="interp57" emma:lang="en-US" emma:confidence="0">
                  <emma:literal>Tho</emma:literal>
                </emma:interpretation>
                <emma:interpretation id="interp58" emma:lang="en-US" emma:confidence="0">
                  <emma:literal>She</emma:literal>
                </emma:interpretation>
                <emma:interpretation id="interp5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60027.8032">111 2883 482 0,'0'0'443'15,"0"0"-32"-15,0 0-23 0,0 0-20 0,0 0-19 0,0 0-18 0,0 0-20 16,0 0-20-16,-10 0-27 0,10 0-20 16,0 0-19-16,0 0-12 0,-1 6-7 0,1 5-9 0,-3 5-11 15,3 4-17-15,0 1-8 0,-2 3-17 0,1-2-10 16,0 2-22-16,-1 11-10 0,2-10-7 0,2-5-11 0,-1 0 0 15,0-1-14-15,1 1-7 0,-2-3-8 16,0-5-7-16,1-1-14 0,1-3-20 0,-1 0-24 16,-1-3-27-16,0-2-37 0,0 2-33 0,0-5-41 0,1 5-60 15,-1-5-81-15,0 0-81 0,0 0-324 0,0 0-836 16,-16-23 226-16</inkml:trace>
          <inkml:trace contextRef="#ctx0" brushRef="#br0" timeOffset="60496.3671">-114 2882 698 0,'-8'1'441'16,"8"-1"-47"-16,0 0-21 0,0 0-14 0,0 0-10 0,0 0-15 0,18-8-16 16,-8 3-19-16,10-2-10 0,4-3-17 15,-2-2-22-15,15-2-17 0,-10 5-29 0,-6 1-21 0,1-1-14 16,-4 1-19-16,0 2-16 0,-4-1-14 0,-4 3-11 15,-1 1-12-15,-2 0-7 0,-1 2-10 0,-1 0-10 16,1-2-11-16,-6 3 2 0,6-1-14 0,-6 1-1 16,5-2-4-16,-5 2-3 0,0 0-10 0,6-1-13 0,-6 1 10 15,0 0-13-15,6 3 4 0,-1 6-3 0,0 0-1 16,0 7-4-16,0 4 4 0,1-2-4 0,-2 5 1 16,0 1 6-16,0 0-3 0,-2-3-9 0,3 1 5 15,-1 1-4-15,-1-1 1 0,0 1 1 0,0-3-3 16,1-1-2-16,-1-2 3 0,0-4-2 0,-2-3-6 15,3-1-14-15,-3-3-6 0,0-2-7 0,1 2 3 16,-2-3-6-16,1 0 6 0,-1-3 0 0,2 3 5 0,-2-3 1 16,0 0 0-16,0 0-4 0,12-13-10 15,-6 2 1-15,-1 1-4 0,0 1-4 0,0 0-5 0,1 1-5 16,-2 2-8-16,0 0-6 0,-2 2-8 0,1 1-8 16,-3 3-2-16,3-5-3 0,0 4 12 0,-3 1 2 15,0 0 13-15,0 0 3 0,11 9 13 0,-6 1 0 16,2-1 0-16,-2-1-18 0,-1 3-36 0,5 3-36 15,-4-2-34-15,1-1-49 0,0-2-44 0,1-2-61 0,-2-1-215 16,1-2-641-16,0 1 174 0</inkml:trace>
          <inkml:trace contextRef="#ctx0" brushRef="#br0" timeOffset="60851.7649">544 3038 540 0,'0'0'399'0,"0"0"-34"0,0 0-6 0,5 7-32 0,-1-6-14 15,-4-1-13-15,10 3-16 0,-4-3-16 0,4-2-17 16,0 1-15-16,-1 1-18 0,1-1-15 0,-1-1-13 16,-1 0-10-16,-3 0-9 0,2 1-14 0,-7 1-9 15,8-1-15-15,-8 1-6 0,7-5-15 0,-7 5-22 16,4-3-18-16,-3 1-30 0,-1 2-22 0,-1-6-18 15,1 6-16-15,-8-5-15 0,3 1-3 0,-3 2-6 0,0 0 2 16,-1 1 6-16,-1-2 2 0,0 3 4 0,3 2-3 16,-1-1 4-16,2 0 6 0,1 0 3 0,5-1 8 15,-9 3 9-15,4 1 8 0,2 1 12 0,1-1 12 16,-1 5 12-16,3 0 7 0,2 0 3 0,0 1-2 0,2 0-3 16,2-1-1-16,2 0-9 0,3 4-1 15,-1-4-18-15,2 0-21 0,-1-4-34 0,0 0-51 16,7 0-64-16,4-1-61 0,-4-4-69 15,2-4-85-15,-1 1-268 0,0-2-755 0,-1-2 204 16</inkml:trace>
        </inkml:traceGroup>
        <inkml:traceGroup>
          <inkml:annotationXML>
            <emma:emma xmlns:emma="http://www.w3.org/2003/04/emma" version="1.0">
              <emma:interpretation id="{9C5DBD46-1EAB-4201-BA6F-D23A0A2FB9B7}" emma:medium="tactile" emma:mode="ink">
                <msink:context xmlns:msink="http://schemas.microsoft.com/ink/2010/main" type="inkWord" rotatedBoundingBox="1357,3658 3607,3533 3682,4887 1432,5011">
                  <msink:destinationLink direction="with" ref="{0DA35250-F109-4582-9041-BD4ABEA805A1}"/>
                </msink:context>
              </emma:interpretation>
              <emma:one-of disjunction-type="recognition" id="oneOf12">
                <emma:interpretation id="interp60" emma:lang="en-US" emma:confidence="0.5">
                  <emma:literal>graphist</emma:literal>
                </emma:interpretation>
                <emma:interpretation id="interp61" emma:lang="en-US" emma:confidence="0">
                  <emma:literal>graphic</emma:literal>
                </emma:interpretation>
                <emma:interpretation id="interp62" emma:lang="en-US" emma:confidence="0">
                  <emma:literal>graphism</emma:literal>
                </emma:interpretation>
                <emma:interpretation id="interp63" emma:lang="en-US" emma:confidence="0">
                  <emma:literal>graphics</emma:literal>
                </emma:interpretation>
                <emma:interpretation id="interp64" emma:lang="en-US" emma:confidence="0">
                  <emma:literal>graphing</emma:literal>
                </emma:interpretation>
              </emma:one-of>
            </emma:emma>
          </inkml:annotationXML>
          <inkml:trace contextRef="#ctx0" brushRef="#br0" timeOffset="61415.7852">1148 2926 298 0,'0'0'441'15,"7"-3"-83"-15,-7 3-46 0,0 0-49 0,0 0-28 0,0 0-41 16,0 0-32-16,0 0-15 0,0 0-27 0,0 0-16 16,0 0-14-16,-12 13-13 0,4-6 3 0,-1 0-16 15,-6 3-5-15,5 1-10 0,1-2-2 0,2-2-6 16,1 0-2-16,0 1-3 0,1 0 3 0,2-1 3 16,1 0-1-16,-1-3-4 0,2 2 3 0,0-2 0 0,2 1 3 15,0-2-8-15,2 1 5 0,1-1-5 16,1-2-4-16,0 0 2 0,7 0 2 0,0-2-8 0,0-1-5 0,-1-1 5 15,1 0-6-15,0-1-8 0,-2-2-2 0,-2 1-1 16,1 0 4-16,-3-1-1 16,2-2 15-16,-2 2 12 0,-2-1 13 0,-2 1 19 0,0 0 22 15,0 1 24-15,-1 0 23 0,-1 2 26 0,0 3 14 16,2-5 16-16,-2 5 2 0,1-5 4 0,-1 5-4 16,0 0-15-16,2-6-14 0,-2 6-14 0,0 0-9 15,0 0 0-15,0 0 4 0,3 29-2 0,-4 7 4 16,-2 7-7-16,1 33-6 0,0-22 2 0,2-12-8 15,-2 4-12-15,-1-2-15 0,1-1-4 0,-4 35-8 0,1-31-8 16,2-6-5-16,-1-4-8 0,0-1-7 0,1-9-10 16,-1-7-36-16,1-1-21 0,2-6 0 0,-3-1-50 15,2-5-36-15,0 0-44 0,-2-4-61 0,-1-3-68 0,5 0-64 16,-14-4-61-16,2-9-61 0,-1-6-55 0,-7-12-305 16,6-9-971-16,2 0 261 0</inkml:trace>
          <inkml:trace contextRef="#ctx0" brushRef="#br0" timeOffset="61898.5466">1379 2993 295 0,'-4'-5'499'0,"4"5"-86"15,0 0-60-15,0 0-51 0,0 0-38 0,-5-3-35 0,5 3-27 16,0 0-18-16,0 0-21 0,0 0-21 15,0 0-13-15,0 15-14 0,0-9-7 0,2 3-13 0,0 1 15 16,1 0-11-16,-1 0-5 0,2 0-2 0,1 0 0 16,-1 0-3-16,0-2 0 0,-2-1 3 0,2-1 3 0,0-2 6 15,-2 0 8-15,1-1 3 0,-1-1 6 0,-2-2 8 16,5 4-1-16,-5-4 1 0,8-1-5 0,-8 1-9 16,7-6-5-16,0-2-4 0,0-1-5 0,1-6-7 15,-1-3-4-15,0 0-6 0,-4 5-6 0,2-4-9 16,-3 0-6-16,1 4-9 0,-2 2-9 0,2 2-13 15,-2 2-15-15,-1 0-18 0,1 2-13 0,0 1-22 0,1 0-29 16,-2 4-34-16,1-5-21 0,-1 5-24 0,0 0-12 16,6-4-21-16,-6 4-21 0,0 0-26 0,14 1-34 15,-14-1-31-15,15 5-40 0,-5-3-236 0,1 1-684 16,-1 0 187-16</inkml:trace>
          <inkml:trace contextRef="#ctx0" brushRef="#br0" timeOffset="62369.4452">1712 2920 328 0,'0'0'298'16,"0"0"-31"-16,-16 6-18 0,10-3-18 0,-3-1-8 0,-1 3-9 16,1-1-7-16,2 1-9 0,0 0-11 15,-2 2-9-15,3-1-12 0,-1 1-10 0,3 1-8 16,0-1-2-16,0 1-3 0,2-3 0 0,0 1 6 0,4 2-1 16,-1-1-8-16,2 0-2 0,-1-2-5 0,3 1-9 15,-1-4-7-15,5 4-8 0,0-2-10 0,1-2-9 16,-2 1-7-16,0-4-9 0,2 0-3 0,-2 0-10 15,1-1 0-15,-4-2-9 0,1-1-5 0,-1 2-8 16,2-5-21-16,-2 0-17 0,-3-2-10 0,0 2-8 0,-2-1-7 16,-2 0 0-16,1 2 2 0,0 2 13 0,-2 0 4 15,2 1 4-15,1 4 9 0,-1-7-6 0,1 7 3 16,-1-4 0-16,1 4-2 0,-3-5 0 0,3 5-3 16,0 0 7-16,0 0 10 0,0 0 5 0,0 0 4 15,0 0 4-15,0 0-5 0,13 16-1 0,-8-7-2 16,1 0-2-16,5 5-3 0,1 0 5 0,-1 0-7 15,-2-4-15-15,0 0-24 0,-1-3-35 0,2 1-42 0,-1-2-51 0,1 1-51 0,-1-4-48 16,1 1-55-16,-3-3-42 0,-7-1-193 16,13-5-650-16,-5 1 177 0</inkml:trace>
          <inkml:trace contextRef="#ctx0" brushRef="#br0" timeOffset="62749.3391">1943 2782 540 0,'0'-9'505'15,"-3"4"-31"-15,3 0-25 0,-1 2-14 0,1-2-21 16,0 5-26-16,0 0-34 0,-3-4-36 0,3 4-32 0,0 0-30 15,0 0-26-15,0 0-22 0,-5 13-11 0,1 3-14 16,1 7-16-16,0 12-15 0,-2 2-10 0,3 5-12 16,-2 1-12-16,3 34-16 0,1-24-9 0,2-12-5 0,1 2-8 15,0 1-11-15,4-4-2 0,-1-2-10 16,2-3-6-16,0 1-5 0,0-9-7 0,-2-10 5 16,0 2-6-16,-1-4-5 0,0-2-7 0,-1-4-2 0,1-3-10 0,-3-1-5 15,1-2-8-15,-1 1-10 16,-2-4-8-16,5 2-16 0,-5-2-21 15,0 0-26-15,8-14-31 0,-5 4-29 0,-2-9-22 0,-1-5-23 16,-1-10-16-16,-3-4-20 0,-1-1-6 0,1 0 1 16,-4-1 6-16,1 3 17 0,1 0 20 0,2 12 26 15,1 3 26-15,1 4 31 0,0 2 27 0,1 3 28 0,0 3 27 16,1 2 23-16,0 1 17 0,1 1 29 0,0 2 22 16,2-1 16-16,-1 2 11 0,-2 3 13 0,8-4 7 15,-8 4-2-15,8-3-1 0,-8 3 3 0,10 1-3 16,-10-1 1-16,14 8 3 0,-8-2-6 0,-1 4-2 0,0-1-6 15,-1 10-12-15,-4-1-29 0,-3 2-53 0,-3-1-76 16,-3 0-87-16,0-2-107 0,3-1-111 0,-5-3-320 16,3-4-825-16,2-6 223 0</inkml:trace>
          <inkml:trace contextRef="#ctx0" brushRef="#br0" timeOffset="63238.5649">2183 2638 678 0,'-5'-2'583'0,"5"2"-74"0,-5-2-63 0,5 2-56 0,0 0-48 0,0 0-38 16,0 0-40-16,-10 4-30 0,7 5-24 0,-1 2-27 15,-1 5-19-15,1 5-17 0,1 0-12 0,0 2-15 16,1 11-14-16,2-8-8 0,0 8-5 0,2-6-2 0,2-6-3 0,0 0-10 16,0-1 0-16,2-2 1 0,0 0-6 0,-1-2-1 15,-1-4-4-15,1-4-5 0,-1 0-1 16,1 0 1-16,-1-4-1 0,1-2 1 0,0-1-6 0,0-1 3 15,-5-1-7-15,14-6-7 0,-5 1-2 0,5-7-7 16,0-1-1-16,-2 1-6 0,-3 1-2 0,-1 3-7 16,-3 1 4-16,-1 2-5 15,-1 0-5-15,1 1-3 0,-1 1-10 0,-3 3-1 16,3-5-14-16,-3 5-7 0,0 0 0 0,0 0 3 16,0 0 4-16,0 0 0 0,7 18 0 0,-5-9 0 15,1 8 2-15,0-4 3 0,1-4-1 0,0 7 3 16,1-3-24-16,-2-4-28 0,2 0-38 0,-1-3-44 15,0 0-53-15,1-2-57 0,-1-1-71 0,-4-3-85 0,11 0-252 16,-11 0-792-16,20-7 214 0</inkml:trace>
          <inkml:trace contextRef="#ctx0" brushRef="#br0" timeOffset="33140.9966">3134 2256 391 0,'0'0'412'0,"2"-4"-68"0,-2 4-40 0,0 0-33 0,0 0-36 16,0 0-26-16,0 0-17 0,0 0-28 0,0 0-19 16,0 0-11-16,-7 10-10 0,1-2-16 0,-2-1-8 15,2 2-11-15,-4 8-8 0,1 0-12 0,-1 0-7 16,3 1 0-16,-1 1 6 0,-1-1 4 0,1 0 4 15,2 0 4-15,0-1 6 0,1 0 5 0,0-2-2 0,3-1 11 16,0-4-2-16,0 0 5 0,1-2 2 16,1 1-1-16,0-3 3 0,-1 0 4 0,1-2 1 15,0 1 9-15,1 0 7 0,0-2 3 0,1 2 1 0,1-2 3 16,1 1 2-16,-1-1-1 0,6 2 5 0,0 0-8 16,4-1-2-16,4 1 0 0,-2-2-11 0,4-1-7 15,0 1-16-15,0-1-6 0,-6-2-4 0,0 1-12 16,-2 0-9-16,-1-2-9 0,2 2-2 0,-2 1-15 0,-2-2-29 15,-8 0-29-15,14-2-51 0,-14 2-43 0,9 0-50 16,-9 0-45-16,0 0-44 0,9-1-48 0,-9 1-61 16,3-2-82-16,-3 2-282 0,0 0-871 0,3-9 235 15</inkml:trace>
          <inkml:trace contextRef="#ctx0" brushRef="#br0" timeOffset="63499.4385">2682 2922 784 0,'1'8'547'0,"0"1"-38"0,-1-1-30 0,2-1-30 0,-1 3-26 16,0-1-28-16,1 1-31 0,-1 0-43 0,0-2-33 15,2 2-29-15,0 0-27 0,-1-3-22 0,-1 2-23 0,0-3-23 16,0 0-58-16,1-2-69 0,-2-1-73 0,0-3-82 31,2 6-89-31,-2-6-122 0,0 0-370 0,0 0-839 16,0 0 226-16</inkml:trace>
          <inkml:trace contextRef="#ctx0" brushRef="#br0" timeOffset="63620.0167">2731 2710 539 0,'-4'-3'725'0,"-1"0"-142"0,2 1-93 0,-1-1-65 0,-1 0-54 0,2 2-44 15,3 1-57-15,-6-4-91 0,6 4-100 0,-6 0-108 16,6 0-107-16,0 0-119 0,0 0-232 0,-7 5-584 16,7-5 162-16</inkml:trace>
          <inkml:trace contextRef="#ctx0" brushRef="#br0" timeOffset="63995.4255">2900 2815 358 0,'-4'3'344'0,"4"-3"-30"0,-5 2-25 0,5-2-14 0,-4 1-17 0,4-1-6 16,0 0-31-16,-7 3-7 0,7-3-12 0,-6 2-17 15,6-2-21-15,-4 1-17 0,4-1-12 0,0 0-8 16,-5 3-2-16,5-3 2 0,-3 3 12 0,3-3 7 16,0 5 7-16,0-5 8 0,0 5 4 0,1 0 5 0,1 0 5 15,2 3 7-15,-1 0 2 0,4 2 6 0,-1 0-19 16,1 6-4-16,2-1-5 0,0 0-5 0,-3-5-14 16,-1 2-10-16,-1-1-5 0,0-1-6 0,-1 0-6 31,-1 1-9-31,-2-1-11 0,-1 2-23 0,-2 4-33 0,-2-3-38 0,0-2-51 0,-1-3-44 15,-2 1-53-15,1-3-64 0,-2 0-62 0,-1-3-67 16,0-3-75-16,-2-3-346 0,2-2-912 0,2-1 245 16</inkml:trace>
        </inkml:traceGroup>
        <inkml:traceGroup>
          <inkml:annotationXML>
            <emma:emma xmlns:emma="http://www.w3.org/2003/04/emma" version="1.0">
              <emma:interpretation id="{04B3B1CD-2DCE-4E5F-A5AD-FF8531523D92}" emma:medium="tactile" emma:mode="ink">
                <msink:context xmlns:msink="http://schemas.microsoft.com/ink/2010/main" type="inkWord" rotatedBoundingBox="3872,4100 4164,4084 4175,4274 3882,4290"/>
              </emma:interpretation>
              <emma:one-of disjunction-type="recognition" id="oneOf13">
                <emma:interpretation id="interp65" emma:lang="en-US" emma:confidence="0.5">
                  <emma:literal>a</emma:literal>
                </emma:interpretation>
                <emma:interpretation id="interp66" emma:lang="en-US" emma:confidence="0">
                  <emma:literal>,</emma:literal>
                </emma:interpretation>
                <emma:interpretation id="interp67" emma:lang="en-US" emma:confidence="0">
                  <emma:literal>A</emma:literal>
                </emma:interpretation>
                <emma:interpretation id="interp68" emma:lang="en-US" emma:confidence="0">
                  <emma:literal>.</emma:literal>
                </emma:interpretation>
                <emma:interpretation id="interp6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64729.8525">3653 2805 588 0,'-9'3'330'0,"1"-1"-40"0,-1-1-31 15,2 0-17-15,-1 2-11 0,1 0-2 0,-2-1-8 16,0 1 11-16,1 0-8 0,0 1 6 0,-1-1-2 16,1 0-5-16,3 2-9 0,0-2-12 0,0 2-12 15,1-1-10-15,-1 2-8 0,1 2-7 0,0 1-4 16,0-1-5-16,3 1-5 0,1 0-8 0,1 1 3 16,2 0-15-16,-1-3-13 0,2 2-8 0,2-2-5 0,0 2-9 15,1-3-9-15,1 0-11 0,-3-1-13 0,2-3-11 16,-1 1-20-16,0-1-17 0,4-2-12 0,-2 0-19 15,1-3-14-15,-2 1-4 0,0-1-10 0,-1-4-7 16,0-1-7-16,-2 0-3 0,-2-1 3 0,2 0 7 16,-2 0 18-16,-1 1 19 0,2 0 19 0,-2 1 13 15,-1 2 11-15,1 0 5 0,-1 2 0 0,0 3-2 0,0-5-1 16,0 5-5-16,2-4-8 0,-2 4-3 0,0 0-1 16,0 0 3-16,0 0-1 0,0 0-8 0,10 8 2 15,-3-2 2-15,1 4-3 0,3 2-4 0,3 2-23 0,-3-2-35 16,2 1-47-16,0-3-60 0,0 0-64 0,-3-4-63 15,8 2-83-15,-7-7-315 0,3 1-823 0,-3-4 224 16</inkml:trace>
        </inkml:traceGroup>
        <inkml:traceGroup>
          <inkml:annotationXML>
            <emma:emma xmlns:emma="http://www.w3.org/2003/04/emma" version="1.0">
              <emma:interpretation id="{9F936EC8-2DFB-4879-B190-2D1AD4626DA9}" emma:medium="tactile" emma:mode="ink">
                <msink:context xmlns:msink="http://schemas.microsoft.com/ink/2010/main" type="inkWord" rotatedBoundingBox="4391,3862 6188,3763 6232,4557 4435,4656"/>
              </emma:interpretation>
              <emma:one-of disjunction-type="recognition" id="oneOf14">
                <emma:interpretation id="interp70" emma:lang="en-US" emma:confidence="0.5">
                  <emma:literal>compact</emma:literal>
                </emma:interpretation>
                <emma:interpretation id="interp71" emma:lang="en-US" emma:confidence="0">
                  <emma:literal>compart</emma:literal>
                </emma:interpretation>
                <emma:interpretation id="interp72" emma:lang="en-US" emma:confidence="0">
                  <emma:literal>Compact</emma:literal>
                </emma:interpretation>
                <emma:interpretation id="interp73" emma:lang="en-US" emma:confidence="0">
                  <emma:literal>compacta</emma:literal>
                </emma:interpretation>
                <emma:interpretation id="interp74" emma:lang="en-US" emma:confidence="0">
                  <emma:literal>Compart</emma:literal>
                </emma:interpretation>
              </emma:one-of>
            </emma:emma>
          </inkml:annotationXML>
          <inkml:trace contextRef="#ctx0" brushRef="#br0" timeOffset="65081.9638">4129 2739 286 0,'0'0'375'16,"-2"-4"-25"-16,2 4-11 0,0 0-14 0,0 0-6 15,0 0-22-15,0 0-25 0,-4-2-22 0,4 2-22 0,0 0-24 16,0 0-21-16,0 0-18 0,-17 3-10 0,14 0-14 15,-2 0-9-15,-3 2-6 0,2 3 1 0,0 0-2 0,0 4 1 16,1-4-2-16,0 2-1 0,0 1-2 16,0 5-4-16,2-3-2 0,2 0 2 0,0-3-4 0,3 0-2 15,1 0-10-15,0 0-6 0,2-2-8 0,2 0-15 16,2-1-17-16,5 3-20 0,-3-6-35 0,2 0-40 16,0-3-56-1,-1 0-63-15,7-4-69 0,-1-2-68 0,-4 0-79 16,-4 0-274-16,7-5-780 0,-3-2 210 0</inkml:trace>
          <inkml:trace contextRef="#ctx0" brushRef="#br0" timeOffset="65336.6792">4322 2771 503 0,'-13'9'443'15,"13"-9"-62"-15,-5 5-47 0,5-5-35 0,-5 8-23 0,4-4-21 16,0 1-12-16,-1 0-13 0,4 4-15 0,0 1-11 15,1-3-8-15,-1 1-5 0,3-2-11 0,0 1-7 16,3-1-7-16,1 1-3 0,-2-2 1 0,3-1-3 0,0-2-2 16,0 1 1-16,0-2-7 0,-1-1-9 0,-2 0-13 15,1-1-10-15,-3-1-13 0,0 0-5 0,0 0-18 16,-1-2-25-16,0 2-28 0,-1-3-35 0,-3 0-38 16,0 0-38-16,-3-5-38 0,-2 1-33 0,-4 3-33 0,-1-2-24 15,-10-1-24-15,-1 0-24 0,2 3-20 0,-3 0-14 16,2 2-13-16,0 0-3 0,-1 3-185 15,6-1-589-15,5 2 161 0</inkml:trace>
          <inkml:trace contextRef="#ctx0" brushRef="#br0" timeOffset="65946.5904">4531 2765 469 0,'0'0'557'0,"0"0"-76"0,0 0-50 0,0 0-45 0,0 0-45 16,0 0-47-16,0 0-33 0,0 0-19 0,-2 8-27 0,-1-4-19 15,1 4-21-15,-2 0-17 0,0 2-13 16,3 1-18-16,-3-1-14 0,2 7-13 0,-2-4-10 15,1-1-9-15,3-1-8 0,-1 0-9 0,0 1-6 0,1-3-4 16,0-2-7-16,0 0-9 0,1-1-6 0,-1-2-1 16,0-1-1-16,0-3 2 0,2 4 1 0,-2-4-3 15,4 1-1-15,-4-1-3 0,0 0-5 0,8-5 4 16,-1-3-5-16,3-7-6 0,-1 1-12 0,-1-3-16 0,0 2-6 16,0-1-4-16,-2 5-12 0,-1 2-12 0,-1-1-8 15,-2 4-1-15,1 1-3 0,-2-1-3 0,2 1-3 31,-2 3 3-31,0-2 7 0,-1 4 6 0,0 0 1 0,0 0 8 16,0 0-6-16,0 0 8 0,0 0 4 0,0 0 8 16,0 0 0-16,5 12 5 0,-5-12 1 0,1 10 20 15,3-2 4-15,-1-1 11 0,-2-3 13 0,0 2 12 16,2-3 6-16,-1 2 10 0,2-2 6 0,-1 0 2 16,-2 0 1-16,4-1-6 0,-5-2 7 0,9 2-16 15,-9-2-2-15,12-1-7 0,-6 0-13 0,3-2-17 16,-2 0-21-16,0-1-12 0,1 1-14 0,-1-2-6 15,-1 2-3-15,-2-1-1 0,0 2 2 0,-1-1-1 0,-3 3 0 16,6-5 8-16,-5 2-3 0,-1 3 4 0,0 0 12 16,7-3-2-16,-7 3-2 0,0 0 5 0,3-2 5 15,-3 2 8-15,0 0 12 0,0 0 8 0,0 0 5 0,9 7 3 16,-6-4 3-16,-1 2 2 0,2 0-1 0,1 2-6 0,0 1 1 16,0 2-3-16,0-1-3 0,0 2-52 0,2-3-69 15,-5 0-90-15,3-1-102 0,-4 0-270 16,3-2-686-16,0-1 187 0</inkml:trace>
          <inkml:trace contextRef="#ctx0" brushRef="#br0" timeOffset="66374.1464">4979 2753 3666 0,'-8'0'465'15,"8"0"-216"-15,-17 0-120 0,10 1-46 0,0 0-9 0,2 3 7 16,-4 1 1-16,3 2 1 0,-1 2 0 0,-1 9 5 15,2 0 2-15,-1 4 5 0,2 1-1 0,1 15 1 16,-1-2 2-16,2 0 2 0,2-1 6 0,1 0 16 16,1 1-5-16,2-9-4 0,-2-3 4 0,0 1-1 0,2-3-3 15,-1 0-1-15,0-1-11 0,2-2-7 0,-1 0-12 16,-1-5-8-16,1-4-7 0,-2 0-7 16,0-2-3-16,-1-3-4 0,1 1-6 0,1-2-10 0,-2-4-18 15,1 6-23-15,-1-6-27 0,1 4-39 0,-1-4-44 16,0 0-36-16,0 0-33 0,-2-20-28 0,-1 2-10 15,-1-7-10-15,1-13-5 0,0-5 6 0,-1-1 14 16,-1-36 16-16,5 25 16 0,0 15 17 0,3-3 31 0,-1 5 29 0,1 0 36 0,1 4 37 16,-1 9 32-16,1 5 21 0,2 1 33 15,-2 2 22-15,1 3 24 0,3-2 19 0,-2 6 18 0,0-1 19 16,1 3 6-16,-1 2-2 0,0 0 1 0,-2 2-6 16,1 1-6-16,-1 2 6 0,-4 1 7 0,0 0-5 15,11 5-6-15,-6 2-10 0,-1 5-14 0,-2 7-11 16,-3 2-18-16,-4 2-31 0,-2 0-38 0,2 0-73 0,-4 1-70 15,-6 6-74-15,6-4-89 0,0-5-95 0,3-3-96 16,-3-3-293-16,1-3-919 0,5-5 247 0</inkml:trace>
          <inkml:trace contextRef="#ctx0" brushRef="#br0" timeOffset="66887.1759">5230 2762 266 0,'5'-3'436'0,"-5"3"-83"0,0 0-48 0,0 0-46 0,0 0-30 16,0 0-32-16,0 0-29 0,0 0-33 0,0 0-29 16,0 0-18-16,-14-4-14 0,14 4-6 0,-10 2-9 0,10-2-5 15,-17 4-3-15,8-1 1 0,2 0 14 16,-1-2 10-16,3 0 16 0,-1 1 13 0,1 2 19 16,1-3 0-16,1 2 9 0,3-3 0 0,-6 4 5 0,3-1 5 15,2-1 4-15,1-2 4 0,-1 5-4 0,1-5-4 16,0 6-9-16,0-6-7 0,3 5-7 0,1-3 1 15,0 2-12-15,0-2-7 0,1 0-10 0,1-1-8 16,-1 0-9-16,-5-1-7 0,10 2 2 0,-5-2-14 16,-5 0-8-16,10-2-22 0,-10 2-21 0,6-3-27 15,-2 1-16-15,-2-1-13 0,0-1-6 0,0 1-4 16,-2 3 10-16,3-4 1 0,-3 4 5 0,1-4 8 0,-1 4 5 16,2-3 8-16,-2 3 0 0,0 0 6 0,3-3 2 15,-3 3 2-15,0 0 10 0,0 0 14 0,0 0 15 16,0 0 8-16,0 0 3 0,0 0 0 0,14 6-1 0,-10-1-4 15,1 2-2-15,2 0-1 0,-1 1-6 0,3 1-4 16,-3-3-38-16,2 2-57 0,0-1-64 0,0 0-72 16,1 0-64-16,1-2-76 0,-1-3-271 0,3-1-750 15,-1-1 204-15</inkml:trace>
          <inkml:trace contextRef="#ctx0" brushRef="#br0" timeOffset="67135.0981">5516 2737 502 0,'-14'0'398'16,"3"0"-55"-16,1 2-37 0,0-2-39 0,2 1-37 15,0 1-23-15,0 1-24 0,0 1-16 0,3 0-9 16,0 1-5-16,3-1-5 0,-1 1-3 0,2-1 5 16,0 2 0-16,2 0-4 0,-1-2 2 0,4 6-6 15,-2-2 0-15,3 1-8 0,0 0-5 0,2-1-10 16,2-1-7-16,1-1-11 0,6 3-12 0,2-2-8 15,-1-3-9-15,0 1-33 0,2-4-40 0,0 0-47 0,0-1-52 16,-4-2-59-16,-4-1-65 0,0-2-80 0,-2-2-262 31,2-6-678-31,-4 2 185 0</inkml:trace>
          <inkml:trace contextRef="#ctx0" brushRef="#br0" timeOffset="67335.1216">5679 2493 833 0,'0'-3'583'0,"0"3"-57"0,0 0-38 0,-1-6-40 0,1 6-38 15,0 0-38-15,0 0-41 0,0 0-12 0,0 0-3 16,0 0-14-16,4 19-13 0,0-1-19 0,-2 2-18 16,2 3-17-16,0 0-17 0,0 17-18 0,-2-5-18 15,0 2-20-15,-1 0-16 0,-2 0-14 0,1-2-12 16,1 0-12-16,0-9-23 0,-2-4-46 0,1-1-61 0,0-3-72 16,0-5-79-16,0-2-79 0,1-2-75 0,-1-4-86 15,0-5-430-15,0 0-1014 0,0 0 273 0</inkml:trace>
          <inkml:trace contextRef="#ctx0" brushRef="#br0" timeOffset="67517.7064">5710 2712 4462 0,'0'-3'534'16,"0"3"-203"-16,0 0-101 0,0 0-56 0,0 0-11 16,0 0 31-16,4-5-27 0,1 4-10 0,-5 1-23 15,19-1-10-15,-8 1-11 0,8 0-13 0,-6-1-13 16,0-1-18-16,-3 0-46 0,0 1-65 0,-1 1-76 15,-4-1-88-15,0-2-110 0,-1 1-149 0,-4 2-355 16,3-7-983-16,-4 3 264 0</inkml:trace>
        </inkml:traceGroup>
      </inkml:traceGroup>
    </inkml:traceGroup>
    <inkml:traceGroup>
      <inkml:annotationXML>
        <emma:emma xmlns:emma="http://www.w3.org/2003/04/emma" version="1.0">
          <emma:interpretation id="{0916C116-4A7B-4F6C-8407-20856090B9C1}" emma:medium="tactile" emma:mode="ink">
            <msink:context xmlns:msink="http://schemas.microsoft.com/ink/2010/main" type="paragraph" rotatedBoundingBox="471,4694 7050,4211 7108,5007 530,5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5A2251-A5D6-451D-88BB-FBD24596C814}" emma:medium="tactile" emma:mode="ink">
              <msink:context xmlns:msink="http://schemas.microsoft.com/ink/2010/main" type="line" rotatedBoundingBox="471,4694 7050,4211 7108,5007 530,5490"/>
            </emma:interpretation>
          </emma:emma>
        </inkml:annotationXML>
        <inkml:traceGroup>
          <inkml:annotationXML>
            <emma:emma xmlns:emma="http://www.w3.org/2003/04/emma" version="1.0">
              <emma:interpretation id="{3CB0BDE2-40F0-4465-A46C-3247BE4E9B56}" emma:medium="tactile" emma:mode="ink">
                <msink:context xmlns:msink="http://schemas.microsoft.com/ink/2010/main" type="inkWord" rotatedBoundingBox="479,4798 3815,4554 3866,5245 530,5490"/>
              </emma:interpretation>
              <emma:one-of disjunction-type="recognition" id="oneOf15">
                <emma:interpretation id="interp75" emma:lang="en-US" emma:confidence="0.5">
                  <emma:literal>representation</emma:literal>
                </emma:interpretation>
                <emma:interpretation id="interp76" emma:lang="en-US" emma:confidence="0.5">
                  <emma:literal>representation n</emma:literal>
                </emma:interpretation>
                <emma:interpretation id="interp77" emma:lang="en-US" emma:confidence="0">
                  <emma:literal>representation 4</emma:literal>
                </emma:interpretation>
                <emma:interpretation id="interp78" emma:lang="en-US" emma:confidence="0">
                  <emma:literal>representations</emma:literal>
                </emma:interpretation>
                <emma:interpretation id="interp79" emma:lang="en-US" emma:confidence="0">
                  <emma:literal>representative n</emma:literal>
                </emma:interpretation>
              </emma:one-of>
            </emma:emma>
          </inkml:annotationXML>
          <inkml:trace contextRef="#ctx0" brushRef="#br0" timeOffset="69251.3049">524 3683 486 0,'-1'7'508'16,"1"-7"-47"-16,0 0-39 0,0 0-25 0,1 5-22 15,-1-5-29-15,0 0-37 0,0 0-29 0,6 1-26 16,-6-1-30-16,0 0-25 0,0 0-22 0,10-1-17 15,-10 1-19-15,0 0-15 0,0 0-10 0,9-2-19 0,-9 2-21 16,5-1-25-16,-5 1-24 0,0 0-31 0,0 0-29 16,0 0-33-16,0 0-19 0,3-5-16 0,-3 5 4 15,0 0-1-15,-9-6 9 0,9 6 14 0,-8-3 1 16,8 3 10-16,-9-1 4 0,9 1 2 0,-9-2 6 16,9 2 8-16,0 0 3 0,0 0 8 0,0 0 8 15,-11 5 17-15,11-5 3 0,-2 7 10 0,4-2 8 16,1 5 3-16,4-1 9 0,-1 0 2 0,5 6-5 0,0 1 13 15,4-3-14-15,0-1-8 0,2 0-22 0,-1-1-30 16,0 0-31-16,0-4-47 0,-1-3-51 0,3 1-52 0,-3-2-66 0,-5-3-175 0,3-2-553 16,-2-1 152-16</inkml:trace>
          <inkml:trace contextRef="#ctx0" brushRef="#br0" timeOffset="69638.6963">796 3539 548 0,'-1'-7'677'0,"0"3"-114"0,-2 0-79 0,3 4-46 0,-2-5-46 15,2 5-46-15,0 0-37 0,0 0-40 0,0 0-35 16,0 0-24-16,0 0-22 0,0 0-14 0,-5 15-6 16,5 3-13-16,-2 5-6 0,1 1-11 0,-2 15-10 15,3 2-15-15,-1-1-3 0,0 1-11 0,1 0-11 16,0 0-11-16,1 2-6 0,2-3-6 0,-1-4-6 16,2 1-6-16,0-10-3 0,1-5-9 0,-1 0-1 0,1-3-12 15,-1-2-14-15,0-4-23 0,0-3-17 0,-1-2-17 16,0-3-12-16,-2 1-10 0,0-1-4 0,1-3-7 15,-2-2-10-15,0 0-19 0,0 0-47 0,0 0-24 16,0 0-20-16,4-16-13 0,-7-4-8 0,-2-2-17 0,-3-15-16 16,0 0-14-16,1-6-1 0,-2 1 8 0,3 0 40 15,-1 1 36-15,3 3 45 0,2 11 44 0,1 6 51 16,-1-1 45-16,4 2 41 0,-2 3 35 0,0 3 30 16,2 1 37-16,-1 3 11 0,1 1 12 0,0 1 0 15,1 2-2-15,-1 0-8 0,1 1-11 0,-1 2-12 0,2-1-3 16,-4 4-1-16,6-2-5 0,-6 2-6 15,0 0-5-15,0 0-11 0,12 9-3 0,-7 0-21 0,-2 2-12 16,-2 6-42-16,-1-1-60 0,-4 0-75 0,1 1-69 16,-3 1-87-16,0-5-88 0,1-1-289 0,0-5-768 15,1-2 207-15</inkml:trace>
          <inkml:trace contextRef="#ctx0" brushRef="#br0" timeOffset="70115.9319">950 3638 233 0,'0'0'324'0,"0"0"-65"0,0 0-35 0,0 0-21 0,0 0-9 0,0 0-9 16,0 0-10-16,-5 7-11 0,6-3-11 0,0 5-8 16,1-2 2-16,-1 3-1 0,1 1-7 0,0-2-1 15,1 2-5-15,1-2-2 0,0 0-6 0,1 1-6 31,0-2 6-31,-1-2-9 0,-3 1 0 0,2-2-2 16,-1-1-1-16,0 0 2 0,1-1-5 0,-2 0 2 0,-1-3-1 16,5 3-6-16,-5-3-7 0,5 3-4 0,-5-3-10 15,0 0-12-15,0 0-4 0,13-7-10 0,-10 2-7 16,2-2-5-16,2-2-2 0,-1-7-8 0,-1 3-6 16,-1 1-5-16,0 3-9 0,-1 0 0 0,0-1-8 15,-1 2-2-15,0-2 0 0,0 3-3 0,-1 2-6 0,2 1-12 16,0-2-22-16,-2 2-11 0,3 1-25 0,-1-2-23 0,2 3-27 15,0 0-36-15,6-2-32 0,-2 2-50 16,2 0-61-16,-1-1-239 0,2 2-647 0,0 4 175 16</inkml:trace>
          <inkml:trace contextRef="#ctx0" brushRef="#br0" timeOffset="70532.462">1278 3712 741 0,'0'0'467'0,"0"0"-34"0,0 0-25 0,0 0-22 0,0 0-28 15,0 0-27-15,0 0-31 0,0 0-27 0,0 0-31 16,0 0-27-16,12-9-21 0,-8 8-25 0,0-2-19 0,0 0-15 15,-1 2-16-15,-3 1-22 0,7-5-19 0,-5 2-45 16,-2 3-45-16,3-5-29 0,-3 5-33 0,0-7-10 16,-4 3-18-16,1 1-7 0,-5-2 1 0,0 0 4 15,-2-1 7-15,0 1 12 0,0 3 8 0,0-2 22 16,0 2 17-16,0 1 21 0,4 0 24 0,6 1 14 16,-13 0 9-16,13 0 2 0,-7 1 10 0,3 2 13 15,1-1 13-15,2 2 8 0,0 1 4 0,1 4 1 0,1 1 5 16,3 0 2-16,0 0 3 0,5 6-4 0,1-1-5 15,1-1-6-15,0 0-3 0,-1-3-8 16,4 2-6 0,1-1-10-16,0-2-16 0,1-1-26 0,-3-1-38 0,-2-3-59 15,-1 0-68-15,2-2-72 0,1-2-80 0,-2-1-322 16,-1-1-759-16,0-1 205 0</inkml:trace>
          <inkml:trace contextRef="#ctx0" brushRef="#br0" timeOffset="70866.3986">1559 3616 359 0,'-6'-1'177'15,"6"1"-31"-15,-9-2-2 0,9 2-14 0,-9-2-3 16,9 2 0-16,-10 0 12 0,10 0 7 0,-9 0 13 15,9 0 8-15,-11-2 9 0,4 1-4 0,7 1 10 16,-10-2-1-16,10 2 2 0,-9-1 3 0,9 1-13 16,-7 0-3-16,7 0-14 0,0 0-9 0,-9 0-8 15,9 0-13-15,0 0-9 0,0 0-6 0,0 0 6 16,0 0-6-16,0 0 0 0,-8 3 0 0,8-3 3 0,0 0 1 16,9 11-4-16,-5-7-5 0,2 6-1 0,1-2-1 15,3 6 14-15,-3-3-2 0,-2-2-5 0,0 0-7 16,0 9 7-16,-1-2-18 0,-3 2-6 15,-2-1-10-15,-3 3-37 0,1-4-49 0,-5 0-59 0,2-3-72 0,-2 2-61 16,2-5-66-16,1-1-69 0,0-6-351 0,-2 0-824 16,7-3 222-16</inkml:trace>
          <inkml:trace contextRef="#ctx0" brushRef="#br0" timeOffset="68854.3474">135 3674 441 0,'0'0'396'16,"0"0"-42"-16,0 0-32 0,0 0-32 0,-1 4-23 15,1-4-17-15,0 0-16 0,0 0-29 0,0 0-21 16,0 0-15-16,0 0-15 0,-2 5 6 0,4-1 16 16,-1 2-2-16,0 3-17 0,0 3-14 0,2 4-14 15,0-3-15-15,-1-1-18 0,2-2-7 0,-2 2-9 0,2-2-8 16,-1 1-7-16,0-1-5 0,2-1-1 0,-2-2-6 15,0 0-2-15,0-3 2 0,0 1 1 0,-1-2 6 16,0 2 9-16,0-3 17 0,0 2 19 0,-2-4 26 16,3 1 1-16,-3-1-10 0,0 0-13 0,3-7-14 15,0-3-10-15,-1-7-8 0,1 1-3 0,-1-1-8 16,0 0-10-16,1 5-1 0,-3 0-11 0,2 2-5 0,-2 2-7 16,1 1-13-16,0-1-13 0,0 3-12 0,-1 0-17 15,2 1-25-15,-1 0-30 0,-1 4-30 0,4-6-35 16,0 3-27-16,1 2-34 0,0 1-29 0,-5 0-37 15,19 0-41-15,-1 0-55 0,1 1-261 0,3 1-751 16,1-2 203-16</inkml:trace>
          <inkml:trace contextRef="#ctx0" brushRef="#br0" timeOffset="71580.4619">1660 3674 692 0,'0'0'493'15,"1"6"-28"-15,-1-6-31 0,0 0-21 0,0 0-37 16,0 0-32-16,0 0-32 0,0 0-32 0,0 0-31 0,0 0-25 15,20-8-24-15,-20 8-23 0,5-3-14 16,-5 3-17-16,5-3-33 0,-5 3-33 0,2-3-46 0,-2 3-34 16,0 0-38-16,-1-8-27 0,1 8-25 0,-5-5-16 15,5 5-3-15,-8-4 6 0,2 3 5 0,6 1 12 16,-12 1 8-16,12-1 9 0,-10 0 8 0,10 0 12 16,-12 3 7-16,12-3 14 0,-7 0 18 0,7 0 17 15,-6 3 20-15,6-3 12 0,-4 3 9 0,4-3 2 16,0 0 14-16,1 8 3 0,-1-8-2 0,4 9-4 15,3-1-1-15,1-2-6 0,1 1-11 0,6 4 2 0,0-4-1 16,1 1-6-16,-4 0-1 0,2-2-6 0,-4-2-16 16,2 1-23-16,-2-2-14 0,1 0-20 15,-1 1-33-15,-2-1-31 0,0 0-20 0,-2-2-24 0,-6-1-28 16,10 0-16-16,-10 0-9 0,0 0-8 0,10-4 0 16,-6 2 18-16,-4 2 25 0,7-6 30 0,-5 4 36 15,1-3 30-15,-3 5 41 0,3-6 45 0,-1 2 38 16,-2 4 32-16,1-7 31 0,-1 7 15 0,1-6 11 0,-1 6 0 15,0-6 7-15,0 6 4 0,1-4-11 16,-1 4-5-16,0 0-13 0,0 0-13 0,0-5-11 0,0 5-12 16,0 0-9-16,0 0-6 0,0 0-11 0,0 0-1 15,0 0-7-15,0 0-5 0,0 0-5 0,0 0-10 16,0 0-3-16,0 0-3 0,0 0 0 0,0 0-4 16,0 0 1-16,0 0-4 0,0 0-5 0,0 0-5 0,0 0-5 15,0 0 2-15,0 0 3 0,7-2 0 0,-7 2-2 0,9-5-3 16,1-1 0-16,-2-1-1 0,2 2-6 0,1-1 10 15,3-6 2-15,1 3 11 0,-5 2 7 0,-1 1 8 16,-1 2 1-16,-2 1-1 0,-3 1-8 0,2 1 6 16,-5 1 3-16,0 0 4 0,13 4-7 0,-7 4 2 15,-1 0-6-15,-1 3-5 0,0-2-29 0,-3 8-37 16,4-1-51-16,0 2-54 0,-1-6-52 0,-2 0-61 0,2-3-57 16,-3-3-297-16,2-1-737 0,1 0 200 0</inkml:trace>
          <inkml:trace contextRef="#ctx0" brushRef="#br0" timeOffset="71869.3582">2221 3364 352 0,'-3'-4'578'16,"3"4"-87"-16,0 0-49 0,-1-3-46 0,1 3-35 0,0 0-36 16,0 0-28-16,0 0-12 0,0 0-10 0,0 0-17 15,-1 17-13-15,1-6-17 0,0 8-15 0,0 1-13 16,0 1-13-16,0 2-23 0,1 2-12 0,0 10-17 16,-1-7-9-16,3-6-16 0,-1 13-11 0,-1-10-8 15,1-4-7-15,1 1-9 0,-1-3-17 0,1-5-26 16,1 2-37-16,-2-3-44 0,-1-4-51 0,2-2-52 15,-2-2-52-15,0-1-53 0,1 1-53 0,-2-5-89 0,0 0-259 16,0 0-792-16,0 0 214 0</inkml:trace>
          <inkml:trace contextRef="#ctx0" brushRef="#br0" timeOffset="72596.6461">2195 3575 287 0,'0'0'650'0,"-3"-3"-119"0,3 3-76 0,0 0-40 0,0 0-24 15,15-6-21-15,-4 4-21 0,9-4-30 0,5 4-28 0,0-3-32 16,1 3-31-16,18-3-18 0,-4 4-26 0,-9 0-18 16,-6 0-20-16,1 2-13 0,-6-2-19 0,1 2-36 15,-8 0-37-15,-1-1-36 0,-3 0-32 0,-9 0-29 16,11 1-15-16,-11-1-3 0,5 3 14 0,-5-3-13 16,0 0-8-16,1 5-10 0,-1-5-8 0,0 0-3 0,0 0 1 15,-6 10 1-15,6-10 14 0,-6 7 1 0,3-4 14 16,3-3 7-16,-6 6 7 0,1-4 17 15,5-2 19-15,-6 5 16 0,6-5 16 0,-8 5 15 0,4-3 9 16,4-2 5-16,-5 3 8 0,5-3-6 0,-5 5 1 16,5-5-6-16,-7 5-5 0,7-5 0 0,-7 6-7 15,5-2 4-15,-1-1-3 0,3-3 5 0,-5 9-6 16,3-5 1-16,0 1-3 0,0-1 1 0,0 2 2 0,1-2 1 16,1 1-5-16,0-5-2 0,0 9-4 0,1-5-7 15,0 0-5-15,-1-4-6 0,3 8-8 16,1-6-14-16,-4-2-13 0,6 4-16 0,-6-4-24 0,9 1-9 15,-9-1-14-15,12-1-10 0,-12 1-8 0,11-5-2 16,-3-1 7-16,-3 0 12 0,0 2 7 0,-2-2 14 16,1 3 17-16,-1-1 20 0,-1-1 16 0,-1 1 27 15,-1 4 19-15,4-7 18 0,-4 7 37 0,3-6 7 0,-3 6 8 16,1-5-7-16,-1 5-1 0,1-3-16 0,-1 3-3 16,0 0-3-16,0 0-1 0,0 0 3 15,0 0 1-15,0 0-5 0,0 0-5 0,4 15-2 0,-1-6-4 16,-2 1-1-16,2-1-7 0,2 1 4 0,-1 1-3 15,0-2 3-15,2-1-12 0,0 0-12 0,1-1-12 16,0-1-20-16,1 2-10 0,2-4-29 0,0 0-9 16,1 1-28-16,0-4-28 0,0 0-23 0,1-3-26 0,-1-1-23 15,-1-2-6-15,0 0-16 0,4-7-5 0,-5 2-5 16,0-5 13-16,-1-3 23 0,-2-1 47 0,-1-3 41 16,-1 1 35-16,-3-3 46 0,0 0 45 0,-2-12 40 15,1 6 28-15,-4 8 27 0,3 2 32 0,-3 1 14 16,1 1 18-16,0 4 12 0,1 3 4 0,0 3-1 0,0 2-6 15,2 0-11-15,0 2-22 0,-2 1-17 0,2 3-17 16,-2-6-14-16,2 6-14 0,0 0-8 0,0 0 4 16,0 0-3-16,-1 18 2 0,2 1 5 0,0 4-1 15,-1 12-8-15,0 3-3 0,3-1-11 0,-2 1-5 16,2-1-10-16,0-3-1 0,0-8-12 0,1-3-4 31,-2 0-6-31,1-2-14 0,0 0-26 0,0-2-39 0,-1-6-43 16,0-1-62-16,0-5-53 0,-2 0-55 0,0-2-60 15,0-5-96-15,0 0-252 0,0 0-791 0,0 0 214 16</inkml:trace>
          <inkml:trace contextRef="#ctx0" brushRef="#br0" timeOffset="72813.2314">2757 3586 3433 0,'0'0'465'0,"0"0"-168"0,0 0-122 0,-9 0-40 16,9 0-28-16,0 0-18 0,0 0 5 0,0 0 7 15,0 0 1-15,0 0 5 0,19 8-2 0,-8-5-9 16,10 3 0-16,-4 1-1 0,1-1-6 0,-2 1-8 16,-3-2-1-16,-2 1-8 0,-1-2-3 0,-2 3-10 0,0-2 7 15,0 1-10-15,-1 1-8 0,-3-2-22 0,0 1-39 16,-2-2-52-16,0 1-54 0,0-1-74 0,-1 2-68 16,1 0-76-16,-2-3-375 0,0-3-854 0,0 0 230 15</inkml:trace>
          <inkml:trace contextRef="#ctx0" brushRef="#br0" timeOffset="72925.7977">2973 3501 313 0,'-6'-4'469'15,"4"0"-105"-15,-2 0-72 0,0 2-52 0,4 2-61 16,-5-3-66-16,5 3-69 0,0 0-87 0,0 0-107 0,0 0-89 16,-10-2-282-16,10 2 80 0</inkml:trace>
          <inkml:trace contextRef="#ctx0" brushRef="#br0" timeOffset="73234.0486">3066 3633 305 0,'-7'2'300'0,"1"0"-41"0,3 0-42 0,3-2-16 0,-6 6-5 0,4-2-7 15,2-4-2-15,-2 4-10 0,2-4 0 16,0 0 6-16,1 6 16 0,-1-6-4 0,3 7 20 0,1-4 5 15,-1 0 10-15,2 0 1 0,4 2-8 0,-1-3-9 16,2 0-9-16,0 1-12 0,1 2-17 0,1-2-14 16,0-2-14-16,6 0-6 0,-2 1-18 0,-5-2-5 15,-2 0-11-15,-9 0-13 0,14 1-7 0,-14-1-5 16,9 0-9-16,-9 0-19 0,0 0-26 0,8-3-23 16,-8 3-20-16,0 0-24 0,0 0-28 0,0 0-49 15,-12-11-26-15,4 8-24 0,-1 0-19 0,-2-2-18 0,-7-2-13 16,3 3-10-16,4 1-13 0,1 0-12 0,2 1-22 15,3-1-248-15,5 3-623 0,-9-3 170 0</inkml:trace>
          <inkml:trace contextRef="#ctx0" brushRef="#br0" timeOffset="73660.4296">3298 3592 672 0,'0'0'422'0,"0"0"-41"0,-9 1-15 0,9-1-38 0,0 0-27 0,0 0-31 0,0 0-27 0,0 0-18 15,0 0-28-15,0 0-14 0,0 0-8 0,-4 3-9 16,4-3-16-16,0 6-13 0,-2-2-12 0,2 2-15 15,0-2-10-15,0 7-11 0,0-3-7 0,0 2-10 16,3-2-9-16,-2 0-7 0,0-3-4 0,0 1-1 0,0 0-8 16,0-3-7-16,-1-3-6 0,4 6 1 0,-3-3 2 15,-1-3-3-15,6 3 5 0,-6-3-1 0,0 0-7 0,15-4-2 16,-4-2-7-16,2-5 2 0,2-2-2 16,1-1 1-16,0-1-8 0,-2 3 0 0,0-1 2 15,-4 4-5-15,-1 3-2 0,-3 1 6 0,-1 0 7 0,-1 3 6 16,-1-1 8-16,-3 3-3 0,0 0 2 0,0 0 1 31,0 0-3-31,12 13 0 0,-10 4-4 0,-1 0 1 0,0 2-1 16,0 1-5-16,-1-1-8 0,2-3-38 0,-2 0-47 15,2 2-62-15,2-5-55 0,-1-5-59 0,-1 0-66 16,2-5-353-16,1-1-801 0,-5-2 217 0</inkml:trace>
        </inkml:traceGroup>
        <inkml:traceGroup>
          <inkml:annotationXML>
            <emma:emma xmlns:emma="http://www.w3.org/2003/04/emma" version="1.0">
              <emma:interpretation id="{26B710DB-FD97-4E05-B330-4D4D58B4CB1B}" emma:medium="tactile" emma:mode="ink">
                <msink:context xmlns:msink="http://schemas.microsoft.com/ink/2010/main" type="inkWord" rotatedBoundingBox="4211,4498 4711,4461 4750,4979 4249,5016"/>
              </emma:interpretation>
              <emma:one-of disjunction-type="recognition" id="oneOf16">
                <emma:interpretation id="interp80" emma:lang="en-US" emma:confidence="0.5">
                  <emma:literal>of</emma:literal>
                </emma:interpretation>
                <emma:interpretation id="interp81" emma:lang="en-US" emma:confidence="0">
                  <emma:literal>off</emma:literal>
                </emma:interpretation>
                <emma:interpretation id="interp82" emma:lang="en-US" emma:confidence="0">
                  <emma:literal>oof</emma:literal>
                </emma:interpretation>
                <emma:interpretation id="interp83" emma:lang="en-US" emma:confidence="0">
                  <emma:literal>oaf</emma:literal>
                </emma:interpretation>
                <emma:interpretation id="interp84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74348.8995">3945 3555 567 0,'0'0'335'0,"0"0"-28"0,-11 3-33 0,7 1-17 16,1 0-16-16,1 1-15 0,-1 3-10 0,2 3-7 15,0-2-2-15,2 1-10 0,0 0-3 0,2-1-7 16,1-1-3-16,2 1-6 0,0-1-4 0,2 0-6 31,-1-3 1-31,2 1-4 0,0-1-3 0,1-2-2 0,-2-1 0 16,-3-1 5-16,2 0-4 0,-7-1-5 0,10-2-10 16,-10 2-6-16,9-7-19 0,-4-1-9 0,-2-1-26 15,0-2-25-15,-6 0-34 0,-2-7-33 0,-3 0-40 16,-8 0-42-16,1 1-54 0,-3 2-44 0,0 2-50 0,-2 1-52 15,4 3-58-15,-1 4-312 0,3 0-789 0,3 4 212 16</inkml:trace>
          <inkml:trace contextRef="#ctx0" brushRef="#br0" timeOffset="74641.6629">4202 3696 855 0,'0'0'558'0,"-2"6"-73"0,2-6-51 0,0 0-38 0,0 0-40 15,-1 4-37-15,1-4-37 0,0 0-30 0,0 0-31 16,0 0-21-16,0 0-18 0,0 0-21 0,0 0-8 16,0 0-18-16,0 0-4 0,-8-11-10 0,7 5 1 0,-3-4 2 15,1-6 4-15,-1-2-9 0,1 0 4 0,-1-3-12 16,0-1-1-16,2-15-3 0,0-1-14 0,4-4-10 16,-1-1-7-16,4 1-12 0,-2 3 7 0,3 5 4 15,-1 10-1-15,-1 4-6 0,1 2-6 0,-1 1-6 0,1 6-7 16,-1 1-5-16,0 2-5 0,-3 2-8 0,1 0-8 15,1 3-20-15,-1 0-41 0,-2 3-36 0,6 0-43 16,-6 0-45-16,7 11-69 0,-4-1-88 0,0 8-98 16,-1 5-378-16,0-2-953 0,-1 1 255 0</inkml:trace>
          <inkml:trace contextRef="#ctx0" brushRef="#br0" timeOffset="74813.1835">4227 3491 3971 0,'-7'-3'492'16,"7"3"-256"-16,0 0-104 0,0 0-23 0,0 0 3 0,0 0 2 15,18-3-12-15,-7 2-16 0,2-2-18 0,5 3-7 16,1 0-7-16,-2 0-24 0,-5-3-63 0,0 2-74 16,-2 1-98-16,-2 0-106 0,-2-1-366 0,-6 1-813 15,10-3 220-15</inkml:trace>
        </inkml:traceGroup>
        <inkml:traceGroup>
          <inkml:annotationXML>
            <emma:emma xmlns:emma="http://www.w3.org/2003/04/emma" version="1.0">
              <emma:interpretation id="{C5C306FC-3B0B-4992-B82D-A532BCCF7D9B}" emma:medium="tactile" emma:mode="ink">
                <msink:context xmlns:msink="http://schemas.microsoft.com/ink/2010/main" type="inkWord" rotatedBoundingBox="4999,4789 5274,4769 5286,4931 5011,4951"/>
              </emma:interpretation>
              <emma:one-of disjunction-type="recognition" id="oneOf17">
                <emma:interpretation id="interp85" emma:lang="en-US" emma:confidence="0.5">
                  <emma:literal>a</emma:literal>
                </emma:interpretation>
                <emma:interpretation id="interp86" emma:lang="en-US" emma:confidence="0">
                  <emma:literal>n</emma:literal>
                </emma:interpretation>
                <emma:interpretation id="interp87" emma:lang="en-US" emma:confidence="0">
                  <emma:literal>,</emma:literal>
                </emma:interpretation>
                <emma:interpretation id="interp88" emma:lang="en-US" emma:confidence="0">
                  <emma:literal>.</emma:literal>
                </emma:interpretation>
                <emma:interpretation id="interp89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75331.1427">4781 3495 327 0,'-7'2'293'0,"2"-1"-43"0,0 0-34 0,-2 1-25 0,-3 1-9 0,-1 2-10 15,0-1-6-15,1 1-5 0,0 0 1 0,0 1-2 16,1 2 4-16,-1-3-2 0,3 3 5 0,-1-2-3 16,3 0 0-16,0-1-1 0,2 0 5 0,2 1-9 15,0-1-3-15,1 0-7 0,0 0-12 0,1-2-10 16,3 1-5-16,-2 1-8 0,2-4-8 0,1 2-4 0,0-2-8 16,5 0-3-16,1 0-10 0,-1-3-2 0,-1-2-8 15,1 1-5-15,-2-3-2 0,-1 2-4 0,1-3-4 16,-1-2 0-16,0 0-2 0,0-7 2 0,-2 4 1 0,0 3 1 15,-1 0 2-15,-1 2-1 0,-2 2-3 0,0 0-7 0,0 1-6 16,2 1-6-16,-2 0-7 0,-1 3-5 0,3-4-5 16,-3 4-3-16,0 0 2 0,0 0 2 0,0 0-1 15,10 10 2-15,-3-1 0 0,3 8-2 0,-1-4-1 16,-1 4 2-16,1-2-6 0,0 1 3 0,0-1-5 16,0-2 1-1,0-1-33-15,-2-5-52 0,-1-2-69 0,0 0-89 16,0-5-118-16,-6 0-394 0,14-8-889 0,-5 0 238 15</inkml:trace>
        </inkml:traceGroup>
        <inkml:traceGroup>
          <inkml:annotationXML>
            <emma:emma xmlns:emma="http://www.w3.org/2003/04/emma" version="1.0">
              <emma:interpretation id="{D3789588-10FF-40F0-BCDF-64FC7813C008}" emma:medium="tactile" emma:mode="ink">
                <msink:context xmlns:msink="http://schemas.microsoft.com/ink/2010/main" type="inkWord" rotatedBoundingBox="5657,4449 6327,4400 6369,4963 5698,5012"/>
              </emma:interpretation>
              <emma:one-of disjunction-type="recognition" id="oneOf18">
                <emma:interpretation id="interp90" emma:lang="en-US" emma:confidence="0.5">
                  <emma:literal>set</emma:literal>
                </emma:interpretation>
                <emma:interpretation id="interp91" emma:lang="en-US" emma:confidence="0">
                  <emma:literal>sit</emma:literal>
                </emma:interpretation>
                <emma:interpretation id="interp92" emma:lang="en-US" emma:confidence="0">
                  <emma:literal>sat</emma:literal>
                </emma:interpretation>
                <emma:interpretation id="interp93" emma:lang="en-US" emma:confidence="0">
                  <emma:literal>sot</emma:literal>
                </emma:interpretation>
                <emma:interpretation id="interp94" emma:lang="en-US" emma:confidence="0">
                  <emma:literal>Set</emma:literal>
                </emma:interpretation>
              </emma:one-of>
            </emma:emma>
          </inkml:annotationXML>
          <inkml:trace contextRef="#ctx0" brushRef="#br0" timeOffset="76019.3319">5388 3346 336 0,'-10'-3'443'0,"1"1"-59"0,1 0-37 0,-1 1-29 0,3 1-29 16,-2-1-20-16,8 1-30 0,-10 0-21 0,10 0-16 15,-7 1-6-15,7-1-1 0,-6 3-3 0,6-3 8 16,-3 2 2-16,3-2 2 0,-1 3 1 0,1-3-6 16,1 7-5-16,3 1-4 0,2 0-5 0,1 0-2 15,6 5-6-15,-1 0-6 0,0 1-8 0,-2-4-12 0,-1 1-10 16,-2-4-12-16,1 1-13 0,-2 0-4 0,-1-1-5 15,0 1-6-15,-4 1-16 0,-1 0-23 16,-2 0-53-16,-2 1-73 0,-2-1-86 0,-4 6-92 0,0-6-90 31,1 0-96-31,-3-4-361 0,5-3-946 0,1-2 253 16</inkml:trace>
          <inkml:trace contextRef="#ctx0" brushRef="#br0" timeOffset="76354.9411">5517 3407 590 0,'0'0'360'15,"3"3"-8"-15,-3-3 2 0,2 5-1 0,-2-5 1 16,0 0-1-16,4 1-8 0,-4-1-18 0,0 0-15 0,0 0-21 15,0 0-21-15,0 0-28 0,0 0-17 0,0 0-28 16,11-3-33-16,-11 3-35 0,1-5-35 0,-1 5-28 16,0 0-25-16,0 0-17 0,-7-7-13 0,3 6-2 15,4 1-4-15,-11 0-1 0,11 0 1 0,-10 3-2 16,5-2 1-16,0 2-3 0,0 1 6 0,1 0 4 16,2 1 8-16,1 5 9 0,-1-2 6 0,4 2 5 15,0 1 4-15,7 5 1 0,0-3-3 0,4-1 0 0,0 1-3 16,3-5-2-16,0 0-14 0,1 0-20 0,-3-4-31 0,3-1-55 15,3-1-72-15,0-4-82 0,-2-2-92 0,-1-2-367 16,0-1-838-16,0-1 227 0</inkml:trace>
          <inkml:trace contextRef="#ctx0" brushRef="#br0" timeOffset="76748.9774">5797 3280 286 0,'-1'-14'341'15,"-3"-2"-26"-15,3-2-10 0,-1 0 1 0,0 1-17 16,1 3 17-16,1 4-2 0,-1-1 4 0,0 4-5 16,-1 0-9-16,2 2-15 0,-1 1-12 0,0 0-12 15,1 4-22-15,-1-5-20 0,1 5-20 0,0-4-16 0,0 4 0 16,0 0-1-16,0 0 4 0,2 19-9 16,3 3-6-16,0 14-9 0,1 3-7 0,0 2-15 0,0-1-14 15,0 4-11-15,-3-3-10 0,3-2-10 0,1-1-8 16,0 0-5-16,-3-4-7 0,1-8-8 0,-2-4-9 0,1-2-27 0,1 0-42 0,-3-7-48 15,1-3-52-15,-2-1-54 0,3-3-60 0,-3-3-74 16,-1-3-103-16,0 0-387 0,0 0-957 0,0 0 257 16</inkml:trace>
          <inkml:trace contextRef="#ctx0" brushRef="#br0" timeOffset="76915.5059">5828 3377 5229 0,'0'0'412'16,"0"0"-194"-16,0 0-96 0,0 0-18 0,0 0 4 15,1-3-2-15,-1 3 1 0,8-2-15 0,-2 1-14 16,5 1-10-16,6-4-4 0,3 3-9 0,-1-1-12 16,-1 2-51-16,-3-3-70 0,-4 3-80 0,-1 0-92 15,-3-2-105 1,-2 0-134-16,1-1-267 0,-6 3-908 0,3-6 245 16</inkml:trace>
        </inkml:traceGroup>
        <inkml:traceGroup>
          <inkml:annotationXML>
            <emma:emma xmlns:emma="http://www.w3.org/2003/04/emma" version="1.0">
              <emma:interpretation id="{D247BF99-78BC-4565-8C48-79F33122439C}" emma:medium="tactile" emma:mode="ink">
                <msink:context xmlns:msink="http://schemas.microsoft.com/ink/2010/main" type="inkWord" rotatedBoundingBox="6601,4244 7050,4211 7091,4771 6642,4804"/>
              </emma:interpretation>
              <emma:one-of disjunction-type="recognition" id="oneOf19">
                <emma:interpretation id="interp95" emma:lang="en-US" emma:confidence="0.5">
                  <emma:literal>of</emma:literal>
                </emma:interpretation>
                <emma:interpretation id="interp96" emma:lang="en-US" emma:confidence="0">
                  <emma:literal>oof</emma:literal>
                </emma:interpretation>
                <emma:interpretation id="interp97" emma:lang="en-US" emma:confidence="0">
                  <emma:literal>off</emma:literal>
                </emma:interpretation>
                <emma:interpretation id="interp98" emma:lang="en-US" emma:confidence="0">
                  <emma:literal>Oof</emma:literal>
                </emma:interpretation>
                <emma:interpretation id="interp99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77322.0157">6281 3353 592 0,'0'0'368'15,"-5"2"-39"-15,5-2-10 0,0 0-6 0,-1 6-15 16,1-6-1-16,3 8-9 0,0-4-2 0,4 4-10 15,1-1-7-15,-1-1-10 0,3 1-10 0,0 0-12 16,5 3-7-16,3-2-12 0,-5-2-14 0,-2-3-10 16,-2 2-10-16,0-2-8 0,-1-1-12 0,-2 1-10 0,0-1 0 15,-6-2-11-15,9 0-14 0,-9 0-21 0,0 0-15 16,8-5-55-16,-8 5-39 0,-3-7-46 0,-3 1-52 0,-3-2-48 0,-6-1-55 16,-3-1-53-16,-3 2-49 0,0 0-64 0,0 0-55 15,2 1-227-15,2 0-782 0,3 3 212 16</inkml:trace>
          <inkml:trace contextRef="#ctx0" brushRef="#br0" timeOffset="77828.4719">6566 3265 838 0,'0'0'610'15,"0"0"-56"-15,0 0-42 0,0 0-37 0,25 0-48 16,-6-1-46-16,-4 0-45 0,-1 0-41 0,4-2-32 16,-3 2-33-16,-3 0-62 0,-1 0-82 0,-5-1-99 15,2 0-124-15,-6 1-163 0,-2 1-351 0,3-5-781 16,-3 5 211-16</inkml:trace>
          <inkml:trace contextRef="#ctx0" brushRef="#br0" timeOffset="77637.9531">6599 3478 3727 0,'0'0'355'0,"0"0"-178"0,-2 7-80 0,2-7-28 0,0 0-14 0,-3 4-5 15,3-4-7-15,0 0-10 0,0 0 1 0,0 0-9 16,-2 5-2-16,2-5-1 15,0 0-7-15,0 0 5 0,0 0 22 16,0 0 27-16,0 0 27 0,0 0 16 0,0 0 5 0,0 0 12 0,0 0-3 0,0 0 8 16,-6-21 13-1,5 10 1-15,-2-7 5 0,1-3-21 0,0-15-9 16,1-2-10-16,0 0-14 0,1-3-9 0,1 0-11 16,0-2-4-16,4 0-11 0,-1 3-2 0,1 4-5 0,-1 0-2 15,-1 13-2-15,-1 5-8 0,1 6-3 0,-1 0-4 16,-1 3-7-16,2 2 0 0,-3 2-6 0,1 0-9 15,-1 1-25-15,0 4-32 0,3-6-37 0,-3 6-23 0,5-1-29 0,-5 1-39 0,0 0-46 16,10 15-42 0,-4 1-63-16,-1 4-66 0,0-1-380 0,0 3-921 0,-2 1 247 15</inkml:trace>
        </inkml:traceGroup>
      </inkml:traceGroup>
    </inkml:traceGroup>
    <inkml:traceGroup>
      <inkml:annotationXML>
        <emma:emma xmlns:emma="http://www.w3.org/2003/04/emma" version="1.0">
          <emma:interpretation id="{299D65BB-9CA9-481F-99C9-05AFAF4E93BE}" emma:medium="tactile" emma:mode="ink">
            <msink:context xmlns:msink="http://schemas.microsoft.com/ink/2010/main" type="paragraph" rotatedBoundingBox="520,5447 3577,5250 3630,6080 573,6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E32B97-DCED-4695-8E33-F5FB3A6E518D}" emma:medium="tactile" emma:mode="ink">
              <msink:context xmlns:msink="http://schemas.microsoft.com/ink/2010/main" type="line" rotatedBoundingBox="520,5447 3577,5250 3630,6080 573,6276"/>
            </emma:interpretation>
          </emma:emma>
        </inkml:annotationXML>
        <inkml:traceGroup>
          <inkml:annotationXML>
            <emma:emma xmlns:emma="http://www.w3.org/2003/04/emma" version="1.0">
              <emma:interpretation id="{589573C2-49FF-4734-952F-C15615B839C7}" emma:medium="tactile" emma:mode="ink">
                <msink:context xmlns:msink="http://schemas.microsoft.com/ink/2010/main" type="inkWord" rotatedBoundingBox="520,5447 3577,5250 3630,6080 573,6276"/>
              </emma:interpretation>
              <emma:one-of disjunction-type="recognition" id="oneOf20">
                <emma:interpretation id="interp100" emma:lang="en-US" emma:confidence="0.5">
                  <emma:literal>independencies</emma:literal>
                </emma:interpretation>
                <emma:interpretation id="interp101" emma:lang="en-US" emma:confidence="0.5">
                  <emma:literal>in dependencies</emma:literal>
                </emma:interpretation>
                <emma:interpretation id="interp102" emma:lang="en-US" emma:confidence="0">
                  <emma:literal>independencies'</emma:literal>
                </emma:interpretation>
                <emma:interpretation id="interp103" emma:lang="en-US" emma:confidence="0.5">
                  <emma:literal>independence s</emma:literal>
                </emma:interpretation>
                <emma:interpretation id="interp104" emma:lang="en-US" emma:confidence="0">
                  <emma:literal>independence S</emma:literal>
                </emma:interpretation>
              </emma:one-of>
            </emma:emma>
          </inkml:annotationXML>
          <inkml:trace contextRef="#ctx0" brushRef="#br0" timeOffset="78836.7034">210 4189 411 0,'-10'-6'623'0,"2"1"-137"0,2-1-61 0,2 4-56 0,-1-1-53 16,1 0-36-16,0 1-35 0,4 2-65 15,0 0-83-15,-6-3-68 0,6 3-68 0,0 0-64 0,0 0-74 16,0 0-249-16,0 0-511 0,0 0 140 0</inkml:trace>
          <inkml:trace contextRef="#ctx0" brushRef="#br0" timeOffset="78701.868">199 4404 663 0,'0'0'535'0,"0"0"-43"0,-7 5-42 16,7 0-30-16,-1-1-39 0,-1 5-38 0,-1 2-33 15,2-1-37-15,1 8-24 0,-1-5-28 0,1-1-28 16,0 0-28-16,-1-1-15 0,2-1-25 0,0-1-46 16,-1 1-56-16,1-1-71 0,0-1-77 0,1-1-75 0,-2-2-52 0,1-5-89 0,-1 0-222 15,0 0-676-15,0 0 185 0</inkml:trace>
          <inkml:trace contextRef="#ctx0" brushRef="#br0" timeOffset="79266.8054">300 4443 264 0,'-2'2'374'15,"2"-2"-56"-15,-2 5-37 0,2-5-28 0,-2 5-24 16,2 0-26-16,-1 0-21 0,1 0-18 0,-2 1-10 15,2-1-20-15,0 0-10 0,0 0-9 0,0-1-8 0,0 0-3 0,0-4-1 16,2 6 17-16,-2-6 8 0,-2 5 6 0,2-5 19 16,0 0 8-16,0 4-1 0,0-4 4 0,0 0-11 0,0 0-17 15,0 0-16-15,0 0-12 0,14-14-9 0,-6-1-13 16,1 0-9-16,-1 0-6 0,0 3-8 16,3-3-7-16,-4 7-2 0,-2 1 6 0,-1-1-1 0,0 4 3 15,0 0 2-15,-2 2-2 16,1-2-2-16,-3 4-6 0,3-2 1 0,-3 2-2 0,0 0 0 0,10 9-8 15,-4 1-1-15,2 8-8 0,-1 0-3 0,-1-3-12 16,2 5-38-16,-3-2-43 0,1 0-53 0,1 2-47 16,1-1-45-16,-1-4-53 0,-1 1-53 0,2-6-67 15,-2-2-229-15,2-4-728 0,-1-1 199 0</inkml:trace>
          <inkml:trace contextRef="#ctx0" brushRef="#br0" timeOffset="79746.0751">683 4383 496 0,'-7'2'348'0,"7"-2"-43"0,-12 2-33 0,6-2-27 15,6 0-23-15,-13 2-29 0,8 1-17 0,0-1-17 16,5-2-20-16,-8 4-15 0,3-1-11 0,0 1-17 0,1 0-7 16,1-2-12-16,-1 3-2 0,0-1-3 0,3 0 5 15,-2 0 3-15,2 0-4 0,0 2 5 0,1-6 0 16,0 8-4-16,1-4 6 0,0 0-8 0,2 0 0 16,1-1-7-16,1 1-1 0,-5-4-16 0,10 2-14 15,-10-2-5-15,12 2-19 0,-12-2-8 0,11-1-18 0,-1-2 3 16,-4-2-13-16,3 0 2 15,-1-4-1-15,-4 1 0 0,1-3 2 0,-2-5 5 0,1 0 4 16,-3-4 11-16,-1 2 3 0,0-1 30 16,0 1 14-16,-2 1 9 0,1 4 21 0,-1 1 28 0,1 4 22 0,0-2 10 15,1 3 7-15,-1 3 6 0,-1 0-9 0,2 4-15 16,-1-8-11-16,1 8-17 0,0-5-11 0,0 5-16 16,0 0-7-16,0 0-5 0,0 0-8 0,0 0-4 15,0 0-1-15,-2 16-8 0,2-5-4 0,0 7-2 16,1 0-4-16,-1 2-6 0,2 1 7 0,2 0-34 0,-1-4-50 15,-1 4-52-15,4 0-54 0,-1 1-54 16,3-1-55-16,-1-2-66 0,1-3-331 0,3 1-801 16,-2-7 216-16</inkml:trace>
          <inkml:trace contextRef="#ctx0" brushRef="#br0" timeOffset="80479.6367">836 4359 608 0,'0'0'366'0,"0"0"-34"0,0 0-25 0,0 0-20 0,0 0-8 16,0 0-20-16,0 0-14 0,0 0-16 0,0 0-15 16,0 0-2-16,0 0-14 0,0 0-12 0,0 0-15 15,0 0-12-15,0 0-17 0,0 0-12 0,0 0-15 0,0 0-29 16,0 0-48-16,0 0-33 0,0 0-42 0,0 0-27 15,0 0-18-15,2-7-9 0,-2 7-11 0,-11-1-3 16,1 1 12-16,2 1 2 0,3 1 11 0,-3-1 6 16,3 1 2-16,0 0 8 0,1 0 10 0,0 1 0 0,1 0 20 15,0 2 13-15,1-1 19 0,0 1 15 0,2 5 11 16,4-1 8-16,-1 1 0 0,3 0-3 0,5 3 2 16,1 0-4-16,0 0 2 15,-1-5-12-15,4 1 10 0,2-2-9 0,-2-2-7 16,2 0-20-16,-2-3-14 0,0-3-21 0,-4 1-30 0,2-3-22 0,-2 0-31 0,1-3-23 0,-2 0-24 15,-1 0-33 1,5-6-10-16,-3-2 12 0,-2-2 22 0,-3 2 45 16,-1 0 57-16,1 3 54 0,-4-1 62 0,2-4 65 15,-3 3 43-15,0-4 29 0,-2 4 28 0,1 2 30 16,-1 0 23-16,0 3 15 0,1 0 5 0,-2 2 6 16,1 2-8-16,1-1-14 0,0 2-19 0,0 3-24 15,-1-6-18-15,1 6-20 0,0-5-24 0,0 5-20 0,0 0-10 16,0 0-9-16,0 0-5 0,0 0-17 0,-7 32-4 15,5-12-8-15,-2 16-7 0,3 2-11 0,1 3-9 16,-1 2 2-16,2 1-6 0,3 1-10 0,1 0-2 16,5 29 0-16,0-25-12 0,-3-15 7 0,2-7-10 15,-3-5 1-15,2 0-10 0,-1-2-16 0,1-1-23 16,-2-2-15-16,-1-4-18 0,-1-5-24 0,0 2-20 16,-1-5-9-16,0 1-8 0,-2-2-14 0,2 0-11 0,-2-3-23 15,-1-1-43-15,0 0-32 0,0 0-26 0,1-11-19 16,-2 2-3-16,-3-12-2 0,0-1-6 0,-4-14-3 0,0-4-170 15,-3 0-567-15,-2-36 156 0,4 24 2246 16,2 13-1496-16,0 0 58 0,2 5 55 0,1-2 65 0,0 9 64 16,3 7 34-16,0 7 27 0,1-1 12 15,0 5 23-15,0 0 8 0,0 0 10 0,1 2 2 0,0 1-6 0,0 2-18 16,1-1-17-16,-2 1-22 0,0 4-15 0,2-4-10 16,-2 4-9-16,0 0-8 0,8 0-8 0,-8 0-14 15,9 7-13-15,-4 0-18 0,2 9-33 0,-4-3-48 0,1 4-64 16,0 1-58-16,-3 1-72 0,-3-1-67 0,0-6-85 15,-1-1-231-15,1-2-712 0,0-2 193 16</inkml:trace>
          <inkml:trace contextRef="#ctx0" brushRef="#br0" timeOffset="81185.3495">1263 4388 393 0,'0'0'517'0,"0"0"-41"15,2 3-29-15,-2-3-36 0,0 0-33 0,0 0-36 16,0 0-40-16,0 0-35 0,0 0-29 0,0 0-28 0,0 0-20 15,0 0-22-15,0 0-19 0,0 0-23 0,13-4-34 16,-13 4-36-16,2-5-41 0,-2 5-40 0,3-5-24 16,-3 5-17-16,-2-6-3 0,1 2-1 0,-1-2 3 15,-1 3 4-15,-6-3 2 0,2 0 3 0,-1 1 9 16,1 0 7-16,-2 0 7 0,4 2 4 0,-1-1-2 16,1 3 10-16,1-1 3 0,4 2 5 0,-6-1-4 15,6 1 5-15,0 0 23 16,0 0 12-16,-8 6 4 0,8-6 16 0,2 7 5 0,3 2 12 15,-2-2-2-15,4 1 4 0,-1 2-2 0,5 2-2 16,3 0 1-16,-4-2-4 0,1-2 0 0,4 1-8 16,2 0-5-16,-5-3-16 0,5 3-8 0,0-3-8 15,-3-2-22-15,-2-1-23 0,-2 0-23 0,2-2-6 16,-4-1-21-16,2 0-11 0,-2-3-10 0,0-1-6 16,-1 0-1-16,-2 0 0 0,-2-1 1 0,2-2 11 0,0-1 8 15,-1 2 22-15,-1-1 18 0,-2 1 17 16,0 0 16-16,2-4 13 0,-3 4 19 0,1-1 18 15,-1 2 16-15,0 1 10 0,0 0 6 0,0 4 6 16,0-6 0-16,0 6-6 0,0-6-1 0,0 6-5 0,0-4-8 16,0 4-9-16,0 0-12 0,0 0 7 0,0 0-3 15,0 0 2-15,0 0-16 0,0 0 1 0,0 0-4 16,0 0 4-16,0 0 1 0,0 0-1 0,0 0 1 16,0 0 11-16,0 0 1 0,0 0 10 0,0 0 12 15,4 12 8-15,-4-12 4 0,0 0 8 0,4 2 4 16,-4-2-4-16,0 0 4 0,8 0 2 0,-8 0-11 15,0 0-4-15,14-3-1 0,-9 2-6 0,0-2-7 0,2 1-4 16,-3 1-7-16,-4 1-3 0,9-3-5 0,-4 2-2 16,-5 1-9-16,8-1-9 0,-8 1-6 0,8 0-9 15,-8 0-6-15,10 5-4 0,-7-1-9 16,3 2-11-16,-1 5-33 0,4 5-32 0,-3-2-36 0,-1-1-24 16,0 4-38-16,1-5-44 0,-2-1-49 0,-2-3-258 15,1-1-660-15,2-2 180 0</inkml:trace>
          <inkml:trace contextRef="#ctx0" brushRef="#br0" timeOffset="81675.3671">1812 4341 536 0,'-12'2'360'0,"12"-2"-37"16,-9 2-35-16,9-2-40 0,-9 2-22 0,4 0-28 0,0 0-21 15,0 2-19-15,0-1-16 0,2 0-17 0,-1 0-8 16,0 0-7-16,1 2 1 0,1-2-11 16,-1 3-5-16,1-1 1 0,1-2 3 0,1-3-14 0,1 10-2 15,0-7-6-15,0 2 0 0,2-1-8 0,1 0-5 0,0-1-8 16,-1 1-6-16,1-2-16 0,0 1-23 15,0-2-19-15,-4-1-18 0,10 4-15 0,-6-4-9 16,-4 0-8-16,9 0-5 0,-9 0-4 0,8-5-1 0,-6 3-9 16,2-1 18-16,-2-3 12 0,0-2 8 0,-1-2 12 15,-1-1 13-15,1-5 14 0,-2-3 8 0,-2 2 15 16,-3-4 15-16,1 0 21 0,0-1 23 0,-1 3 25 16,2-2 27-16,-1 2 8 0,0 0 24 0,0 2 9 15,3 3 12-15,-2 4 5 0,2 2 1 0,0 2-10 16,1 1-25-16,0 0-3 0,0 1-21 0,-1 2-23 15,2 2-18-15,0 0-9 0,0 0-5 0,0 0-15 16,0 0 2-16,0 0-4 0,7 30-8 0,-4-11-8 0,2 3-4 16,0-1-9-16,2 2 4 0,1 11-10 0,1 0-4 15,-2-7-11-15,7 8-31 0,-5-13-39 0,0-2-45 16,0-1-50-16,-2-1-57 0,3-2-64 16,-1-5-69-16,-2-3-386 0,2-2-876 0,0-2 235 0</inkml:trace>
          <inkml:trace contextRef="#ctx0" brushRef="#br0" timeOffset="82341.9181">1962 4345 209 0,'5'2'475'0,"-5"-2"-60"15,7 1-24-15,-7-1-18 0,7 0-15 0,-7 0-19 16,10-1-23-16,-10 1-29 0,13-2-23 0,-4-1-26 16,2-1-26-16,-2 1-18 0,1 0-26 0,-3-1-17 15,0 0-14-15,-2 1-14 0,2 1-30 0,-4-2-44 0,1 2-31 16,-1-3-41-16,-2 0-30 0,-1 2-27 0,0-2-22 16,-2 1-15-16,-2 0-17 0,0 1 2 0,-4-3 0 15,1 3 19-15,-1 1 10 0,3 0 10 0,-2 1 17 16,7 1 26-16,-10-2 21 0,5 2 17 0,5 0 18 15,-10 2 11-15,10-2 8 0,-6 3 16 0,2 1 4 16,4-4 12-16,-5 7 16 0,5-3 8 0,0 6 4 16,2 0-2-16,2 0-2 0,3 5 0 0,0-3-11 0,1-2 7 15,2 4-8-15,0-6-4 0,-1 1-3 0,1-3-3 16,7 6-7-16,-3-6 1 0,3 0-20 0,-3-2-20 16,-2-1-24-16,7 0-21 0,-4-3-29 0,-2-2-20 15,-3 1-13-15,0-2-14 0,0-1-10 16,-1 1-3-16,-1-3 2 0,-2-1 10 0,1 1 9 0,-2-2 15 15,1-2 14-15,-2 1 17 0,0 0 20 0,-2 0 21 16,2 1 23-16,-3-2 15 0,0 3 21 0,1 2 7 16,-2 0 9-16,1-1 8 0,-1 6-3 0,1-5 1 0,-1 5-3 15,1-5-7-15,-1 5-2 0,0 0-7 16,0-6-7-16,0 6-3 0,0 0-10 0,0 0 1 16,0 0-7-16,0 0 4 0,0 0 5 0,0 0-11 15,-6 13-2-15,6-13-1 0,-2 9-7 0,0-5 3 16,2-4-3-16,-1 5 10 0,1-5 8 0,-1 5 14 0,1-5 8 15,0 3 11-15,0-3-2 0,0 0 2 0,0 0-5 0,0 0-3 16,5 4-8-16,-5-4-4 0,10-2-1 16,-10 2-3-16,11-2-6 0,-1-2-5 0,-1 0-1 15,-1 0-6-15,0 0 13 0,-2 3 2 0,1 0 2 0,-7 1-7 16,8-5-5-16,-4 5-2 0,-4 0-5 0,0 0-4 16,9 0-1-16,-9 0-1 0,8 3-9 0,-6 0-20 15,2 2-33-15,1 3-47 0,1 1-46 0,-2 0-54 16,0-3-56-16,1 4-55 0,-1-4-298 0,-2-2-729 15,5 1 198-15</inkml:trace>
          <inkml:trace contextRef="#ctx0" brushRef="#br0" timeOffset="82648.0652">2599 4250 321 0,'-6'-2'342'0,"6"2"-34"0,-9-2-23 15,9 2-6-15,-9-1-20 0,9 1-16 0,-17 1-11 16,7 0-14-16,2 0-5 0,1 0-15 0,7-1-9 16,-12 3-22-16,5-2-18 0,2 2-5 0,1 0-18 0,-1 0 6 15,5-3-2-15,-5 8 3 0,5-3-2 0,-1 0-6 16,2 5-2-16,-1-4-5 0,3 1-12 0,2 3-8 15,-1-4-7-15,3 3-8 0,1-2-8 0,-1 0-12 16,4-1-16-16,-3 0-24 0,2-2-36 0,1 1-34 16,0-3-49-16,1 0-48 0,0-2-52 0,1 0-51 0,-2-4-48 15,7-2-268-15,-5-2-678 16,-3 2 184-16</inkml:trace>
          <inkml:trace contextRef="#ctx0" brushRef="#br0" timeOffset="82931.3043">2745 4060 697 0,'-9'-3'439'0,"2"1"-92"0,2 1-59 0,0 0-69 16,5 1-87-16,0 0-87 0,0 0-83 0,-9 3-122 16,9-3-100-16,0 0-308 0,1 9 87 0</inkml:trace>
          <inkml:trace contextRef="#ctx0" brushRef="#br0" timeOffset="82805.9187">2754 4262 650 0,'2'-5'243'0,"0"0"69"15,-1 2 31-15,1 1 3 0,-2 2-1 16,0 0-7-16,2-5-18 0,-2 5-27 0,0 0-30 0,0 0-28 15,0 0-31-15,0 0-23 0,0 0-8 0,0 0-12 16,2 17-12-16,-2-6-9 0,0-1-16 0,0 8-11 0,-2-1-15 16,1 0-5-16,1 2-10 0,-1-3-11 15,1-2-14-15,0-4-46 0,0-1-55 0,0 0-58 16,1-3-57-16,-2-1-47 0,1-5-58 0,0 0-103 16,0 0-212-16,0 0-694 0,0 0 189 0</inkml:trace>
          <inkml:trace contextRef="#ctx0" brushRef="#br0" timeOffset="83287.9187">2829 4321 538 0,'0'0'459'0,"12"3"-45"0,-12-3-25 0,10-2-23 0,-4 2-22 15,0-1-24-15,5-1-25 0,-1-3-18 0,-2 1-17 16,3 2-22-16,-3-3-23 0,0 2-25 0,1-2-14 16,-3 1-26-16,-2-1-27 0,0 0-31 0,0 1-37 15,-3 0-33-15,1-1-41 0,-2 2-37 0,0 3-33 16,-4-9-16-16,1 6-10 0,-2 1-5 0,1 0 14 16,-2 1 7-16,6 1 8 0,-11-2 7 0,5 2 15 15,6 0 18-15,-10 1 20 0,4 0 14 0,1 1 18 0,0 1 20 16,0 1 6-16,-2 4 18 0,2-2 20 0,3 3 7 15,-1 2 9-15,3 6 11 0,0-4-8 16,3-1 7-16,2 4-3 0,2 0-8 0,-2-2-6 16,0-4-5-16,4 5-10 0,-1-4-4 0,-1-3-36 0,1-1-30 15,0-2-58-15,2-1-56 0,2 0-69 0,-2-2-82 0,2-2-303 16,8-3-695-16,2 0 189 0</inkml:trace>
          <inkml:trace contextRef="#ctx0" brushRef="#br0" timeOffset="83622.1484">3232 4194 347 0,'-7'-1'266'0,"7"1"-19"0,-10-2-15 0,10 2-6 0,-12 2-8 16,2-1 0-16,0-1-5 0,1 1-13 0,0 0 0 15,3 0-8-15,6-1-3 0,-11 2-25 16,11-2-5-16,-9 3-5 0,6-2 4 0,3-1 5 0,-5 2 3 16,5-2 3-16,-1 4 1 0,1 1-11 0,0-5 1 15,4 8 0-15,-2-3-6 0,5 2-5 0,-1 2-3 16,2-1-4-16,0 0-8 0,0-2-13 0,0 3-7 16,-1-2-5-16,-1 0-13 0,1 0-7 15,-3-1-7-15,0-2-2 0,-2 1 3 0,0 0-11 0,-2 1-4 16,-2 2-18-16,-1 1-39 0,-4 0-39 0,0-1-48 15,-3-2-39-15,-4 5-45 0,-2-3-41 0,1-3-32 0,1-3-51 16,3-2-56-16,-6-4-321 0,2 0-792 16,3-1 214-16</inkml:trace>
        </inkml:traceGroup>
      </inkml:traceGroup>
    </inkml:traceGroup>
    <inkml:traceGroup>
      <inkml:annotationXML>
        <emma:emma xmlns:emma="http://www.w3.org/2003/04/emma" version="1.0">
          <emma:interpretation id="{0E97AA44-FF07-40F8-AEC4-91CEDFCEF72F}" emma:medium="tactile" emma:mode="ink">
            <msink:context xmlns:msink="http://schemas.microsoft.com/ink/2010/main" type="paragraph" rotatedBoundingBox="140,6266 3167,6132 3200,6885 173,70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BB7E0C-9617-44BF-8E56-695D63B74082}" emma:medium="tactile" emma:mode="ink">
              <msink:context xmlns:msink="http://schemas.microsoft.com/ink/2010/main" type="inkBullet" rotatedBoundingBox="154,6586 360,6577 361,6618 156,6627"/>
            </emma:interpretation>
            <emma:one-of disjunction-type="recognition" id="oneOf21">
              <emma:interpretation id="interp105" emma:lang="en-US" emma:confidence="0">
                <emma:literal>-</emma:literal>
              </emma:interpretation>
              <emma:interpretation id="interp106" emma:lang="en-US" emma:confidence="0">
                <emma:literal>.</emma:literal>
              </emma:interpretation>
              <emma:interpretation id="interp107" emma:lang="en-US" emma:confidence="0">
                <emma:literal>_</emma:literal>
              </emma:interpretation>
              <emma:interpretation id="interp108" emma:lang="en-US" emma:confidence="0">
                <emma:literal>,</emma:literal>
              </emma:interpretation>
              <emma:interpretation id="interp109" emma:lang="en-US" emma:confidence="0">
                <emma:literal>1</emma:literal>
              </emma:interpretation>
            </emma:one-of>
          </emma:emma>
        </inkml:annotationXML>
        <inkml:trace contextRef="#ctx0" brushRef="#br0" timeOffset="115017.9016">-199 5339 646 0,'0'0'803'15,"0"0"-141"-15,-5-2-94 0,5 2-62 0,0 0-52 16,0 0-43-16,0 0-45 0,18-8-40 0,-1 1-39 15,3 1-33-15,1-1-46 0,-2 4-71 0,-1-1-86 16,0 0-91-16,2 1-109 0,-6 1-116 0,4 0-121 16,-7 1-281-16,-1 0-801 0,-10 1 217 0</inkml:trace>
      </inkml:traceGroup>
      <inkml:traceGroup>
        <inkml:annotationXML>
          <emma:emma xmlns:emma="http://www.w3.org/2003/04/emma" version="1.0">
            <emma:interpretation id="{B44FD7E5-2987-406A-BF9B-E23F27C33821}" emma:medium="tactile" emma:mode="ink">
              <msink:context xmlns:msink="http://schemas.microsoft.com/ink/2010/main" type="line" rotatedBoundingBox="282,6260 3167,6132 3200,6885 316,7013">
                <msink:destinationLink direction="with" ref="{9D37DCF3-B93C-4651-9A8F-368E8456391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B448618-87C9-4690-BCA1-7453BC81B10D}" emma:medium="tactile" emma:mode="ink">
                <msink:context xmlns:msink="http://schemas.microsoft.com/ink/2010/main" type="inkWord" rotatedBoundingBox="282,6260 3167,6132 3200,6885 316,7013"/>
              </emma:interpretation>
              <emma:one-of disjunction-type="recognition" id="oneOf22">
                <emma:interpretation id="interp110" emma:lang="en-US" emma:confidence="0.5">
                  <emma:literal>nonexample</emma:literal>
                </emma:interpretation>
                <emma:interpretation id="interp111" emma:lang="en-US" emma:confidence="0">
                  <emma:literal>Nonexample</emma:literal>
                </emma:interpretation>
                <emma:interpretation id="interp112" emma:lang="en-US" emma:confidence="0.5">
                  <emma:literal>forex ample</emma:literal>
                </emma:interpretation>
                <emma:interpretation id="interp113" emma:lang="en-US" emma:confidence="0.5">
                  <emma:literal>nonexample e</emma:literal>
                </emma:interpretation>
                <emma:interpretation id="interp114" emma:lang="en-US" emma:confidence="0">
                  <emma:literal>Nonexample e</emma:literal>
                </emma:interpretation>
              </emma:one-of>
            </emma:emma>
          </inkml:annotationXML>
          <inkml:trace contextRef="#ctx0" brushRef="#br0" timeOffset="116416.2846">857 5335 503 0,'-1'3'514'16,"1"-3"-53"-16,0 0-32 0,0 0-32 0,0 0-34 0,0 0-27 15,0 0-31-15,0 0-29 0,0 0-26 0,0 0-23 0,16-4-21 16,-12 0-21-16,6 0-14 0,-5-2-18 0,0 2-16 0,-1 1-13 0,-1-2-25 16,1-3-28-1,-1-1-25-15,-2 2-26 0,0 0-19 0,-2 0-7 0,-3 0-9 16,0-1 0-16,-1 1-11 0,-2-1-2 0,1 3 1 0,0 1 5 16,1 0 0-16,0 2 1 0,0 1 4 0,0 0 0 15,5 1 4-15,-8 0-5 0,8 0 0 0,0 0 7 16,-9 2 5-16,9-2 19 0,-5 6 16 0,4-2 6 15,1 2 11-15,0 3 10 0,1 2 5 0,2-2 4 16,0 0 2-16,2 2-7 0,4 3 1 0,1-2-3 16,4 1-9-16,1 0-17 0,0-6-34 15,4 1-51-15,0-2-73 0,0-3-75 0,0-4-83 0,3-3-105 16,-1 1-240-16,2-3-754 0,-4-3 204 0</inkml:trace>
          <inkml:trace contextRef="#ctx0" brushRef="#br0" timeOffset="116609.7238">1379 5134 4010 0,'-12'-1'334'0,"12"1"-183"0,-12 1-83 0,12-1-30 0,-11 2-5 15,6 2-10-15,-1-1-11 0,-1 3 3 0,-9 6-5 32,0 3 2-32,1 1 2 0,-1 3-1 0,0 0-2 0,1-1 4 15,1 1-3-15,1-1 1 0,1-1-6 0,-1-1-9 16,2-3-20-16,2-1-28 0,2-3-40 0,1-3-35 15,1-1-54-15,-2-2-75 0,3 0-304 0,4-3-669 16,0 0 182-16</inkml:trace>
          <inkml:trace contextRef="#ctx0" brushRef="#br0" timeOffset="116801.3473">1181 5130 4612 0,'-4'2'412'0,"4"-2"-180"0,-6 2-95 0,6-2-43 0,-5 4 18 15,5-4 20-15,1 5 13 0,-1-5-1 0,7 12-16 16,0-5-6-16,6 7-3 0,-1 0-14 0,4-1-9 0,-3 1-8 16,2-3-9-16,0 3-8 0,0 0-11 0,-1-2-11 15,-3-3-34-15,-2 0-63 0,-2-2-81 0,-1 1-93 16,-1-1-90-16,0 1-116 0,-1-1-377 0,-1 0-967 16,-1-2 261-16</inkml:trace>
          <inkml:trace contextRef="#ctx0" brushRef="#br0" timeOffset="117819.4304">1604 5190 432 0,'0'0'287'0,"-3"-1"-50"0,3 1-33 0,-5 0-26 0,5 0-25 0,-11 1-17 15,1 1-17-15,-2 2-11 0,1-1 5 0,0 3-7 16,-1 0-4-16,-4 0-10 0,4 2-3 0,0 0-4 15,4-2-2-15,0 1 3 0,2-1 5 0,-1 3 5 16,2-2 5-16,3 0 1 0,-1-1 3 0,2 2-1 16,1-4-2-16,3 1-9 0,-1-1 0 0,2 1-4 0,1-3-2 15,4 3-12-15,1-1-3 0,0-3 4 16,1 0-17-16,1-2-3 0,-2 0-11 0,2-1-1 16,-1-1-17-16,0-2-12 0,-2 0-12 0,0-2-19 15,-1 0-16-15,-1-2-7 16,-3 0-12-16,0-1 1 0,-3 0-1 0,-1 0 8 0,0 2 3 15,-1-2 5-15,-2 2 3 0,1 1 5 0,0 3 20 16,0-2 8-16,2 6 10 0,-3-7 12 0,2 5 0 16,1 2 9-16,-1-8 6 0,1 8 5 0,0 0-14 0,-1-4 20 15,1 4 3-15,0 0 5 0,0 0 4 16,0 0 4-16,0 0-6 0,0 0 4 0,0 0 0 0,0 0-5 16,13 17-4-16,-7-7-6 0,2-3-6 0,-1 3-2 15,1-3-1-15,1 1-5 0,5 6-2 0,-6-5-14 16,2-1-22-16,-2-1-20 0,1-1-19 0,-1 0-13 15,-2-2-12-15,1-1-5 0,-2-1-3 0,0-1-3 16,1-1 1-16,-6 0 2 0,10-1 10 0,-6-1 8 16,1-1 13-16,0-1 15 0,-1-1 18 0,0 2 25 0,2-5 19 15,-2 3 27-15,-1-2 23 0,0 1 17 0,-1 1 14 16,0 0 3-16,-2 0-2 0,0 5-8 0,1-6-9 16,-1 6-12-16,0-6-12 0,0 6-8 0,0 0-7 15,0 0-10-15,-4-3-3 0,4 3-4 0,0 0-4 16,0 0-8-16,0 0-2 0,-12 11-1 0,9-8-3 0,1 2-3 15,0 0-6-15,1-2-4 0,-2 0-4 0,3-3 0 16,-1 7-2-16,1-7 8 0,0 5 6 0,0-5 6 16,1 3 1-16,-1-3 1 0,8 3-1 0,-8-3-3 15,16-5 0-15,-6 1-2 0,8-5-1 0,-2-2-1 16,0 0-3-16,1-2 0 0,-3 1-1 0,-2-1-5 16,-2 4 1-16,-3 2 2 0,0 0-3 0,-2 1-3 15,-2 3-6-15,1-1-13 0,-4 4-3 0,4-4-6 0,-4 4-4 16,0 0 1-16,0 0-6 0,0 0-6 0,0 0-6 15,-8 16-11-15,5-6 3 0,0 1 0 16,1-2 6-16,0 2 1 0,1-3 6 0,-2 2 4 0,3-2 8 16,2 0 1-16,0-2 17 0,1 0 3 0,-1-2 3 15,2 0 6-15,1-2-1 0,6-2-1 0,1 2 2 16,5-4-3-16,2-2 3 0,0-1-2 0,0-2 0 16,-2-3 1-16,0-1 0 0,-3 2-1 0,-1 1-4 15,-4 1 0-15,-3 1-7 0,0 0-4 0,-1 4-10 16,-1-1-4-16,-2 0-9 0,-2 3-5 0,0 0 3 0,7-1 4 15,-7 1-4-15,0 0-16 0,0 0-31 0,0 11-16 16,1-1-13-16,0-2-12 0,-1 1-8 0,3 0-8 16,-1-2-4-16,3 2-4 0,2-3-6 0,0 1-30 15,3-3-56-15,0-2-204 0,0 1-531 0,2-1 147 16</inkml:trace>
          <inkml:trace contextRef="#ctx0" brushRef="#br0" timeOffset="118205.4534">2301 4933 426 0,'-4'-3'584'0,"0"1"-91"0,4 2-61 0,-4-3-30 0,4 3-31 0,0 0-33 0,-5-3-39 16,5 3-31-16,0 0-25 0,0 0-2 0,0 0 0 16,-2 19 1-16,0-2-11 0,1 1-2 0,1 6-16 15,0 12-6-15,0 0-10 0,0 1-17 0,1 1-17 16,1 2-16-16,0 0-12 0,3 1-16 0,0 0-12 0,-1 1-10 15,2-4-9-15,1-2-13 0,0-2-4 0,-2-9-7 16,-2-3-6-16,3-3-5 0,-1 0-14 0,0-1 7 16,-2-7-12-16,1 1-15 15,-1-4-19-15,-1-1-6 0,1-1-4 0,-2-2-4 0,0 0 0 16,-1-4 1-16,3 5-14 0,-3-5-27 0,0 0-39 0,0 0-29 31,0 0-23-31,-1-14-19 0,-1-3-27 0,0-2-6 16,-1-3-5-16,-3-13 3 0,0-1 10 0,-1-1 14 0,1 3 20 15,-3-1 18-15,3 0 18 0,1 8 24 0,3 5 28 0,-1 1 26 16,1 3 24-16,1-2 17 0,-1 0 16 0,2 2 16 16,3 3 13-16,-2 1 11 0,2 3 7 0,-1 1 8 15,1 3 11-15,-1 0 2 0,0 1 1 0,-1 2-5 0,2 0-6 16,-3 4-9-16,4-5-6 0,-4 5-7 0,3-3-2 16,-3 3-1-16,0 0 5 0,0 0-16 0,8 12-8 0,-7-3-30 15,-2 1-45-15,-3 8-71 0,0-1-80 0,-2 0-90 16,2-5-98-16,-1 7-272 0,-2-5-788 0,2-4 212 0</inkml:trace>
          <inkml:trace contextRef="#ctx0" brushRef="#br0" timeOffset="118519.9019">2459 4860 970 0,'0'0'609'0,"0"0"-83"0,0 0-43 0,-3 4-16 0,1 1-18 16,4 4-39-16,-4 2-25 0,2 7-37 0,0 3-36 15,2 1-29-15,1 1-27 0,1 1-27 0,-2 0-23 16,3-1-22-16,1 11-19 0,0-9-16 0,-1-2-18 15,0 0-13-15,0-4-36 0,1 0-43 0,0-1-60 0,-1-2-72 16,-1-4-82-16,1-3-89 0,-2-2-99 0,2-1-93 16,-3-3-294-16,3 0-902 0,-5-3 242 0</inkml:trace>
          <inkml:trace contextRef="#ctx0" brushRef="#br0" timeOffset="118821.5919">2620 5071 564 0,'-3'4'485'0,"3"-4"-31"0,0 0-14 0,6 7-12 0,-3-6-24 15,1 1-24-15,1 1-28 0,4 0-30 0,1 1-19 16,0-2-20-16,-3-2-20 0,0 2-22 0,1-2-26 16,-8 0-19-16,9 0-21 0,-9 0-20 0,10-2-34 15,-10 2-43-15,6-2-39 0,-5 0-27 0,-1 2-33 16,0-6-25-16,0 6-30 0,-7-7-17 0,-2 4-6 15,-3-1 9-15,0 2 7 0,1 1 10 0,0 1 7 0,-1 0 3 16,2 0 12-16,0 1 11 0,3 1 23 0,-1 0 30 16,4 1 30-16,-1 1 29 0,4-1 23 0,0 2 9 0,2 0 3 15,3 3-5-15,1 0-7 0,4 0-4 0,0-1-14 16,7 5-6-16,0-4-7 0,3-1-19 0,1-2-35 16,2-2-46-16,-1-1-76 0,0 2-89 0,-3-5-105 15,1-3-122-15,-5 3-261 0,-5-5-828 16,-3 1 222-16</inkml:trace>
          <inkml:trace contextRef="#ctx0" brushRef="#br0" timeOffset="114841.1723">93 5117 420 0,'0'0'360'0,"0"0"-39"0,0 0-23 0,0 0-14 0,0 0-19 0,0 0-6 15,0 0-3-15,0 0-1 0,0 0 0 0,0 0 4 16,0 0 0-16,0 0-7 0,0 0-4 0,0 0-6 16,0 0-18-16,0 0-15 0,0 0-11 0,2-11-15 0,-2 6-21 15,0 0-10-15,-1 0-20 0,1-1-18 16,-3-2-15-16,1-2-23 0,-2 3-15 0,0-2-9 0,2 2-12 15,-2 1-6-15,0 4-4 0,1-2-3 0,-1 2-7 16,4 2-1-16,-9-2-4 0,9 2-1 0,-11 2-2 16,0 6-2-16,-2 6 0 0,-1 4 2 0,2 1 5 15,-3 13-1-15,3-7 3 0,1 9 0 0,5-6 9 0,2-5-8 16,-1 11-1-16,4-7-3 0,-1-5 1 0,4-1 4 16,-1-1 7-16,0 0-8 0,3-1 11 0,-2-5-22 15,0-4-23-15,0-1-39 0,1 0-49 0,-2-2-61 16,1-2-62-16,0 1-69 0,-2-2-70 0,0-4-354 15,-4 3-863-15,4-3 232 0</inkml:trace>
          <inkml:trace contextRef="#ctx0" brushRef="#br0" timeOffset="115435.7742">100 5298 313 0,'-5'-3'441'0,"5"3"-91"0,0 0-47 0,-6-2-41 0,6 2-35 0,0 0-30 16,0 0-19-16,0 0-26 0,0 0-8 0,0 0-16 16,-6 5-3-16,6-5 8 0,0 0 20 0,3 9 26 15,0-7 17-15,1 4 4 0,0-2-2 0,4 3-3 0,1-2 2 16,2 1 0-16,0 0-13 0,7-2-1 0,0 1-12 15,-4-3-9-15,-3 1-7 0,1-3-10 0,-2 1-14 16,0-1 3-16,-3 1-7 0,0-1-8 0,-1 0-11 16,-6 0-16-16,9-4-15 0,-8 1-38 0,0-2-40 15,-1 1-32-15,-5-4-35 0,-2-1-37 0,-6-2-30 16,-1 3-38-16,-5-1-25 0,-1 4-33 0,-3 2-20 0,0-1-23 16,1 3-30-16,2 3-21 0,1 0-252 0,4 1-689 15,4 0 187-15</inkml:trace>
          <inkml:trace contextRef="#ctx0" brushRef="#br0" timeOffset="115983.9644">417 5370 256 0,'0'0'443'15,"0"0"-62"-15,0 0-45 0,0 0-15 0,0 0-26 0,0 0-9 16,0 0-15-16,0 0-3 0,0 0-8 0,0 0-6 16,0 0-10-16,0 0-13 0,0 0-11 0,0 0-17 15,0 0-15-15,0 0-19 0,0 0-14 16,9-6-17-16,-9 6-12 0,6-5-17 0,-4 1-19 0,1 1-34 15,-1-2-41-15,1-4-43 0,-1-1-38 0,1 0-20 16,-2 0-17-16,0 0-3 0,-1-1 6 0,-1 1 7 16,0 3 5-16,0 1 11 0,-1 0 17 0,1 1 23 0,0 1 16 15,1 4 18-15,-3-7 11 0,2 4 24 0,1 3 1 0,-1-5 5 16,1 5-5-16,0 0-9 0,-1-6 2 0,1 6-1 16,0 0 9-16,0 0 8 0,0 0 6 0,0 0 8 15,0 0-1-15,11 18 2 0,-5-8-3 0,0-1-4 0,4 7-6 16,1 1-3-16,1 1-15 0,-1-3-28 15,-1 1-48-15,0 0-69 0,2-2-81 0,-3 1-94 0,-1-6-326 16,4 4-744-16,-3-7 200 0</inkml:trace>
        </inkml:traceGroup>
      </inkml:traceGroup>
    </inkml:traceGroup>
    <inkml:traceGroup>
      <inkml:annotationXML>
        <emma:emma xmlns:emma="http://www.w3.org/2003/04/emma" version="1.0">
          <emma:interpretation id="{255B7F16-C4D8-49F9-82A1-EFB3B9A3DA1E}" emma:medium="tactile" emma:mode="ink">
            <msink:context xmlns:msink="http://schemas.microsoft.com/ink/2010/main" type="paragraph" rotatedBoundingBox="320,7033 7770,6651 7820,7629 370,8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77AEDA-D635-4EAF-9E7D-7D3A9BE081E6}" emma:medium="tactile" emma:mode="ink">
              <msink:context xmlns:msink="http://schemas.microsoft.com/ink/2010/main" type="line" rotatedBoundingBox="320,7033 7770,6651 7820,7629 370,8011"/>
            </emma:interpretation>
          </emma:emma>
        </inkml:annotationXML>
        <inkml:traceGroup>
          <inkml:annotationXML>
            <emma:emma xmlns:emma="http://www.w3.org/2003/04/emma" version="1.0">
              <emma:interpretation id="{1AEB0715-859C-4273-91D4-8A40837697B2}" emma:medium="tactile" emma:mode="ink">
                <msink:context xmlns:msink="http://schemas.microsoft.com/ink/2010/main" type="inkWord" rotatedBoundingBox="328,7196 456,7190 482,7704 354,7710"/>
              </emma:interpretation>
              <emma:one-of disjunction-type="recognition" id="oneOf23">
                <emma:interpretation id="interp115" emma:lang="en-US" emma:confidence="0.5">
                  <emma:literal>p</emma:literal>
                </emma:interpretation>
                <emma:interpretation id="interp116" emma:lang="en-US" emma:confidence="0">
                  <emma:literal>.</emma:literal>
                </emma:interpretation>
                <emma:interpretation id="interp117" emma:lang="en-US" emma:confidence="0">
                  <emma:literal>r</emma:literal>
                </emma:interpretation>
                <emma:interpretation id="interp118" emma:lang="en-US" emma:confidence="0">
                  <emma:literal>P</emma:literal>
                </emma:interpretation>
                <emma:interpretation id="interp1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20894.89">-16 5992 605 0,'0'0'504'16,"-4"-3"-78"-16,4 3-51 0,0 0-36 0,0 0-26 0,0 0-5 16,-5 14 4-16,5 3-9 0,1 6-15 0,0 0-15 15,4 12-21-15,-1-7-20 0,-1-5-22 0,1 12-14 16,-1-8-19-16,0-5-22 0,-1 0-13 0,1-1-13 16,1 1-18-16,0-2-13 0,0-3-9 0,0 1-7 0,-2-1-11 15,1-5-14-15,-1-2-24 0,1-2-25 0,-2-2-22 16,-1-1-18-16,1-1-14 0,0-1-14 0,-1-3-22 15,0 0-42-15,0 0-41 0,0 0-33 0,0 0-20 16,-3-17-13-16,-1-1 0 0,-1-2 10 0,-1-15 16 16,-4-2 17-16,4-2 18 0,1 2 27 0,0-2 36 0,2 6 32 15,-1 5 25-15,2 6 16 0,1 0 23 16,-2 2 29-16,3 2 11 0,3-1 31 0,-2 6 13 0,4-4 24 16,0 5 16-16,-1 0 18 0,1 4 17 0,1-2 13 15,0 3 7-15,1 0 3 0,3 1-7 0,-2-2-7 16,1 4-18-16,-2-1-12 0,-2 3-16 0,2 0-6 15,-7 2-14-15,12 1-2 0,-12-1-10 0,10 3-3 16,-2 4-9-16,-5 4-15 0,-2-2-27 0,-2 10-38 16,-6-1-55-16,0-2-70 0,-2 3-53 0,-1 0-68 15,-2-1-59-15,0-2-58 0,-1-2-253 0,3-3-754 0,3-3 203 16</inkml:trace>
        </inkml:traceGroup>
        <inkml:traceGroup>
          <inkml:annotationXML>
            <emma:emma xmlns:emma="http://www.w3.org/2003/04/emma" version="1.0">
              <emma:interpretation id="{20794E96-F8B7-4ADC-87E5-EA5ECC2DC884}" emma:medium="tactile" emma:mode="ink">
                <msink:context xmlns:msink="http://schemas.microsoft.com/ink/2010/main" type="inkWord" rotatedBoundingBox="603,7087 3257,6951 3302,7828 648,7964"/>
              </emma:interpretation>
              <emma:one-of disjunction-type="recognition" id="oneOf24">
                <emma:interpretation id="interp120" emma:lang="en-US" emma:confidence="0.5">
                  <emma:literal>(congestion/</emma:literal>
                </emma:interpretation>
                <emma:interpretation id="interp121" emma:lang="en-US" emma:confidence="0">
                  <emma:literal>(Congestion/</emma:literal>
                </emma:interpretation>
                <emma:interpretation id="interp122" emma:lang="en-US" emma:confidence="0">
                  <emma:literal>(congestion</emma:literal>
                </emma:interpretation>
                <emma:interpretation id="interp123" emma:lang="en-US" emma:confidence="0">
                  <emma:literal>Congestion/</emma:literal>
                </emma:interpretation>
                <emma:interpretation id="interp124" emma:lang="en-US" emma:confidence="0">
                  <emma:literal>(Congestion</emma:literal>
                </emma:interpretation>
              </emma:one-of>
            </emma:emma>
          </inkml:annotationXML>
          <inkml:trace contextRef="#ctx0" brushRef="#br0" timeOffset="125717.8664">2900 5720 539 0,'0'0'465'15,"0"0"-69"-15,0 0-40 0,0 0-15 0,-6 11 0 16,3 9 2-16,-1 13-6 0,1 9-7 0,-2 37-15 16,2-25-12-16,2 22-24 0,1-23-17 0,1-14-23 15,-2 1-21-15,2 1-20 0,2 2-18 0,-1-1-10 0,2-8-20 16,1 3-16-16,-1 0-8 0,-2-11-22 0,3-5-5 16,-3-2-14-16,0 0-27 0,2-6-42 0,-2-3-46 0,0 0-56 15,-1-4-67-15,1 0-45 0,1-2-62 0,-3 0-75 16,0-4-400-16,0 0-884 0,0 0 239 0</inkml:trace>
          <inkml:trace contextRef="#ctx0" brushRef="#br0" timeOffset="121251.3239">512 5806 287 0,'-1'-14'526'15,"1"14"-92"-15,-16-3-37 0,6 2-24 0,-1 1-39 16,-2 1-40-16,-5 2-30 0,-1 6-31 0,2 1-26 16,-4 6-22-16,-2 12-1 0,-2 5-2 0,3 1-5 15,4 5-7-15,4 3-8 0,3-1-6 0,2 3-7 16,7-4-9-16,2 1-11 0,5-3-10 0,4-2-9 0,2 0-9 15,3-3-10-15,-1-10-8 0,2-3-20 0,-1-2-28 16,2-1-37-16,1-3-50 0,4 0-67 0,1-5-84 0,-2-3-93 0,2-6-381 16,5 0-814-16,-3-5 220 0</inkml:trace>
          <inkml:trace contextRef="#ctx0" brushRef="#br0" timeOffset="121913.7079">589 5982 480 0,'0'0'338'16,"0"0"-41"-16,-6-3-26 0,6 3-19 0,0 0-30 0,0 0-6 15,-16 5-18-15,6-1-18 0,1 2-8 16,1 2-5-16,-5 5 1 0,0 0-4 0,2 3-4 0,1 0 0 15,0 1 2-15,2-1-2 0,1 1-6 0,2 0 1 16,1 0-7-16,0 0-1 0,4-1 4 0,1-3-14 16,2 0-5-16,-1-4-7 0,3 3-7 0,6 1-11 15,-1 1-9-15,0-4-7 0,0-1-7 0,-1-4-10 0,2-1-9 16,0 2-12-16,6-1-19 0,-2-4-22 16,-2-1-29-16,0-2-31 0,-2-2-32 0,-1-2-32 0,0 0-14 15,5-6-13-15,-3-1-12 0,-4 1 5 0,-3 0 5 16,-1 2 10-16,-2-1 16 0,1 0 14 0,-3 2 17 15,-2-2 16-15,1 2 18 0,0 2 9 0,1 2 9 16,-1 0 7-16,1 0-2 0,0 5 6 0,-2-6 8 16,2 6-1-16,0 0 10 0,0-6 15 0,0 6 20 0,0 0 20 15,0 0 11-15,0 0 15 0,0 0 14 0,12 8 13 16,-8-4 3-16,4 2 1 0,1 1 0 16,1 0-1-16,6 4 3 0,0-2-6 0,1 0 3 0,-1 0-7 15,-2-4-4-15,-1-1-6 0,-4 0-9 0,2-1-5 16,0 0-2-16,-5 0-8 0,0 0 4 0,0-2-17 15,-6-1-1-15,9 2-3 0,-9-2-17 0,0 0-23 16,0 0-25-16,8-4-26 0,-8 4-21 0,-4-9-29 16,0 0-25-16,-3 0-32 0,-1 0-21 0,-6-4-13 0,-1 1-18 15,1 2-9-15,-1-1-9 0,2 4-17 0,2 2-15 16,2 1-22-16,0 1-242 0,1-1-618 0,3 1 169 16</inkml:trace>
          <inkml:trace contextRef="#ctx0" brushRef="#br0" timeOffset="122394.7717">954 6085 255 0,'-5'2'335'0,"5"-2"-46"0,0 0-22 0,1 6-23 0,-1-6-14 0,1 7-18 16,0-1-16-16,1 4-17 0,0 0-8 0,-1 1-18 16,1-1-12-16,0-1-12 0,1 2-8 0,-1-1-13 15,0-3-15-15,0 3-6 0,-1-5-5 0,1 2-4 16,-1-2 8-16,0-2 18 0,-1-3 15 0,1 6 12 0,1-4 8 15,-2-2 3-15,0 0-11 0,2 3-11 16,-2-3-15-16,0 0-9 0,0 0-9 0,0 0-8 16,12-13-22-16,-8 1-29 0,5-4-18 0,0 0-8 0,-4-1-4 15,1 1-3-15,-1 4 4 0,0 1 1 0,0 4-4 16,-2-4 6-16,-1 6 2 0,1 0 3 0,-1 1 5 0,-1 1-7 16,-1 3 0-16,5-5 18 0,-5 5 20 15,0 0 12-15,0 0 12 0,12 8 2 0,-7 1 0 0,1 2-2 16,1 5-4-16,1 1-4 0,-2 0-7 0,-1 0-4 15,1-1-6-15,1 0-2 0,0-1-12 0,-3-4-50 16,2 0-58-16,-1-2-70 0,0-1-66 0,0-2-74 16,0-3-76-16,0 0-243 0,1-1-731 0,-6-2 198 15</inkml:trace>
          <inkml:trace contextRef="#ctx0" brushRef="#br0" timeOffset="122851.0995">1298 6094 264 0,'0'0'328'0,"0"0"-57"0,-5 3-38 0,5-3-27 0,-4 3-21 15,4-3-17-15,-3 3-14 0,3-3-11 0,-3 6-12 31,0-3-5-31,2 3-11 0,0-1-1 0,-1-1-9 0,1 2-1 16,1 0-4-16,0-1-6 0,0 0-9 0,0-1-5 16,3 2-5-16,-2-2-10 0,1 0-8 0,0 0-9 15,1 0-13-15,-1-1-17 0,-2-3-14 0,5 5-15 16,-5-5-31-16,5 1-21 0,-5-1-25 0,0 0-27 0,0 0-17 16,0 0-5-16,14-7-3 0,-12 2 21 0,1 1 22 15,-1-2 24-15,2-2 32 0,-1 0 39 0,0-1 46 16,-1 3 47-16,-1 1 34 0,0 0 31 0,0 1 21 15,-1 4 17-15,2-7 9 0,-1 4-4 0,-1 3-4 16,0 0-4-16,2-4 8 0,-2 4 19 0,0 0 12 16,0 0 13-16,7 26-3 0,-2-6 2 0,-1 3-3 15,3 13-12-15,-4 4-12 0,1-2-9 0,0 0-10 16,-4 1-16-16,1-2-15 0,0-1-20 0,-1-8-11 0,-1-5-10 16,-1-1-14-16,-1-2-11 0,1-1-8 0,-1 0-10 15,-2-5-8-15,2-4-9 0,1-1-7 0,-2-2-20 16,2 0-24-16,-2-2-34 0,-1-3-52 0,0 0-69 15,5-2-71-15,-15-5-87 0,1-7-77 0,4-1-89 0,-2-7-374 16,0 0-1007-16,6-19 268 0</inkml:trace>
          <inkml:trace contextRef="#ctx0" brushRef="#br0" timeOffset="123218.8239">1590 6151 573 0,'0'0'484'15,"0"0"-50"-15,0 0-31 0,0 0-32 0,0 0-28 16,0 0-35-16,0 0-28 0,0 0-25 0,0 0-17 16,0 0-16-16,0 0-12 0,0 0-20 0,0 0-19 15,0 0-19-15,-13-10-23 0,13 10-28 0,0 0-30 0,0-6-25 16,0 6-25-16,-2-6-21 0,2 6-18 15,-4-3-4-15,0 1 0 0,4 2 0 0,-9-3 1 16,9 3 2-16,-10-3 2 0,10 3 2 0,-9 1 15 0,9-1 16 16,-7 4 16-16,3-1 12 0,4-3 12 0,-6 5 12 15,3-1 12-15,2 2 9 0,1-1 3 0,0 4 3 16,2 0 0-16,1 1 0 0,2-1-12 0,0-1-7 16,1 1-6-16,2 0-14 0,-1 0-6 15,3-2-25-15,4 3-36 0,0-4-53 0,2 1-73 0,-1-5-80 0,-1-1-94 16,-3-2-84-16,-1 0-271 0,3-3-799 0,3-4 215 15</inkml:trace>
          <inkml:trace contextRef="#ctx0" brushRef="#br0" timeOffset="123546.4561">1752 6028 372 0,'-12'2'215'0,"7"-1"22"16,5-1 15-16,0 0 9 0,0 0-1 0,-12 1 4 16,12-1-19-16,0 0-10 0,0 0 2 0,0 0-14 15,0 0-10-15,0 0-13 0,0 0 1 0,-10 0-7 16,10 0-2-16,0 0-7 0,0 0-7 0,7 8-7 15,-7-8-1-15,5 8-3 0,0 0-10 0,0 1-11 16,1-1-13-16,-1 1-3 0,0 2-12 0,5 3-15 0,-1 2-11 16,-4-4-5-16,0 0-8 0,-2-2-6 0,0 2-12 15,-2 4-11-15,0-2-23 0,-2-1-39 0,-2-3-51 16,1 1-58-16,0-2-69 0,-3-1-71 0,1-1-79 0,-1-3-342 0,0 0-818 0,5-4 222 16</inkml:trace>
          <inkml:trace contextRef="#ctx0" brushRef="#br0" timeOffset="123782.1553">1971 5882 3486 0,'-5'-3'414'16,"5"3"-176"-16,0 0-79 0,0 0-45 0,0 0-5 0,0 0 1 16,0 0 8-16,-13 9-2 0,11-5-7 0,0 7 1 15,-2 6-1-15,3 1 2 0,-2 2-4 0,2 1 9 16,1 2-9-16,0 0-18 0,-1 0-6 0,1 1-10 15,1 1-2-15,-1-4-10 0,0 2-6 0,0-1-9 16,0-1-6-16,1-2-37 0,-1-2-48 0,0-3-61 16,2-3-87-16,-2-3-83 0,0 0-88 0,-3-4-351 0,3 2-856 15,0-6 232-15</inkml:trace>
          <inkml:trace contextRef="#ctx0" brushRef="#br0" timeOffset="123990.4024">1888 6082 233 0,'-5'-1'788'16,"5"1"-160"-16,0 0-83 0,0 0-49 0,0 0-42 15,0 0-28-15,0 0-32 0,21-3-42 0,-10 5-32 16,7 0-40-16,0 3-20 0,1 1-31 0,-2 0-23 16,-3-2-20-16,-2 2-19 0,-4 0-14 0,1 0-14 15,-1 0-16-15,1 1-25 0,-4 0-24 0,2 1-37 31,-4-1-53-31,1 1-59 0,-1-1-68 0,-2 0-82 0,0-2-84 16,-1 0-90-16,0-5-350 0,1 6-901 0,-1-6 243 0</inkml:trace>
          <inkml:trace contextRef="#ctx0" brushRef="#br0" timeOffset="124091.4086">2130 6002 3396 0,'-5'-8'300'0,"2"1"-142"0,-1 3-85 0,-1 0-42 0,1 0-26 0,0 1-36 0,4 3-53 16,-5-6-73-16,5 6-87 0,-5-3-226 0,5 3-562 15,0 0 154-15</inkml:trace>
          <inkml:trace contextRef="#ctx0" brushRef="#br0" timeOffset="124448.81">2272 6093 605 0,'-3'3'406'16,"3"-3"-28"-16,0 0-17 0,0 0-15 0,-1 5-12 15,1-5-16-15,1 6-13 0,-1-6-13 0,4 8-13 16,0-5-19-16,3 5-11 0,1-3-11 0,2 3-17 15,-1-3-6-15,1 1-15 0,7 0-17 0,-2-1-10 16,-1-2-19-16,-4 0-14 0,0-1-9 0,0 0-19 16,-2 1-11-16,0-3 1 0,-8 0-16 0,10 3 7 15,-10-3-14-15,10 0-9 0,-10 0-34 0,0 0-41 0,5-3-33 16,-5 3-32-16,0 0-36 0,0 0-43 0,-10-14-43 16,0 8-29-16,-6-4-23 0,-2 2-16 15,-2 0-11-15,0 2-15 0,0 1-14 0,0 3-14 0,5-1-235 16,-4 1-660-16,6 0 179 0</inkml:trace>
          <inkml:trace contextRef="#ctx0" brushRef="#br0" timeOffset="124967.706">2533 6063 668 0,'0'0'405'16,"0"0"-40"-16,-11 0-38 0,11 0-40 0,0 0-41 16,0 0-23-16,0 0-25 0,0 0-28 0,0 0-15 15,0 0-23-15,0 0-12 0,-1 7-13 0,1-7-9 16,0 0 9-16,2 9-16 0,-2-9 0 0,1 8-2 0,1-2-2 15,-2-6-7-15,2 7-4 0,-2-2-8 16,1-1-2-16,1 0-4 0,-1 1 0 0,1 0 4 16,-2-5 4-16,3 6 4 0,-2-4 6 0,-1-2 3 0,3 5-4 15,-3-5-8-15,0 0-6 0,0 0-4 0,0 0-8 16,0 0-11-16,19-9-13 0,-12 3-13 0,5-9-10 0,-3 5-1 16,-1 1-2-16,-1 2 1 0,-1-1-2 0,2 1 4 15,-2 2 11-15,-1-1 6 0,0 2 6 0,-1 0 3 16,0 2-1-16,-4 2 8 0,6-2 16 0,-6 2 15 15,0 0 4-15,10 8 0 0,-5 2-2 0,1 5-9 16,-1 1-5-16,-2 2-8 0,0 0-3 0,0-1-6 0,1 0-28 16,-2-4-60-16,0-3-65 0,0 0-80 0,-1-4-75 15,1 0-86-15,0-3-339 0,-2-3-829 0,0 0 224 16</inkml:trace>
        </inkml:traceGroup>
        <inkml:traceGroup>
          <inkml:annotationXML>
            <emma:emma xmlns:emma="http://www.w3.org/2003/04/emma" version="1.0">
              <emma:interpretation id="{E354EDA2-1780-4148-B316-EC72C0DA35DB}" emma:medium="tactile" emma:mode="ink">
                <msink:context xmlns:msink="http://schemas.microsoft.com/ink/2010/main" type="inkWord" rotatedBoundingBox="3412,7061 4193,7021 4225,7645 3444,7685"/>
              </emma:interpretation>
              <emma:one-of disjunction-type="recognition" id="oneOf25">
                <emma:interpretation id="interp125" emma:lang="en-US" emma:confidence="0.5">
                  <emma:literal>Fly,</emma:literal>
                </emma:interpretation>
                <emma:interpretation id="interp126" emma:lang="en-US" emma:confidence="0">
                  <emma:literal>Flu,</emma:literal>
                </emma:interpretation>
                <emma:interpretation id="interp127" emma:lang="en-US" emma:confidence="0">
                  <emma:literal>Fla,</emma:literal>
                </emma:interpretation>
                <emma:interpretation id="interp128" emma:lang="en-US" emma:confidence="0">
                  <emma:literal>Fly</emma:literal>
                </emma:interpretation>
                <emma:interpretation id="interp129" emma:lang="en-US" emma:confidence="0">
                  <emma:literal>Flus,</emma:literal>
                </emma:interpretation>
              </emma:one-of>
            </emma:emma>
          </inkml:annotationXML>
          <inkml:trace contextRef="#ctx0" brushRef="#br0" timeOffset="126007.1278">3087 5860 574 0,'0'0'386'16,"0"0"-40"-16,0 0-44 0,0 0-21 0,0 0-12 15,0 0-6-15,0 0-6 0,-5 9-1 0,6 0 1 16,-2 8-4-16,1 1-3 0,1 1-5 0,1 2-10 16,0-1-11-16,1 2-14 0,0 2-8 0,1-1-20 15,-1-3-9-15,1 0-16 0,1 1-16 0,0-3-9 16,-2-3-24-16,0-2-10 0,0-3-10 0,-1-1-6 0,-1-3-23 15,2 1-41-15,-2-3-42 0,0 1-52 0,-1 0-49 16,0-5-55-16,3 4-68 0,-3-4-98 0,0 0-350 16,0 0-838-16,0 0 227 0</inkml:trace>
          <inkml:trace contextRef="#ctx0" brushRef="#br0" timeOffset="126175.5214">3064 5799 400 0,'0'0'696'16,"0"-4"-138"-16,0 4-75 0,0 0-45 0,5-6-32 16,0 4-22-16,5-3-31 0,1 2-39 0,8 0-34 15,2 0-31-15,2 1-26 0,-2 1-18 0,-1-1-48 16,0 2-58-16,-6 0-66 0,-3 0-79 0,-2 0-82 16,-9 0-83-16,13 2-69 0,-13-2-88 0,1 5-215 15,-1-5-699-15,0 0 190 0</inkml:trace>
          <inkml:trace contextRef="#ctx0" brushRef="#br0" timeOffset="126337.0599">3065 6020 4837 0,'0'0'563'0,"0"0"-269"0,0 0-128 0,0 0-61 0,0 0-32 0,0 0-14 16,0 0-1-16,23-9-16 0,-5 4-10 0,1 0-32 15,0-1-55-15,-4 2-84 0,3 0-78 0,-7 1-84 16,-1 0-99-16,-3 1-306 0,-1 2-849 0,-6 0 229 15</inkml:trace>
          <inkml:trace contextRef="#ctx0" brushRef="#br0" timeOffset="126886.057">3357 5758 799 0,'0'0'484'15,"0"0"-61"-15,0 0-51 0,0 0-43 0,0 0-19 16,0 0-7-16,0 0-3 0,0 15-2 0,-1 2-5 16,2 1-13-16,2 4-15 0,-3 0-9 0,1 2-7 15,0-2-30-15,3 15-21 0,-2-11-20 0,0-3-19 16,0 0-15-16,1 0-16 0,-1 1-12 0,-1-3-12 0,1 1-16 15,1-2-24-15,1-2-43 0,-1-1-48 0,1-3-64 16,-4-3-64-16,3-3-63 0,-1-1-67 0,-1-1-71 16,-1-2-369-16,0-4-870 0,4 3 234 0</inkml:trace>
          <inkml:trace contextRef="#ctx0" brushRef="#br0" timeOffset="127348.9246">3518 5987 346 0,'0'0'384'0,"0"0"-67"0,0 0-36 0,0 0-37 0,0 0-33 0,-3-3-23 15,3 3-22-15,0 0-10 0,0 0 3 0,0 0-9 16,0 0 0-16,0 0-9 0,-7 9 1 0,7-9-8 16,-1 8-1-16,1-3 0 0,-1 0 5 0,2 1-5 15,0 3 9-15,2-3-2 0,-2 1 0 0,2-2-5 16,-1 1-7-16,2-1-6 0,-2 0-9 0,6 1-10 16,-2 0-6-16,1-1-13 0,-2-2-6 0,2-2-9 0,-2 0-8 15,0 0-11-15,-5-1-9 0,11 0-18 16,-11 0-12-16,9-3-18 0,-4-2-14 0,-1 1-5 0,-1-2-5 15,1-4-1-15,-1-1 2 0,-1 3-1 0,1-2 6 16,-3 1 19-16,1-1 17 0,-1 3 13 0,1 1 12 16,-1 1 7-16,0 5 5 0,0-7 2 0,0 7-5 15,0-4-2-15,0 4-8 0,0 0 1 0,0 0-5 32,0 0 7-32,0 0-1 0,0 0-1 0,5 17-2 0,-1 1-4 15,1 0-2-15,-1 1-3 0,1 2 0 0,0-1-4 16,1-1-2-16,0 0-10 0,0-2-42 0,1-1-45 15,-1 0-62-15,1-4-73 0,0-5-67 0,-1-1-90 16,3-1-267-16,-3-2-764 0,2-2 207 0</inkml:trace>
          <inkml:trace contextRef="#ctx0" brushRef="#br0" timeOffset="127610.7714">3850 6131 563 0,'0'6'525'0,"1"-2"-37"0,-1 1-24 0,1 0-26 0,-1-1-29 16,2 7-30-16,0-2-32 0,-1 8-20 0,-1 0-41 16,0-2-27-1,0 1-34-15,-1 2-19 0,0-1-23 0,0-3-31 16,-2 4-59-16,1-6-65 0,0-2-82 0,1 0-79 15,-1-3-79-15,0-1-83 0,1-2-348 0,1-1-775 0,0-3 210 16</inkml:trace>
        </inkml:traceGroup>
        <inkml:traceGroup>
          <inkml:annotationXML>
            <emma:emma xmlns:emma="http://www.w3.org/2003/04/emma" version="1.0">
              <emma:interpretation id="{6787DB44-2DE9-425D-AB55-BFDE6768CB2D}" emma:medium="tactile" emma:mode="ink">
                <msink:context xmlns:msink="http://schemas.microsoft.com/ink/2010/main" type="inkWord" rotatedBoundingBox="4312,7023 4964,6990 5004,7773 4352,7807"/>
              </emma:interpretation>
              <emma:one-of disjunction-type="recognition" id="oneOf26">
                <emma:interpretation id="interp130" emma:lang="en-US" emma:confidence="0.5">
                  <emma:literal>Hay</emma:literal>
                </emma:interpretation>
                <emma:interpretation id="interp131" emma:lang="en-US" emma:confidence="0">
                  <emma:literal>Hey</emma:literal>
                </emma:interpretation>
                <emma:interpretation id="interp132" emma:lang="en-US" emma:confidence="0">
                  <emma:literal>Hany</emma:literal>
                </emma:interpretation>
                <emma:interpretation id="interp133" emma:lang="en-US" emma:confidence="0">
                  <emma:literal>Hazy</emma:literal>
                </emma:interpretation>
                <emma:interpretation id="interp134" emma:lang="en-US" emma:confidence="0">
                  <emma:literal>Hady</emma:literal>
                </emma:interpretation>
              </emma:one-of>
            </emma:emma>
          </inkml:annotationXML>
          <inkml:trace contextRef="#ctx0" brushRef="#br0" timeOffset="127964.5562">3975 5737 370 0,'-5'-2'554'0,"5"2"-88"0,0 0-57 0,0 0-33 0,0 0-19 0,-5 5-19 16,3 5-10-16,0 7-21 0,1 2-18 0,1 0-17 16,0 2-14-16,1 2-23 0,-1-1-18 0,2 2-15 15,0 11-19-15,-3-8-17 0,2-5-19 0,2-1-16 32,-2 1-13-32,0-4-15 0,2 2-12 0,-1-2-51 0,2-6-66 15,-1-2-67-15,-1-1-76 0,-1-1-70 0,1-3-77 16,-1-1-78-16,-1-4-256 0,0 0-781 0,0 0 212 15</inkml:trace>
          <inkml:trace contextRef="#ctx0" brushRef="#br0" timeOffset="128166.2464">4122 5733 3695 0,'0'0'414'16,"0"0"-212"-16,-11 0-84 0,11 0-32 0,-5 4 0 15,2 1 16-15,1 0 14 0,0 6-5 0,-2 6-2 16,2 4 1-16,0 1 0 0,1 2-3 0,2 13-3 15,3-1-8-15,-4-1-4 0,4 1-9 0,1-9-3 16,-1-4-9-16,-3-3-5 0,1 3-5 0,0-3-14 16,0-2-10-16,2-1-35 0,-3-5-52 0,2-3-64 15,-2-1-65-15,-1-2-65 0,-1-1-73 0,1-5-107 0,-4 3-235 16,4-3-789-16,0 0 215 0</inkml:trace>
          <inkml:trace contextRef="#ctx0" brushRef="#br0" timeOffset="128320.131">4035 5982 886 0,'0'0'567'16,"0"0"-80"-16,0-6-57 0,0 6-46 0,4-6-39 15,1 5-39-15,3-5-37 0,2 1-35 0,1 1-31 16,7-1-56-16,-4 1-63 0,-1 1-76 0,-1 0-83 0,0-1-97 16,0 2-106-16,-3-1-245 0,1 1-629 0,-3 0 173 15</inkml:trace>
          <inkml:trace contextRef="#ctx0" brushRef="#br0" timeOffset="129193.3046">4337 5939 615 0,'-5'2'371'0,"5"-2"-51"0,0 0-34 0,-10 0-26 0,10 0-28 0,-6 1-26 16,2 0-19-16,-1 0-21 0,0 3-13 16,-5 1-12-16,1-1-13 0,1 2-16 0,1 0-1 0,1 1-4 15,0 0 1-15,1-1 2 0,0 0-8 0,1 0 0 16,0-1-5-16,3 0 4 0,-2-1-4 0,2 0 6 15,0 0-3-15,1 1-3 0,0-1-8 0,1 0-5 16,0 0-6-16,3 0-8 0,0-1-7 0,1 0-20 16,-1 0-18-16,1-1-24 0,1-1-30 0,0 0-18 15,3-2-20-15,-1 1-7 0,0-3-6 0,2 0-8 0,-1-3 5 16,-2 0-1-16,0-2 1 0,-1 0 7 0,0-1 12 16,-1 0 16-16,-1 2 22 0,-3-1 23 0,2 4 14 15,-2-2 19-15,0 2 6 0,-1 1 7 0,0 3 4 16,1-5-4-16,-1 5-1 0,0 0-8 0,0 0-4 15,0 0-2-15,0 0 1 0,0 0-1 0,0 0-2 16,-4 20 5-16,2-9-2 0,2 0 5 0,0 6-5 16,2 1 4-16,-2-5 2 0,2 0 0 0,0-2-2 0,-1-1 1 15,4-1 0-15,-1-1-11 0,2 0-12 0,0-1-11 16,0-3-23-16,-1 0-21 0,2-2-32 0,4 0-34 31,-1-3-24-31,0-2-24 0,1-1-14 0,-2 0-12 16,7-7 0-16,-1 2 8 0,-3 0 15 0,-3 3 24 0,-1-1 31 15,-1 1 39-15,0 2 29 0,-4-1 40 0,1 2 24 16,-1 0 24-16,-1-1 10 0,-2 4 7 0,5-6 14 16,-3 3-1-16,-2 3 0 0,0 0-8 0,4-4-3 0,-4 4 5 15,0 0-9-15,2-5-10 0,-2 5 1 16,0 0-5-16,0 0-4 0,0 0-3 0,0 0 3 0,0 0-11 16,0 0 7-16,0 0-7 0,0 0-6 0,0 0-1 15,0 0-4-15,0 0-2 0,0 0-4 0,0 0-3 16,2 16-7-16,-2-11-19 0,1-1-19 0,-1-4-14 15,2 8-13-15,0-5-10 0,-1 2-12 0,0-3-4 16,-1-2-5-16,5 4-3 0,-5-4-6 0,4 2 5 16,-4-2 10-16,0 0 8 0,0 0 7 0,11-8 8 15,-8 4 19-15,1 0 15 0,-2-1 17 0,5-2 18 0,-2 0 17 16,-3-1 26-16,2 0 13 0,0 1 22 0,-3 3 25 16,1-1 31-16,1 1 22 0,-3 4 19 0,3-7 6 15,-3 7-1-15,2-5-7 0,-2 5-5 0,0 0-5 16,0 0 15-16,0 0 2 0,0 0 1 0,6 22-4 15,-5-2-7-15,-1 4-2 0,0 12-6 0,0 4-12 16,-1-2-16-16,-2 0-10 0,0-1-10 0,1-3-12 16,-2-6-11-16,0-7-10 0,1 1-11 0,-2-1-7 0,2-3-7 15,-1 2-7-15,-1-2-5 0,1-6-18 0,-1-2-25 16,1-2-29-16,2-1-43 0,-3-2-32 0,0 0-56 16,-2-3-67-16,1-1-72 0,6-1-70 0,-28-9-86 15,10-1-383-15,3-2-992 0,1-7 266 0</inkml:trace>
        </inkml:traceGroup>
        <inkml:traceGroup>
          <inkml:annotationXML>
            <emma:emma xmlns:emma="http://www.w3.org/2003/04/emma" version="1.0">
              <emma:interpretation id="{EEA86D3C-205D-47EA-8C19-8B8C7DB4AA70}" emma:medium="tactile" emma:mode="ink">
                <msink:context xmlns:msink="http://schemas.microsoft.com/ink/2010/main" type="inkWord" rotatedBoundingBox="5128,6917 6272,6858 6308,7570 5165,7628"/>
              </emma:interpretation>
              <emma:one-of disjunction-type="recognition" id="oneOf27">
                <emma:interpretation id="interp135" emma:lang="en-US" emma:confidence="0.5">
                  <emma:literal>fever,</emma:literal>
                </emma:interpretation>
                <emma:interpretation id="interp136" emma:lang="en-US" emma:confidence="0">
                  <emma:literal>favor,</emma:literal>
                </emma:interpretation>
                <emma:interpretation id="interp137" emma:lang="en-US" emma:confidence="0">
                  <emma:literal>Fever,</emma:literal>
                </emma:interpretation>
                <emma:interpretation id="interp138" emma:lang="en-US" emma:confidence="0">
                  <emma:literal>fava,</emma:literal>
                </emma:interpretation>
                <emma:interpretation id="interp139" emma:lang="en-US" emma:confidence="0">
                  <emma:literal>Favor,</emma:literal>
                </emma:interpretation>
              </emma:one-of>
            </emma:emma>
          </inkml:annotationXML>
          <inkml:trace contextRef="#ctx0" brushRef="#br0" timeOffset="129947.1799">4848 6063 750 0,'0'0'487'16,"0"0"-31"-16,0 0-19 0,1 4-30 0,-1-4-20 15,0 0-39-15,0 0-18 0,0 0-26 0,0 0-23 16,0 0-21-16,0 0-20 0,0 0-17 0,0 0-19 16,-10-15-21-16,6 5-12 0,-2-6-11 0,-1-1-8 0,1-1-8 15,0-1-11-15,-1-4-8 0,1 0-5 0,1-12-15 16,1-2-4-16,-3 4-6 0,4 5-12 0,1 6-3 16,1-1-2-16,1 3-7 0,0 2-4 0,1 3-4 15,1 4-8-15,0 2-9 0,1-1-1 0,0 1-8 16,3 2-5-16,-3-1-7 0,0 4-6 0,2 0-10 15,1 0-14-15,-3 3-27 0,4 0-22 0,3 3-43 16,-1 2-51-16,-1 1-61 0,1 3-65 0,3 7-75 0,-2 3-86 16,-5 0-355-16,-1 3-949 0,1-2 255 0</inkml:trace>
          <inkml:trace contextRef="#ctx0" brushRef="#br0" timeOffset="130044.2885">4840 5889 4133 0,'-4'-1'412'16,"4"1"-168"-16,-5-2-97 0,4-2-36 0,1 4-25 16,0 0-18-16,6-6-9 0,-6 6-17 0,9-6-10 0,1 3-5 15,2 0-46-15,-2 0-55 0,-1 1-59 0,-1 1-71 16,2-2-83-16,-3 2-353 0,0-1-767 0,-7 2 209 16</inkml:trace>
          <inkml:trace contextRef="#ctx0" brushRef="#br0" timeOffset="130700.3504">4995 5922 279 0,'0'0'393'0,"-7"1"-33"0,7-1-21 0,0 0 5 0,0 0-8 0,0 0-12 16,0 0-12-16,0 0-7 0,0 0-18 0,0 0-17 16,0 0-25-16,0 0-19 0,0 0-24 0,0 0-21 15,0 0-18-15,0 0-18 0,10-9-17 0,-8 6-17 16,-1-1-36-16,2 1-39 0,-3 3-42 0,1-7-46 16,-1 1-27-16,0 6-23 0,-2-7-19 0,-1 2 0 0,-1 3 0 15,1 0 7-15,-2-1 10 0,0 2 10 0,-2-1 10 16,7 2 10-16,-9 1 6 0,9-1 17 0,-10 2 14 15,5 1 18-15,0-1 18 0,1 1 19 0,0 2 10 16,3 1 29-16,-2 2 8 0,2 1 15 0,1 0 16 16,0 2 11-16,5-1 0 0,1 5 5 0,4-1 3 0,-1-2-4 15,-1-4-7-15,1-1-1 0,5 6-2 0,1-3-1 16,-1-5-3-16,-1 0-8 0,4-1-5 0,-3-1-2 16,-2-1-17-16,0-2-15 0,-1-1-27 0,0 0-31 15,-1-3-44-15,0 0-30 0,0 0-51 16,-3-1-31-16,2-1-25 0,-2-1-16 0,-1-2-16 0,-2 0-11 15,-2-2 0-15,-1 1 12 0,1 0 16 0,0-7 26 16,-3 5 42-16,1 0 45 0,0 3 42 0,0 2 40 16,0 1 36-16,-1 1 32 0,1 0 28 0,0 5 11 15,-2-7 17-15,2 7 4 0,-1-6 2 0,1 6-5 0,0 0-3 16,0-5-6-16,0 5-2 0,0 0-1 16,0 0 4-16,5-1 9 0,-5 1 1 0,9 7 2 0,-3 1 0 15,-1-1-10-15,2 0-8 0,-2 3-5 0,0-1-6 16,1 0-11-16,-1 0-6 0,2-2-7 0,-1 1-4 15,-1-1-10-15,2-1-3 0,-2 0-3 0,-2-2-6 0,1-2 4 16,-1 2 2-16,1-2 4 0,1 1 13 0,-5-3 13 16,8 1-14-16,-8-1-5 0,11-6-2 0,-6 3-5 15,3-4-11-15,0 0-6 0,-1-2-13 0,3-6-10 16,-2 2-20-16,-3-1-28 0,0 2-41 0,-4 3-49 16,1-1-67-16,1-1-59 0,-3 5-74 0,0-2-85 15,0 3-280-15,0 0-829 0,0 5 224 0</inkml:trace>
          <inkml:trace contextRef="#ctx0" brushRef="#br0" timeOffset="131023.4034">5494 5906 581 0,'0'0'310'16,"0"0"-39"-16,-9 1-36 0,9-1-25 0,0 0-24 15,0 0-19-15,0 0-13 0,0 0-13 0,0 0-5 0,0 0-6 16,0 0-8-16,0 0-7 0,0 0-4 16,-10-3-9-16,10 3-16 0,0 0-2 0,-4-4-15 15,4 4-3-15,0 0-10 0,-8-2-1 0,8 2-8 0,0 0-1 16,-6-3-6-16,6 3-8 0,0 0 0 0,-9 2-7 16,9-2 1-16,0 0 4 0,0 0 5 0,-9 3 12 15,7 0 1-15,-2 1 12 0,3 1 15 0,0-1 1 16,-1 1 0-16,2 0 0 0,2 4 0 0,-1 0-7 0,0-2-9 15,3 2 2-15,0-2-8 0,2 1-18 0,-2-1-29 32,5-1-40-32,-2 0-52 0,-1-2-50 0,5 0-66 15,-1-2-65-15,0-2-254 0,2 0-624 0,-1-1 171 0</inkml:trace>
          <inkml:trace contextRef="#ctx0" brushRef="#br0" timeOffset="131394.8433">5572 5880 601 0,'0'0'438'0,"0"0"-49"16,0 0-33-16,0 0-35 0,0 0-45 0,0 0-24 15,0 0-30-15,0 0-23 0,0 0-12 16,0 0-12-16,0 0-7 0,0 0-18 0,0 0-14 0,12 11-10 16,-10-7-13-16,1 0-13 0,-1 5-9 0,2 2-8 15,-1-4-7-15,1-1-8 0,0 0-8 0,0-2-6 16,-3 1-1-16,3-2-4 0,-2 2-4 0,1-3 6 16,-1 1 20-16,-2-3 7 0,5 3 3 0,-5-3 2 0,0 0-3 15,9 0-9-15,-9 0-6 0,9-4-6 0,-4 1 3 16,3-3-11-16,-2-3 0 0,0 3 1 15,2-3 1-15,-1-1-5 0,-1 1-8 0,0 0-1 0,-1 2-1 16,0-2-6-16,0 2-6 0,-1 0-21 0,0 2-16 16,-2 1-29-16,0-1-39 0,-2 5-46 0,5-6-55 15,-5 6-60-15,2-3-55 0,-2 3-51 0,0 0-288 16,0 0-761-16,0 0 206 0</inkml:trace>
          <inkml:trace contextRef="#ctx0" brushRef="#br0" timeOffset="131666.0862">5937 6055 580 0,'-3'2'596'0,"3"-2"-79"0,-4 3-37 0,4-3-35 0,-3 8-31 0,-1 2-36 15,1 1-31-15,-2 5-32 0,-1 3-31 0,2-2-29 16,-1 2-29-16,1 1-21 0,1-3-25 0,-1 1-21 16,0 0-5-16,2-6-40 0,0-2-50 0,0-1-67 15,1-2-75-15,1-2-77 0,-3 0-68 0,3 0-71 16,0-5-103-16,0 0-231 0,0 0-753 0,0 0 204 16</inkml:trace>
        </inkml:traceGroup>
        <inkml:traceGroup>
          <inkml:annotationXML>
            <emma:emma xmlns:emma="http://www.w3.org/2003/04/emma" version="1.0">
              <emma:interpretation id="{06834E98-0069-4389-8366-6568A1C93D89}" emma:medium="tactile" emma:mode="ink">
                <msink:context xmlns:msink="http://schemas.microsoft.com/ink/2010/main" type="inkWord" rotatedBoundingBox="6357,6724 7770,6651 7816,7540 6403,7613"/>
              </emma:interpretation>
              <emma:one-of disjunction-type="recognition" id="oneOf28">
                <emma:interpretation id="interp140" emma:lang="en-US" emma:confidence="0.5">
                  <emma:literal>season)</emma:literal>
                </emma:interpretation>
                <emma:interpretation id="interp141" emma:lang="en-US" emma:confidence="0">
                  <emma:literal>Season)</emma:literal>
                </emma:interpretation>
                <emma:interpretation id="interp142" emma:lang="en-US" emma:confidence="0">
                  <emma:literal>Seasons)</emma:literal>
                </emma:interpretation>
                <emma:interpretation id="interp143" emma:lang="en-US" emma:confidence="0">
                  <emma:literal>Season</emma:literal>
                </emma:interpretation>
                <emma:interpretation id="interp144" emma:lang="en-US" emma:confidence="0">
                  <emma:literal>Season))</emma:literal>
                </emma:interpretation>
              </emma:one-of>
            </emma:emma>
          </inkml:annotationXML>
          <inkml:trace contextRef="#ctx0" brushRef="#br0" timeOffset="132410.1761">6137 5634 638 0,'2'-5'404'0,"-2"5"-53"0,3-2-37 0,-3 2-32 0,0-6-37 0,0 6-32 16,-3-6-24-16,-1 3-21 0,-1-1-23 0,-2-1-15 15,-3 1-7-15,-1 0-17 0,0 1-11 16,-1 1-13-16,0-1-5 0,0 2-14 0,2 1-3 0,1 0 4 16,2 0-6-16,1 2 4 0,1 0 9 0,1 1 30 15,0 0 16-15,2 1 18 0,1 2 16 0,1 2 14 16,3 8 10-16,4 3-5 0,3-1 9 0,2 2 2 15,7 10-2 1,-3-8 5-16,-1-3-4 0,5 12-9 0,-4-12-6 16,-6-1-15-16,0-3-11 0,2-1-8 0,-5 1-11 15,0-3-12-15,-2-2-5 0,-3 1-6 0,-1-1-12 0,-2 0-9 16,-3 8-27-16,-4-2-47 0,-3 2-62 0,-1-2-62 16,-2-4-67-16,1 2-68 0,-4-4-64 15,5-5-72-15,-1-2-76 0,3-3-284 0,1-3-902 0,0-2 242 0</inkml:trace>
          <inkml:trace contextRef="#ctx0" brushRef="#br0" timeOffset="132678.0503">6285 5815 563 0,'0'0'379'0,"0"0"-23"0,0 0-5 0,0 0-2 0,0 0-10 16,0 0-12-16,0 0-8 0,0 0-12 0,0 0-15 0,0 0-20 0,0 0-23 0,0 0-23 16,0 0-15-16,0 0-32 0,0 0-17 15,0 0-20-15,0 0-24 16,15-9-30-16,-15 9-26 0,0-5-24 0,0 5-23 0,-1-6-18 0,1 6-4 0,-6-6-10 0,6 6-2 16,-7-2 1-1,2-1 2-15,5 3 1 0,0 0 1 0,-15 3 1 16,15-3-2-16,-10 2 6 0,5 1 8 0,0 0 11 15,-2 3 12-15,4 4 10 0,-1-3 9 0,1 2 9 0,4 3 7 0,1-2 1 16,3 6 2-16,2-1-2 16,3 2-2-16,2-4-4 0,-2-2-1 0,-1-2-5 15,-1-3-2-15,8 2-15 0,2 1-20 0,0-4-44 0,-3-3-53 16,-1-1-66-16,-3-1-59 0,1-2-66 0,4-2-75 16,-3-3-301-16,-2 1-784 0,-1-1 212 0</inkml:trace>
          <inkml:trace contextRef="#ctx0" brushRef="#br0" timeOffset="133125.7651">6508 5779 421 0,'0'0'292'15,"0"0"-33"-15,0 0-26 0,-13 2-21 0,13-2-22 16,-11 2-14-16,6-1-17 0,5-1-6 15,-8 4 0-15,3-3 4 0,5-1-7 0,-9 4-7 0,6-2-1 0,3-2-3 0,-9 4-4 16,6-2-5 0,3-2 4-16,-5 3-5 0,5-3-5 0,-4 4 4 0,4-4-10 15,-1 7-5-15,1-7-8 0,1 9-5 0,2-6-8 0,-1 2-9 16,1-1-17-16,1-1 1 0,0 2-9 16,2 2-2-16,-1-1-5 0,0-2-8 0,-1-1-10 15,1 1-13-15,-1-1-13 0,0 0-4 0,-4-3-10 16,5 5-6-16,-1-4-9 0,-4-1-18 0,0 0-12 0,5 4-3 15,-5-4-9-15,0 0-3 0,0 0 9 0,0 0 4 16,0 0 4-16,0 0 10 0,9-8 0 0,-9 8 23 0,0 0 17 0,2-7 12 16,-2 7 23-16,3-5 29 0,-3 5 14 0,0-4 13 0,0 4 6 31,0 0 6-31,1-5-1 0,-1 5-10 0,0 0-8 0,0 0-9 0,2-4-7 0,-2 4-11 0,0 0-4 16,0 0-3-16,0 0 0 0,0 0-10 0,0 0-3 15,8 10-2-15,-7-6-4 0,6 6-4 0,-5-1-3 16,2 2-5-16,0-2 2 15,1 1-30-15,-1 1-42 0,-1-3-44 0,2 1-41 16,0 0-41-16,2-2-41 0,-2 0-44 0,4-3-48 0,1 0-279 0,0-2-704 16,9 1 192-16</inkml:trace>
          <inkml:trace contextRef="#ctx0" brushRef="#br0" timeOffset="133400.1622">6708 5801 476 0,'-7'3'270'15,"0"-1"-29"-15,2-1-14 0,5-1-16 0,-5 6-8 16,5-6-1-16,-2 5 3 0,2-5 7 0,-1 6-4 16,1-6 10-16,3 6-1 0,-1-2 10 0,2-1 0 0,1 1 5 15,1 3-1-15,4-1-5 0,-2 0-3 0,0 1-9 16,0-2-16-16,1 2-6 0,-3 0-22 0,1-1-12 15,0 0-14-15,-1-1-8 0,-2 0-21 0,0 4-14 16,-4 0-27-16,0 0-43 0,-4 1-76 0,-5 5-85 0,1 0-67 16,0-4-84-16,2-2-82 0,-4-1-295 0,2-4-789 15,2 1 213-15</inkml:trace>
          <inkml:trace contextRef="#ctx0" brushRef="#br0" timeOffset="134036.8578">6892 5823 216 0,'-7'3'459'0,"7"-3"-75"0,0 0-47 0,0 0-27 15,-3 5-32-15,3-5-9 0,0 0-17 0,-2 5-6 0,2-2-5 16,0-3-4-16,2 8-9 0,0-4-7 0,2 4-9 16,1 0-5-16,1 1-12 0,2-1-3 0,4 5-15 0,-2-4-12 15,0-1-15-15,-1-1-12 0,1 0-15 16,-1-2-10-16,1 1-14 0,-1-1-8 0,1 0-7 16,-3-1-17-16,-2-1-17 0,1-2-18 0,-2 1-21 0,-4-2-41 15,0 0-36-15,0 0-42 0,11-3-32 0,-11 3-22 16,1-6-25-16,-1 6-28 0,-5-8-20 0,-2 1-18 15,-1 0 4-15,-1 0 2 0,-1-1 23 0,-7-3 18 16,2 1 36-16,4 2 31 0,2 1 36 0,1 1 39 0,2 2 36 16,2 1 28-16,-1-1 30 0,2 1 8 15,3 3 8-15,-4-8 5 0,4 8 5 0,3-4 1 0,-3 4 11 16,6-6 5-16,-1 2 11 0,5-1 16 0,0 0 18 0,0-1 20 16,0 4 11-16,1-4 3 0,1 2-1 0,5-1-4 31,-5 2 0-31,0-1-3 0,-2 2-10 0,-3 1-7 0,-1 0-14 15,-6 1-12-15,13 1-3 0,-13-1-7 16,9 3-3-16,-4 1-6 0,1 3-12 0,-2 0-4 0,-1-2-19 16,0 4-15-16,-1 0-20 0,-1 0-19 0,0 0-21 15,-1-1-26-15,0 0-15 0,1-2-16 0,-1 0-8 16,2-3 0-16,-2-3 6 0,0 6 13 0,0-6 9 16,2 4 11-16,-2-4 5 0,0 0 2 0,0 0 13 0,0 0-1 15,18-11 11-15,-10 5-1 0,0-1 7 0,0 0 13 16,4 1 12-16,-6-1 24 0,2 1 20 0,-1 2 10 15,-3 0 11-15,1 2-6 0,-1-1 2 0,0 1-6 16,-4 2-6-16,6-3-4 0,-6 3 0 0,0 0-2 16,0 0-3-16,13 6-7 0,-10-3-2 0,3 5-20 0,-4-1-29 15,1-1-53-15,1 2-59 0,-2-1-55 16,1-1-52-16,1-2-60 0,-2 0-74 0,-2-4-231 0,4 5-714 16,-4-5 193-16</inkml:trace>
          <inkml:trace contextRef="#ctx0" brushRef="#br0" timeOffset="134344.3008">7248 5372 557 0,'-3'3'601'0,"3"-3"-54"0,3 7-20 0,4 2-8 0,3 5-16 16,2 6-33-16,2 0-36 0,6 14-32 0,1 2-29 15,-3 0-35-15,-1 3-31 0,-1-1-31 0,-3 5-29 0,-2 0-22 16,11 30-24-16,-16-23-20 0,-4-10-20 0,-4 0-19 16,-4 0-16-16,-4 0-30 0,-2-1-48 0,-3-2-57 0,0-1-64 15,-5-4-80-15,-1 1-92 0,-2-4-94 0,3-11-134 16,3-2-356-16,-2-1-998 0,0-3 267 0</inkml:trace>
        </inkml:traceGroup>
      </inkml:traceGroup>
    </inkml:traceGroup>
    <inkml:traceGroup>
      <inkml:annotationXML>
        <emma:emma xmlns:emma="http://www.w3.org/2003/04/emma" version="1.0">
          <emma:interpretation id="{97C8EFA0-5033-43B6-93BE-3C2079FD2203}" emma:medium="tactile" emma:mode="ink">
            <msink:context xmlns:msink="http://schemas.microsoft.com/ink/2010/main" type="paragraph" rotatedBoundingBox="441,7855 6937,7533 6991,8626 495,8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E34D54-7C9F-41B4-B456-026260D2182D}" emma:medium="tactile" emma:mode="ink">
              <msink:context xmlns:msink="http://schemas.microsoft.com/ink/2010/main" type="inkBullet" rotatedBoundingBox="463,8293 637,8284 642,8381 468,8390"/>
            </emma:interpretation>
            <emma:one-of disjunction-type="recognition" id="oneOf29">
              <emma:interpretation id="interp145" emma:lang="en-US" emma:confidence="1">
                <emma:literal>=</emma:literal>
              </emma:interpretation>
              <emma:interpretation id="interp146" emma:lang="en-US" emma:confidence="0">
                <emma:literal>-</emma:literal>
              </emma:interpretation>
              <emma:interpretation id="interp147" emma:lang="en-US" emma:confidence="0">
                <emma:literal>,</emma:literal>
              </emma:interpretation>
              <emma:interpretation id="interp148" emma:lang="en-US" emma:confidence="0">
                <emma:literal>.</emma:literal>
              </emma:interpretation>
              <emma:interpretation id="interp149" emma:lang="en-US" emma:confidence="0">
                <emma:literal>I</emma:literal>
              </emma:interpretation>
            </emma:one-of>
          </emma:emma>
        </inkml:annotationXML>
        <inkml:trace contextRef="#ctx0" brushRef="#br0" timeOffset="135466.0787">112 7098 4334 0,'0'0'562'0,"-4"4"-286"0,4-4-121 0,0 0-64 0,0 0-28 0,0 0-6 0,0 0 1 0,0 0-6 16,26-5-9-16,-7 2-7 0,0 0-9 0,0 0-42 15,0 2-55-15,1-1-76 0,-6 1-80 0,-3 1-77 16,-2 0-85-16,-1-1-245 0,-8 1-762 15,10-2 206-15</inkml:trace>
        <inkml:trace contextRef="#ctx0" brushRef="#br0" timeOffset="135321.4132">127 7007 2867 0,'0'0'453'0,"0"0"-106"0,0 0-95 0,0 0-62 0,0 0-20 16,0 0-17-16,0 0-8 0,0 0-2 0,3-3-9 0,-3 3 2 16,0 0-12-16,11 0-16 0,-6 0-9 0,5 0-11 15,0 2-10-15,2-2-6 0,-3 0-9 0,-1 0-20 16,-8 0-53-16,14 0-61 0,-9 1-89 0,-5-1-85 16,0 0-83-16,10 0-341 0,-10 0-802 0,0 0 218 15</inkml:trace>
      </inkml:traceGroup>
      <inkml:traceGroup>
        <inkml:annotationXML>
          <emma:emma xmlns:emma="http://www.w3.org/2003/04/emma" version="1.0">
            <emma:interpretation id="{5FAD0210-C176-47F4-B5F4-F51BE7E91C3A}" emma:medium="tactile" emma:mode="ink">
              <msink:context xmlns:msink="http://schemas.microsoft.com/ink/2010/main" type="line" rotatedBoundingBox="949,7830 6937,7533 6991,8626 1003,8923"/>
            </emma:interpretation>
          </emma:emma>
        </inkml:annotationXML>
        <inkml:traceGroup>
          <inkml:annotationXML>
            <emma:emma xmlns:emma="http://www.w3.org/2003/04/emma" version="1.0">
              <emma:interpretation id="{9BB87E6F-C42E-404E-B309-246B9C5806E7}" emma:medium="tactile" emma:mode="ink">
                <msink:context xmlns:msink="http://schemas.microsoft.com/ink/2010/main" type="inkWord" rotatedBoundingBox="956,7983 1079,7977 1103,8473 981,8480"/>
              </emma:interpretation>
              <emma:one-of disjunction-type="recognition" id="oneOf30">
                <emma:interpretation id="interp150" emma:lang="en-US" emma:confidence="0.5">
                  <emma:literal>p</emma:literal>
                </emma:interpretation>
                <emma:interpretation id="interp151" emma:lang="en-US" emma:confidence="0">
                  <emma:literal>P</emma:literal>
                </emma:interpretation>
                <emma:interpretation id="interp152" emma:lang="en-US" emma:confidence="0">
                  <emma:literal>.</emma:literal>
                </emma:interpretation>
                <emma:interpretation id="interp153" emma:lang="en-US" emma:confidence="0">
                  <emma:literal>,</emma:literal>
                </emma:interpretation>
                <emma:interpretation id="interp15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36049.9833">633 6772 508 0,'-4'-4'563'0,"4"4"-83"0,0 0-51 0,-2-3-57 0,2 3-37 0,0 0-20 16,0 0-13-16,-2 13-6 0,0-2-6 16,4 8-11-16,-1 3-14 0,0 0-23 0,0 3-12 15,3 10-20-15,-2-7-22 0,2 5-25 0,-2-6-11 0,1-6-17 16,2 1-11-16,-1-1-15 0,0-2-11 0,1-1-12 15,-2 2-5-15,1-9-10 0,-1 1-21 0,-1-2-27 16,1-2-27-16,-1-1-27 0,0-2-20 0,-1 0-16 16,0 0-14-16,-1-5-12 0,1 5-22 0,-1-5-31 0,0 0-32 15,0 0-25-15,0 0-7 0,0 0 4 0,-3-20 9 16,0 2 12-16,-1-2 13 0,-1-2 11 0,-2-12 13 16,0-2 15-16,2 0 12 0,-1 2 21 0,5-3 26 0,1 10 27 0,0 4 22 0,0 0 24 15,3 1 22-15,0 2 18 0,2-1 21 16,1 5 25-16,1-1 18 0,3 0 20 0,-3 5 17 0,0 2 13 15,0 1 8-15,-3 2-4 0,1 1-1 0,-2 1-21 32,-1 3-13-32,-2 2-10 0,5-5-2 0,-5 5 8 15,0 0-7-15,0 0 0 0,4 15-9 0,-7 4-17 16,-3 2-38-16,-8 12-55 0,0-2-66 0,0 2-75 0,3-6-72 16,1-7-74-16,1 2-87 0,-2-3-275 0,1 0-789 15,2-4 214-15</inkml:trace>
        </inkml:traceGroup>
        <inkml:traceGroup>
          <inkml:annotationXML>
            <emma:emma xmlns:emma="http://www.w3.org/2003/04/emma" version="1.0">
              <emma:interpretation id="{31CE0DE0-B7AD-49E3-B6F5-534A691AA03C}" emma:medium="tactile" emma:mode="ink">
                <msink:context xmlns:msink="http://schemas.microsoft.com/ink/2010/main" type="inkWord" rotatedBoundingBox="1237,7816 3753,7691 3807,8784 1292,8909"/>
              </emma:interpretation>
              <emma:one-of disjunction-type="recognition" id="oneOf31">
                <emma:interpretation id="interp155" emma:lang="en-US" emma:confidence="0.5">
                  <emma:literal>Congestion/</emma:literal>
                </emma:interpretation>
                <emma:interpretation id="interp156" emma:lang="en-US" emma:confidence="0">
                  <emma:literal>(Congestion/</emma:literal>
                </emma:interpretation>
                <emma:interpretation id="interp157" emma:lang="en-US" emma:confidence="0">
                  <emma:literal>(congestion/</emma:literal>
                </emma:interpretation>
                <emma:interpretation id="interp158" emma:lang="en-US" emma:confidence="0">
                  <emma:literal>(Congestion,</emma:literal>
                </emma:interpretation>
                <emma:interpretation id="interp159" emma:lang="en-US" emma:confidence="0">
                  <emma:literal>Congestion</emma:literal>
                </emma:interpretation>
              </emma:one-of>
            </emma:emma>
          </inkml:annotationXML>
          <inkml:trace contextRef="#ctx0" brushRef="#br0" timeOffset="140485.8342">3400 6547 379 0,'0'-5'523'0,"0"5"-47"0,0-5-38 0,0 5-34 16,0 0-33-16,-1-5-41 0,1 5-28 0,0 0-4 16,0 0 1-16,0 15-6 0,1 8 3 0,1 14-4 15,0 6-13-15,-2 34-24 0,0-26-10 0,-1-11-18 16,-2 4-17-16,1 0-19 0,-2 1-17 0,4-1-21 15,-1 0-16-15,-2-2-12 0,1-1-12 0,-1-7-13 32,3 4-10-32,0-11-11 0,0-7-22 0,0 0-27 0,0-5-34 15,3 0-43-15,-3-5-45 0,1-2-47 0,-1-3-54 16,0-1-61-16,0-4-83 0,0 0-98 0,0 0-349 0,10-14-942 0,-5-4 253 0</inkml:trace>
          <inkml:trace contextRef="#ctx0" brushRef="#br0" timeOffset="136477.9956">1116 6517 294 0,'-14'0'480'0,"-1"2"-61"0,4 1-34 0,-6 4-27 0,1 5-18 16,-2 6-24-16,-10 14-15 0,5 5-25 0,3 2-18 15,-6 37-8-15,10-27-13 0,7-10-7 0,4 3-8 0,4-1-5 16,4 2-11-16,2-1-12 0,2-3-13 0,4-2-17 16,2-1-7-1,6-3-16-15,-1 1-13 0,2-2-21 0,-3-10-21 0,-1-4-23 16,2 0-38-16,1-6-41 0,-2 1-55 0,3-3-70 15,1-2-81-15,1-7-92 0,-3-4-116 0,4-3-237 16,-2-4-801-16,0-3 216 0</inkml:trace>
          <inkml:trace contextRef="#ctx0" brushRef="#br0" timeOffset="137059.5877">1194 6742 660 0,'-12'0'413'15,"4"1"-44"-15,-1 1-23 0,1 3-31 0,-2-2-23 16,-4 8-20-16,-3 1-17 0,3 4-21 0,-1 0-18 15,4 3-12-15,0 0-10 0,1 4-16 0,1-3-13 16,2 2-3-16,0-1-3 0,5 0-4 0,1-3 0 16,-2 3-6-16,3-2-1 0,5-3-5 0,0 0-5 0,2-1-5 15,0-3-7-15,1-3-9 0,-1-3 9 16,1 2-36-16,9 0-8 0,-3-2-16 0,5-1-23 0,-2-2-29 16,-2-2-26-16,-1-1-27 0,-3-1-28 0,2-2-24 15,5-2-17-15,-5-3-14 0,1-3-8 0,-1 1-8 16,-5-3 0-16,1-1 7 0,-4 1 7 0,-2 1 11 15,0 2 11-15,-2 0 17 0,-1-1 15 0,-1 2 9 16,1 2 10-16,-1 1 9 0,-1 0 10 0,1 2 8 0,1 4 11 16,-1-8-9-16,1 8 3 0,-1-4 2 0,1 4 0 15,0 0 0-15,0 0 16 0,0 0-1 0,0 0 21 16,0 0 15-16,0 0 13 0,0 0 7 0,8 15 6 16,0-8 8-16,1 1 5 0,1-2 7 0,-1 1-5 15,6 3 2-15,-1-1 3 0,-1-2-4 0,0-2-2 16,-2-1-4-16,-1 1-5 0,1-2-7 0,2 2-3 15,-2-2-5-15,0-3-6 0,-1 2-2 0,-1-1-5 0,-2 1 0 16,-7-2-7-16,12-2-4 0,-12 2-15 0,6-4-17 16,-6 4-21-16,3-7-10 0,-5 2-4 0,2 5-16 15,-7-13-14-15,-1 5-27 0,-6-4-23 0,-1 1-26 16,2 5-19-16,-5-1-14 0,-1-1-23 0,2 4-15 0,-3-1-26 16,6 4-28-16,3-1-245 0,0 1-621 15,2 1 168-15</inkml:trace>
          <inkml:trace contextRef="#ctx0" brushRef="#br0" timeOffset="137483.9689">1530 6912 403 0,'-3'3'295'15,"3"-3"-33"-15,-3 5-26 0,3-5-16 0,-2 9-15 0,2-5-7 16,-2 2-4-16,2 3 2 0,-1 1-5 0,0-1-8 16,1 0-15-16,0 1-2 0,0-1-5 0,-1-3-3 15,1 0-8-15,1 0-7 0,-1-6-9 0,0 9-5 16,0-9-4-16,0 7-4 0,0-7 5 0,1 5 2 15,-1-5 0-15,1 3-8 0,-1-3-8 0,0 0-12 0,0 0-11 16,0 0-8-16,18-8-5 0,-10 0-12 0,-1-1-8 16,6-4-5-16,-3-1-5 0,2 0-3 0,-3 3-5 15,-2 2-5-15,-2 1-2 0,2 1-3 0,-2 2-5 16,-3 0 2-16,1 0-1 0,-3 5-4 16,6-5 2-16,-6 5 8 0,0 0 8 0,0 0 0 0,0 0-2 15,0 0-3-15,15 15-6 0,-11-6 0 0,0 2-4 16,1 5-2-16,0 2-5 0,1-2-37 0,0 0-41 15,-1-3-56-15,2-3-51 0,-2 0-53 0,2-2-51 0,1-1-63 0,0-1-295 16,2-3-760-16,0 1 207 0</inkml:trace>
          <inkml:trace contextRef="#ctx0" brushRef="#br0" timeOffset="137934.3483">1842 6898 314 0,'-6'1'305'0,"6"-1"-45"0,-14 5-27 0,10-3-30 0,-1 2-14 0,5-4-12 16,-8 6-6-16,5-2-5 0,-1 2-9 0,4-6-2 16,-5 8-7-16,4-3-5 0,-2-1-5 0,3-4-8 15,-1 10-2-15,1-6-9 0,0-4-2 0,1 9-10 16,1-6-11-16,-2-3-13 0,5 8 3 0,-3-4-16 15,-2-4-26-15,9 5-18 0,-4-3-30 0,-1-1-28 16,-4-1-25-16,10 3-16 0,-10-3-15 0,10-1-4 16,-10 1 6-16,10-4 5 0,-6 2 13 0,1 0 9 0,-2-2 21 15,0 0 25-15,-3 4 31 0,7-9 37 0,-5 4 38 16,-2 5 40-16,3-6 29 0,-1 2 20 16,-2 4 10-16,2-5-9 0,-2 5-8 0,0 0-17 0,0 0-2 15,0 0 5-15,0 0 8 0,0 0 4 0,-2 33 7 16,0 1-1-16,-1 3 6 0,-1 3-5 0,3 1 1 15,-1 6-3-15,-5 30-8 0,5-28-7 0,0-13-14 0,1-1-12 16,0 0-11-16,-2-8-12 0,0-4-11 0,0-1-14 16,1-2-5-16,-1-2-4 0,-1-6-10 0,2-1-6 15,-1-1-4-15,0-3-11 0,-3 0-3 0,3-2-19 0,0-1-34 16,3-4-55-16,-10 2-56 0,10-2-77 0,-16-10-85 16,5-5-78-16,-2-5-82 0,-1-15-424 0,7 0-1040 15,-2-8 277-15</inkml:trace>
          <inkml:trace contextRef="#ctx0" brushRef="#br0" timeOffset="138283.0593">2000 6912 559 0,'0'0'455'15,"0"0"-30"-15,0 0-22 0,18 2-29 0,-18-2-30 0,8-1-20 0,-8 1-28 16,9-1-25-16,-9 1-17 0,8-2-23 0,-8 2-20 0,4-2-22 16,-4 2-18-16,0 0-25 0,8-5-28 15,-8 5-31-15,1-5-25 0,-1 5-26 0,-2-8-34 16,2 8-28-16,-7-7-21 0,4 4-14 0,3 3-3 0,-7-4-2 16,7 4 8-16,-11-2 3 0,11 2 9 0,-7-1 9 15,7 1 7-15,0 0 17 0,0 0 12 0,-13 4 16 0,13-4 13 16,-3 5 18-16,1 0 14 0,2 0 6 0,2 5 1 15,0 0 3-15,3-1-1 0,0 1-8 0,6 6-5 16,1-3-8-16,0-2-1 0,2 1 0 16,0-1-33-16,-3-4-28 0,0-1-48 0,7 3-51 0,-6-6-61 15,0 0-56-15,1-2-56 0,6 1-59 0,-4-4-193 0,-2 1-643 16,6-1 175-16</inkml:trace>
          <inkml:trace contextRef="#ctx0" brushRef="#br0" timeOffset="138653.9497">2354 6815 405 0,'-5'-6'274'15,"5"6"-28"-15,0 0-19 0,-5-3-20 0,5 3-17 0,0 0-12 0,-12-3-12 16,12 3-16-16,-16-1 0 0,9 1-18 16,7 0-2-16,-21 1-10 0,10-1-9 0,1 2-10 0,1-1-12 15,-1 1-7-15,2 1-9 0,8-3-3 0,-11 4 2 16,6-3 3-16,5-1 10 0,-5 4 16 0,5-4 18 16,-2 6 11-16,2-6 11 0,0 0 7 0,5 9 2 15,-2-5 12-15,6 2 7 0,0 1 5 0,-1-1-2 0,3-1-3 16,-1 1-7-16,5 2-7 0,-3 2-16 0,0-4-17 15,-4 2-1-15,1-2-11 0,-2 1-5 0,1 0 2 16,-3 1-6-16,0-1-17 0,-4 3-13 0,-2 0-32 0,-3 0-54 16,-6 7-69-16,1-3-77 0,-2 0-71 0,1-3-86 15,3-3-90-15,-3-2-291 0,5-3-839 0,-2-2 226 16</inkml:trace>
          <inkml:trace contextRef="#ctx0" brushRef="#br0" timeOffset="138886.208">2512 6591 4289 0,'0'-6'592'16,"0"6"-316"-16,0 0-114 0,0 0-59 0,0 0-37 0,0 0 4 15,0 0 17-15,0 0 16 0,0 0-5 0,-7 30 2 16,5-7 6-16,-2 16-4 0,0 1 6 0,1 1-12 16,1 2-6-16,2-1-8 0,-3-2-10 0,3 0-4 15,0-2-7-15,1-4-9 0,1-7 1 0,-2-5-6 16,0-3-6-16,0-1 5 0,2-5-20 0,-2-1-22 0,1-5-34 15,-1-1-48-15,1 1-46 0,-1-7-74 0,0 6-90 16,0-6-114-16,0 0-412 0,0 0-979 0,0 0 263 16</inkml:trace>
          <inkml:trace contextRef="#ctx0" brushRef="#br0" timeOffset="139081.8439">2487 6863 300 0,'-5'-3'658'15,"5"3"-131"-15,0 0-57 0,0 0-49 0,0 0-43 0,-2-5-40 16,2 5-38-16,0 0-29 0,0 0-33 0,0 0-26 16,23 8-23-16,-13-2-21 0,-1 1-16 0,1-1-12 15,-2 4-10-15,-1-3-10 0,3 8-13 0,-4-3-9 16,0-2-9-16,-4 1-17 0,-1-1-31 0,1 0-44 16,-2-1-63-16,1 0-82 0,-1 0-76 0,-3-2-89 0,2-4-329 15,1-3-771-15,-2 6 208 0</inkml:trace>
          <inkml:trace contextRef="#ctx0" brushRef="#br0" timeOffset="139187.0223">2607 6768 3595 0,'-4'-12'241'0,"-2"3"-142"0,2 2-45 0,-1 1-18 0,3-1-24 16,2 7-17-16,-6-7-33 0,5 2-55 0,1 5-57 0,0 0-82 16,0 0-248-16,0 0-576 0,0 0 160 0</inkml:trace>
          <inkml:trace contextRef="#ctx0" brushRef="#br0" timeOffset="139777.6677">2688 6817 309 0,'-2'3'246'15,"2"-3"-18"-15,-3 7-1 0,3-7-3 0,-1 6 2 16,1-6 4-16,1 7 6 0,0-2 4 0,-1-5-5 16,8 8 11-16,0-2-6 0,-1-1 3 0,2 1-10 15,0 0-10-15,2-2-13 0,-1-1-15 0,1 2-22 0,-1-3-18 16,1 1-13-16,1 0-14 0,-2-2-15 0,-1 0-11 16,-9-1-11-16,12 1-8 0,-12-1-15 0,10 0-34 15,-10 0-35-15,0 0-42 0,8-3-35 0,-8 3-37 16,0 0-27-16,-1-6-23 0,1 6-17 0,0 0-14 15,-15-13 1-15,6 9 13 16,-1-1 18-16,1-1 22 0,0 2 30 0,1-2 26 16,2 3 32-16,0-1 27 0,1 1 24 0,5 3 29 15,-6-5 20-15,6 5 8 0,-4-4 8 0,4 4 0 0,0 0 17 16,8-12 9-16,0 8 10 0,3-2 19 0,7-3 18 16,-5 3 9-16,3-2 11 0,-3 2 2 0,-1 2 5 15,-1-1-2-15,0 2-5 0,1-1-9 0,-2 2-13 0,0 1-9 16,0 0-10-16,-10 1 0 0,15 1-1 0,-9 1-3 0,-1 1-9 15,2 4-5-15,-2 2-12 0,-1 0-14 0,0 1 0 16,-2 2-12-16,1-1-13 0,-1 5-21 0,0-3-24 16,0-3-19-16,0 0-21 0,-1-2-7 0,0-1-1 15,-1-1-9-15,1-1 6 0,-1-5 14 0,3 6 8 16,-3-6 5-16,0 0 2 0,0 0 0 0,6 1 6 16,-6-1-3-16,13-9 2 0,-6 3 3 0,2-1 2 15,-1 0-1-15,0-2 12 0,1 2 8 0,5-4 13 0,-3 2 8 16,-2 3 14-16,-3 1 3 0,0 0-5 0,-1 3 2 15,0-2-11-15,-5 4 5 0,0 0 6 0,0 0-4 16,16 6 0-16,-11 2-1 0,0 2-2 0,-1 0-8 16,1 6-33-16,-1 0-42 0,-2-2-54 0,2-3-71 15,-3-3-65-15,2-1-74 0,-1 2-77 0,0-6-308 16,0 0-835-16,-2-3 226 0</inkml:trace>
        </inkml:traceGroup>
        <inkml:traceGroup>
          <inkml:annotationXML>
            <emma:emma xmlns:emma="http://www.w3.org/2003/04/emma" version="1.0">
              <emma:interpretation id="{B7E1A218-D0A3-4125-BB1B-160ACF9E13A8}" emma:medium="tactile" emma:mode="ink">
                <msink:context xmlns:msink="http://schemas.microsoft.com/ink/2010/main" type="inkWord" rotatedBoundingBox="3856,7881 4802,7835 4833,8460 3887,8507"/>
              </emma:interpretation>
              <emma:one-of disjunction-type="recognition" id="oneOf32">
                <emma:interpretation id="interp160" emma:lang="en-US" emma:confidence="0.5">
                  <emma:literal>Flu,</emma:literal>
                </emma:interpretation>
                <emma:interpretation id="interp161" emma:lang="en-US" emma:confidence="0">
                  <emma:literal>Fla,</emma:literal>
                </emma:interpretation>
                <emma:interpretation id="interp162" emma:lang="en-US" emma:confidence="0">
                  <emma:literal>Flus</emma:literal>
                </emma:interpretation>
                <emma:interpretation id="interp163" emma:lang="en-US" emma:confidence="0">
                  <emma:literal>Feu,</emma:literal>
                </emma:interpretation>
                <emma:interpretation id="interp164" emma:lang="en-US" emma:confidence="0">
                  <emma:literal>Flag</emma:literal>
                </emma:interpretation>
              </emma:one-of>
            </emma:emma>
          </inkml:annotationXML>
          <inkml:trace contextRef="#ctx0" brushRef="#br0" timeOffset="140715.6649">3558 6644 256 0,'-6'-1'423'0,"6"1"-50"0,0 0-33 0,0 0-26 0,0 0-18 15,0 0-12-15,0 0-10 0,-7 4 2 0,7-4-4 16,-4 9-6-16,0 0-6 0,2 1-9 0,-2 6-10 16,1 1-6-16,1 0-14 0,2 2-22 0,-1-2-5 0,2 1-10 15,-1-1-16-15,1 1-15 0,0-5-17 0,2-1-11 16,-2-2-10-16,0 0-4 0,2 0-30 0,0-2-4 16,0 1-19-16,1 0-35 0,-1-2-53 0,-1-3-49 15,1 1-61-15,-1-1-59 0,-1 0-58 0,-1-4-59 16,2 4-91-16,-2-4-251 0,0 0-791 0,0 0 215 0</inkml:trace>
          <inkml:trace contextRef="#ctx0" brushRef="#br0" timeOffset="140918.8629">3501 6637 721 0,'0'0'499'16,"5"-3"-44"-16,0-1-14 0,5 0-26 0,2-1-27 15,9 0-31-15,1 0-30 0,2-2-28 0,1 3-26 16,-2 0-31-16,0 2-27 0,0 2-25 0,-6-3-24 16,-2 2-15-16,-1-2-46 0,-6 3-69 0,0-2-84 15,-8 2-95-15,0 0-90 0,11 6-98 0,-11-6-292 0,-6 6-746 16,-3 1 202-16</inkml:trace>
          <inkml:trace contextRef="#ctx0" brushRef="#br0" timeOffset="141075.7101">3507 6807 911 0,'0'0'574'15,"0"0"-75"-15,16-11-49 0,-6 7-36 0,9-2-49 16,2-1-42-16,2 0-37 0,1 3-42 0,-3-2-74 16,-1 2-101-16,0 1-117 0,-7 1-140 0,-2 0-144 0,-2 1-179 15,-9 1-612-15,9 0 167 0</inkml:trace>
          <inkml:trace contextRef="#ctx0" brushRef="#br0" timeOffset="141532.8378">3731 6954 650 0,'0'0'515'0,"0"0"-75"0,0 0-52 0,0 0-38 0,0 0-43 0,0 0-33 0,12-13-24 16,-3 6-34-16,0 0-12 0,4-5-20 15,-2-2-13-15,0-1-19 0,-2-1-17 0,2-2-16 0,-4 0-10 16,0-2-18-16,-2-3-17 0,-3 2-8 0,1-2-17 16,-3 1-9-16,-3-1-12 0,2 1-7 0,0 3-1 15,-2 1-5-15,1 3-5 0,-1 5 2 0,2 2 1 16,0-2 2-16,-1 5 9 0,1 0 2 0,1 5 6 0,-1-8-2 16,1 8-1-16,0 0-2 0,-2-4 3 15,2 4 9-15,0 0 15 0,0 0 14 0,-5 23 9 0,2-4 4 16,3 1 5-16,-2 1 1 0,2 1-2 0,0 2-3 15,1 9-6-15,0-5-5 0,2-7-4 0,1 4-9 16,0-4-5-16,2 3-2 0,2-3-21 0,1 1-31 0,0-4-38 16,-1 0-49-16,1-2-61 0,3-3-62 0,-4-4-68 15,3-2-66-15,-3-4-68 0,2-1-227 0,0-2-771 16,1-1 209-16</inkml:trace>
          <inkml:trace contextRef="#ctx0" brushRef="#br0" timeOffset="141993.3121">4030 6793 350 0,'0'0'319'0,"0"0"-42"0,-6-3-29 0,6 3-26 0,0 0-10 16,0 0-12-16,0 0-11 0,0 0-11 0,0 0-4 15,0 0-7-15,0 0-8 0,0 0-6 0,-6-2 8 16,6 2-2-16,0 0-12 0,0 0 1 0,0 0-9 16,0 0-12-16,-6 11-1 0,6-7-11 0,0-4-11 0,2 15-9 15,-2-6-8-15,1 1-2 0,2-1 0 0,-1 2-1 32,2-3-1-32,1 2-8 0,0-3-5 0,0 0-9 0,-3-3-6 15,4 1-12-15,-3-1-10 0,4-2-11 0,-7-2-14 16,10 3-15-16,-10-3-25 0,11-1-18 0,-11 1-26 15,9-4-13-15,-1-2-16 0,-2-1-13 0,1 0-5 0,-4-4 6 16,1 1 7-16,-1 0 15 0,-2-1 22 0,0 4 27 16,1 0 27-16,-2 1 25 0,1 1 29 0,-1 5 21 15,0-10 11-15,0 10 15 0,-3-6 3 0,3 6-2 16,0 0-4-16,0-6-1 0,0 6 10 0,0 0 16 16,0 0-2-16,0 0 7 0,0 0 0 0,0 0 1 15,-1 22-5-15,2-12 0 0,2 0-7 0,-1 7-8 0,2-4-7 16,1 4-2-16,-1-6-13 0,1 1-11 0,-1-3-12 15,2 0-23-15,-2 0-33 0,2-2-45 0,0 0-63 16,1 0-67-16,0-4-74 0,1 0-80 0,1-2-332 16,3 2-808-16,-1-3 220 0</inkml:trace>
          <inkml:trace contextRef="#ctx0" brushRef="#br0" timeOffset="142192.6308">4461 6913 240 0,'0'0'685'16,"-12"7"-150"-16,6-1-71 0,-2 2-34 0,-2 7-25 16,-2 0-30-16,2 3-37 0,0 0-36 0,-1 1-29 15,-1 2-30-15,4-1-20 0,-1 0-32 0,1-1-27 16,0 0-40-16,1-3-44 0,0-3-55 0,2-4-65 0,0 1-70 16,1-2-69-16,-1-3-80 0,0-3-101 0,5-2-209 15,0 0-684-15,0 0 188 0</inkml:trace>
        </inkml:traceGroup>
        <inkml:traceGroup>
          <inkml:annotationXML>
            <emma:emma xmlns:emma="http://www.w3.org/2003/04/emma" version="1.0">
              <emma:interpretation id="{4DF65F78-063A-49CC-B509-08F4007555CF}" emma:medium="tactile" emma:mode="ink">
                <msink:context xmlns:msink="http://schemas.microsoft.com/ink/2010/main" type="inkWord" rotatedBoundingBox="4947,7794 5636,7760 5671,8474 4982,8508"/>
              </emma:interpretation>
              <emma:one-of disjunction-type="recognition" id="oneOf33">
                <emma:interpretation id="interp165" emma:lang="en-US" emma:confidence="0.5">
                  <emma:literal>Hay</emma:literal>
                </emma:interpretation>
                <emma:interpretation id="interp166" emma:lang="en-US" emma:confidence="0">
                  <emma:literal>Hany</emma:literal>
                </emma:interpretation>
                <emma:interpretation id="interp167" emma:lang="en-US" emma:confidence="0">
                  <emma:literal>Hazy</emma:literal>
                </emma:interpretation>
                <emma:interpretation id="interp168" emma:lang="en-US" emma:confidence="0">
                  <emma:literal>Hady</emma:literal>
                </emma:interpretation>
                <emma:interpretation id="interp169" emma:lang="en-US" emma:confidence="0">
                  <emma:literal>Hays</emma:literal>
                </emma:interpretation>
              </emma:one-of>
            </emma:emma>
          </inkml:annotationXML>
          <inkml:trace contextRef="#ctx0" brushRef="#br0" timeOffset="142905.4058">4604 6545 763 0,'0'0'471'0,"0"0"-34"0,0 0-27 0,0 0-26 0,0 23-37 0,-2-4-25 16,2 3-24-16,-2 0-24 0,2 2-25 0,0 12-25 15,1 0-21-15,0-10-19 0,-2-4-24 0,2 1-16 0,1-1-18 16,-1-2-16-16,0 0-31 0,0-3-36 0,2-4-45 16,-2-2-53-16,1-4-48 0,0 0-48 0,-1-3-49 15,1-3-60-15,-2-1-74 0,0 0-232 0,0 0-677 16,14-13 182-16</inkml:trace>
          <inkml:trace contextRef="#ctx0" brushRef="#br0" timeOffset="143021.2437">4760 6498 352 0,'0'0'568'0,"0"0"-82"0,0 0-44 0,0 0-24 16,-8 18-22-16,6-1-17 0,2 3-19 0,-1 2-25 15,-1 13-25-15,2 1-28 0,0-2-22 0,2 1-23 16,-2-7-25-16,1-5-18 0,1 1-19 0,1 0-21 0,-2-4-19 15,2 1-6-15,-1-3-19 0,0-2-20 0,1-4-31 16,-3-2-40-16,2-1-49 0,-1-3-59 0,0-1-68 16,-1-2-81-16,0-3-99 0,0 0-389 0,0 0-870 15,0 0 234-15</inkml:trace>
          <inkml:trace contextRef="#ctx0" brushRef="#br0" timeOffset="143179.5981">4626 6729 4100 0,'0'0'480'0,"-7"-2"-219"16,7 2-113-16,0 0-29 0,0 0-37 0,0 0-11 0,0 0-6 0,0 0-10 16,0 0-11-16,23-3-8 0,-10 3-2 0,7 0-4 15,0 1-10-15,-2-1-33 0,1 0-59 0,0 2-71 0,-4-2-74 16,-2 0-75-16,0 0-86 0,-5-2-231 0,3 2-731 16,-11 0 198-16</inkml:trace>
          <inkml:trace contextRef="#ctx0" brushRef="#br0" timeOffset="143994.895">4986 6727 273 0,'-6'3'266'0,"0"0"-34"0,-1-1-18 0,0 0-14 0,2 0-7 0,-1 1 2 15,6-3 5-15,-11 3 7 0,6-1 4 0,-4 3 2 16,1-4 1-16,-1 4-5 0,2-1-14 0,2-2-13 16,0 2-20-16,1-2-16 0,4-2-5 0,-6 5-9 15,4-2-3-15,2-3-2 0,-3 8-10 0,2-4-11 16,2 2-10-16,1-1-14 0,0-1-15 0,-2-4-19 0,7 6-22 16,-3-1-20-16,5 0-25 0,-3 0-24 0,2-1-18 15,0-2-14-15,2-1 0 0,-2-1 2 0,-8 0 6 0,13-3 9 16,-10 0-2-16,-3 3 11 0,8-7 9 15,-6 3 14-15,0-1 13 0,-2 5 22 0,1-10 23 0,0 1 29 16,-1 3 20-16,-1-1 14 0,1 1 13 0,-3 1 7 16,3 5 4-16,-3-9 0 0,1 5-2 0,2 4-2 15,-2-5-10-15,2 5-12 0,-1-5-10 0,1 5-6 0,0 0-10 16,0 0-5-16,0 0-7 0,0 0 2 0,0 0-5 16,0 0 3-16,0 0-1 0,-5 13 1 0,5-9-3 31,0 5 2-31,1 1 0 0,0-1 1 0,2 0-5 15,-1 0-7-15,2-1-8 0,2 0-6 0,-1 0-17 0,2-1-19 16,1-1-24-16,1 0-28 0,1-2-32 16,-1 0-35-16,2-1-35 0,1-1-27 0,7-2-15 0,-4 0-19 0,-3-1-7 15,-1-1-3-15,1-1 8 0,-2-3 15 0,-1 3 14 16,-1-3 20-16,-1 2 18 0,0-2 25 0,-3 0 24 16,0 2 32-16,-2-1 28 0,1 2 27 0,-3 3 19 15,4-7 17-15,-4 7 5 0,1-6 0 0,-1 6 0 16,0 0 0-16,1-4-5 0,-1 4 1 0,0 0 0 0,0 0-4 15,0 0-2-15,0 0 6 0,0 0 4 16,0 0 1-16,0 0 2 0,0 0 3 0,0 0-1 0,4 16 3 16,-3-12-1-16,2 1-1 0,0 4-6 0,0-4 7 15,1 1-12-15,-1-3-13 0,1 0-15 0,0 1-19 16,0 0-18-16,-4-4-25 0,7 3-23 0,-2-2-28 16,-5-1-20-16,12 0-21 0,-12 0-7 0,11-3 1 15,-6 0 16-15,0 0 21 0,3-1 34 0,0-4 54 0,-3 4 38 16,1-2 40-16,-2-1 45 0,-1 0 35 0,-1 2 27 15,-1-1 41-15,2 2 15 0,-2-1 23 0,-1 0 9 16,0 5-1-16,1-9-13 0,-1 6-13 0,0 3-22 16,2-5-18-16,-2 5-19 0,0 0-3 0,0 0 5 15,0 0 13-15,0 0 11 0,-3 34 11 0,1-12 2 16,-2 15 6-16,0-1-13 0,2-1 5 0,-1 2-8 16,1-11-10-16,-2-1-9 0,1-3-15 0,1 0-13 0,-1-2-11 15,-1-1-10-15,3-1-8 0,-3-1-10 0,3-7-7 16,-1 1-14-16,0-2-26 0,0-4-41 0,1 0-43 15,-1-2-60-15,2-3-73 0,-5 3-95 0,5-3-93 16,0 0-96-16,-13-9-325 0,9 2-949 0,-1-5 254 16</inkml:trace>
        </inkml:traceGroup>
        <inkml:traceGroup>
          <inkml:annotationXML>
            <emma:emma xmlns:emma="http://www.w3.org/2003/04/emma" version="1.0">
              <emma:interpretation id="{5CA091DD-79C4-44F4-A2FB-0DED0F59940F}" emma:medium="tactile" emma:mode="ink">
                <msink:context xmlns:msink="http://schemas.microsoft.com/ink/2010/main" type="inkWord" rotatedBoundingBox="5758,7712 6943,7654 6982,8445 5797,8503"/>
              </emma:interpretation>
              <emma:one-of disjunction-type="recognition" id="oneOf34">
                <emma:interpretation id="interp170" emma:lang="en-US" emma:confidence="0.5">
                  <emma:literal>Fever)</emma:literal>
                </emma:interpretation>
                <emma:interpretation id="interp171" emma:lang="en-US" emma:confidence="0">
                  <emma:literal>Favor)</emma:literal>
                </emma:interpretation>
                <emma:interpretation id="interp172" emma:lang="en-US" emma:confidence="0">
                  <emma:literal>Ferry)</emma:literal>
                </emma:interpretation>
                <emma:interpretation id="interp173" emma:lang="en-US" emma:confidence="0">
                  <emma:literal>Fever))</emma:literal>
                </emma:interpretation>
                <emma:interpretation id="interp174" emma:lang="en-US" emma:confidence="0">
                  <emma:literal>Fever</emma:literal>
                </emma:interpretation>
              </emma:one-of>
            </emma:emma>
          </inkml:annotationXML>
          <inkml:trace contextRef="#ctx0" brushRef="#br0" timeOffset="144635.1158">5438 6541 264 0,'0'0'420'15,"0"0"-57"-15,0 0-31 0,0 0-2 0,0 0 10 0,-4 7-18 16,4 5-3-16,-3 6-13 0,0 2-15 0,2 2-18 16,-2 1-22-16,1 0-21 0,-1 1-19 15,1 11-22-15,1-9-18 0,2-5-16 0,-1-1-17 0,1 2-11 16,0-3-14-16,1-3-13 0,-1-2-11 0,1-2-9 15,0-2-19-15,-2-5-22 0,1 1-24 0,0-1-26 16,0-1-29-16,-1-4-43 0,3 5-49 0,-3-5-64 16,0 0-60-16,0 0-72 0,6-12-289 0,-5 1-739 0,1-6 200 15</inkml:trace>
          <inkml:trace contextRef="#ctx0" brushRef="#br0" timeOffset="144874.8743">5407 6519 742 0,'0'0'599'0,"0"0"-78"0,0 0-51 0,0-5-37 16,0 5-27-16,0 0-33 0,11-5-33 0,-5 3-39 0,4 1-32 16,3-1-29-16,6 2-31 0,-4-1-25 0,4-1-14 15,-5 2-17-15,-1 0-39 0,-3 0-75 16,-10 0-81-16,17 2-110 0,-12-1-101 0,-5-1-99 0,0 0-304 16,2 8-788-16,-2-8 212 0</inkml:trace>
          <inkml:trace contextRef="#ctx0" brushRef="#br0" timeOffset="144959.3789">5441 6709 470 0,'0'0'709'0,"0"0"-139"0,0 0-88 0,0 0-63 0,7-12-47 15,-2 10-44-15,5-2-41 0,-1 0-60 0,3 1-86 0,-2 0-111 16,-4 0-119-16,0 2-117 0,-6 1-306 0,8 0-611 15,-8 0 166-15</inkml:trace>
          <inkml:trace contextRef="#ctx0" brushRef="#br0" timeOffset="145457.8913">5586 6768 448 0,'0'0'583'0,"0"0"-57"16,0 0-43-16,0 0-39 0,0 0-38 0,0 0-33 15,0 0-44-15,0 0-29 0,0 0-33 0,21-5-25 16,-16 3-28-16,0-1-24 0,0 0-21 0,0 0-21 15,0-1-20-15,0 1-37 0,3-4-51 0,-2 0-44 16,-2 1-47-16,-1 0-41 0,-2 0-31 0,-1 2-19 0,0 4-8 16,-5-9 1-16,1 5 9 0,-1 2 12 0,0 0 13 15,0 1 9-15,-1 0 19 0,6 1 15 0,-13 0 18 16,13 0 28-16,-15 3 20 0,9-1 27 0,0 3 15 16,2-2 27-16,-1 2 13 0,2-1 17 0,1 1 20 15,3 3 6-15,0 2 4 0,2-1-1 0,2 0-1 0,0 2-5 16,7 3-4-16,-1-1-5 0,0-3 2 15,4 0-15-15,-3-1-6 0,6-2-8 0,-6-1-10 0,-1-2-5 16,1-1-12-16,-1 2-31 0,-1-5-42 0,0 0-54 16,0 0-64-16,0 0-61 0,-2-2-59 0,-2-2-65 0,2 0-56 15,0-2-218-15,-1-2-717 0,-2 2 195 0</inkml:trace>
          <inkml:trace contextRef="#ctx0" brushRef="#br0" timeOffset="145639.9259">5828 6680 649 0,'0'0'490'15,"0"0"-41"-15,-2-3-28 0,2 3-32 0,0 0-33 16,0 0-43-16,0 0-33 0,0 0-25 0,0 0-23 16,0 0-14-16,0 0-6 0,7 10-7 0,-3-1-6 0,1 1-9 15,0-1-19-15,0 1-17 0,2 5-8 0,0-2-15 16,-3-3-15-16,1-1-10 0,-1 0-11 0,1-1-11 16,-1-1-7-16,1-2 2 0,-2 0-15 0,1 0 0 0,-1-2-23 0,1-1 16 15,1 1-11-15,-5-3-2 0,6 1-1 0,-6-1-10 0,10-4 3 16,-3-1-5-16,1-1-3 0,-1-3-2 0,2-6-3 15,-2-1-4-15,-3 3-16 0,1-3-22 0,-1 0-26 0,-1 3-26 16,-2 1-32-16,-1 4-52 0,1-2-53 16,-1 1-66-16,-1 4-74 0,1-1-83 0,0 1-248 0,0 5-814 15,0 0 220-15</inkml:trace>
          <inkml:trace contextRef="#ctx0" brushRef="#br0" timeOffset="145970.1068">6096 6743 309 0,'0'0'389'16,"0"0"-66"-16,0 0-36 0,0 0-29 0,0 0-25 16,0 0-20-16,0 0-15 0,0 0-1 0,0 0-4 15,0 0-5-15,0 0 4 0,11-9-7 0,-11 9-14 16,0 0-11-16,2-4-16 0,-2 4-26 0,0 0-17 0,0 0-19 15,-3-6-10-15,3 6-18 0,-7-4-10 0,7 4-6 16,-8-2-2-16,1 1-3 0,7 1-8 0,0 0-2 16,-15 2 6-16,15-2-1 0,-7 2 12 0,7-2 6 15,-3 6 15-15,2-3 17 0,1 2 15 0,1-1 6 16,5 5 4-16,-1-1 1 0,8 6-2 0,-2-4-2 0,3 0-10 16,-1-2-5-16,1 2-11 0,-1-3-9 0,0-2-2 15,-2-1-9-15,-1-1-43 0,1 2-56 0,-1-3-83 0,0-2-103 0,0 0-128 16,-3-2-307-16,0-1-797 0,-2-2 215 0</inkml:trace>
          <inkml:trace contextRef="#ctx0" brushRef="#br0" timeOffset="146433.5179">6278 6576 477 0,'-3'2'328'15,"3"-2"-39"-15,0 6-29 0,0-6-18 0,2 7-12 16,-2-3-19-16,1 1-12 0,1 1-8 0,0 2-13 16,-1 0-15-16,2 1-2 0,2 8-11 0,-3-4-15 15,1-3-9-15,1 0-4 0,-1-1-3 0,1 0-6 16,0-1 0-16,-1 0-2 0,0-3 1 0,-1 0-1 16,1-2 15-16,-1 2 1 0,1-2 4 0,-1-1 6 0,-2-2 3 15,4 4-2-15,-4-4-2 0,0 0-11 0,7 0-16 16,-7 0-4-16,0 0-5 0,10-8-18 0,-8 3-3 15,3-3-10-15,0-1-4 0,-1 3-2 0,0-4-2 16,-2 4-4-16,1 0-3 0,-1 0-5 0,1 0-9 16,-2 2-12-16,0 1 6 0,-1 3-4 0,5-8-7 15,-2 6-4-15,-1-2 1 0,-2 4-7 0,7-4 1 0,-3 1-16 16,-4 3-24-16,9-1-34 0,-9 1-39 0,10-2-48 16,-10 2-52-16,16 3-59 0,-8 0-66 0,2-1-75 15,-1 0-262-15,-4 1-795 0,-5-3 214 0</inkml:trace>
          <inkml:trace contextRef="#ctx0" brushRef="#br0" timeOffset="146717.8768">6438 6377 3488 0,'6'-3'506'0,"-5"2"-159"0,-1 1-83 0,0 0-36 0,0 0-20 0,12 0 4 16,-7 2 3-16,9 11-2 0,1 1-13 0,-3 4 0 15,9 16-2-15,-3 6-8 0,12 32-11 0,-17-22-8 0,-6-7-15 16,-2 1-15-16,2 33-14 0,-7-24-15 0,-3-16-11 31,1 3-14-31,-3-1-17 0,-3-2-41 0,-2-4-47 0,0-7-60 0,3-4-65 0,-6-1-75 16,1-1-92-16,-5-3-109 0,-2-1-478 0,2-2-1075 0,2-4 288 15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53:40.3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2FCACA2-87AF-49D6-BBD5-F5180091CE8B}" emma:medium="tactile" emma:mode="ink">
          <msink:context xmlns:msink="http://schemas.microsoft.com/ink/2010/main" type="writingRegion" rotatedBoundingBox="46,6310 10993,5387 11184,7652 237,8575"/>
        </emma:interpretation>
      </emma:emma>
    </inkml:annotationXML>
    <inkml:traceGroup>
      <inkml:annotationXML>
        <emma:emma xmlns:emma="http://www.w3.org/2003/04/emma" version="1.0">
          <emma:interpretation id="{A21E2D88-0FE3-4B08-AB86-4CF7C5420DCF}" emma:medium="tactile" emma:mode="ink">
            <msink:context xmlns:msink="http://schemas.microsoft.com/ink/2010/main" type="paragraph" rotatedBoundingBox="182,6298 10993,5387 11146,7205 335,8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2133EF-D6E8-4113-94B4-5BB96993B675}" emma:medium="tactile" emma:mode="ink">
              <msink:context xmlns:msink="http://schemas.microsoft.com/ink/2010/main" type="line" rotatedBoundingBox="182,6298 10993,5387 11146,7205 335,8116"/>
            </emma:interpretation>
          </emma:emma>
        </inkml:annotationXML>
        <inkml:traceGroup>
          <inkml:annotationXML>
            <emma:emma xmlns:emma="http://www.w3.org/2003/04/emma" version="1.0">
              <emma:interpretation id="{66DE2734-8E11-44EE-8C48-74324331A132}" emma:medium="tactile" emma:mode="ink">
                <msink:context xmlns:msink="http://schemas.microsoft.com/ink/2010/main" type="inkWord" rotatedBoundingBox="166,7170 322,6413 450,6439 294,7196">
                  <msink:destinationLink direction="with" ref="{A7B9C1D0-CC38-4020-A57C-2CD3EDC1C9DE}"/>
                </msink:context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-5114 97 287 0,'0'0'370'0,"0"0"-40"16,0 0-21-16,0 0-9 0,0 0-6 0,0 0-1 0,-3-7 5 15,3 7-8-15,0 0-5 0,0 0-8 16,0 0-11-16,0 0-14 0,0 0-24 0,-1-7-23 16,1 7-18-16,0 0-22 0,0 0-15 0,0 0-18 0,0 0-22 15,0 0-14-15,0 0-12 0,0 0-14 0,0 0-9 16,0 0-6-16,0 0 0 0,0 0-9 0,-5 31-7 15,5-11-3-15,-3 3-7 0,3 1 2 0,-1 2-4 16,-1-1-6-16,1 4 1 0,-1-2 1 16,-1-1-5-16,3-1-2 0,0 1-3 0,0-2 1 0,0-2-5 15,-1-2 2-15,1-4-3 0,-2-2-3 0,2-4-4 16,0 3-1-16,-1-6-11 0,1 1-9 0,0-8-7 0,1 11-8 16,-2-7-9-16,1-4-9 0,1 7-10 0,-1-7-19 15,0 0-25-15,0 0-42 0,0 0-16 0,0 0-7 16,0 0 1-16,-13-30 15 0,10 6 13 0,0-5 11 15,-1-16 7-15,-1 1 13 0,4-1 11 0,-1 1 15 16,4-1 14-16,-1 1 10 0,2 2 13 0,2 9 11 16,1 5 14-16,-2 0 16 0,2 3 13 0,4-1 7 15,-1 1 21-15,3-2-4 0,-1 2 17 0,1 3 7 16,0-1 25-16,2 4-3 0,-4 0 5 0,2 2 11 16,-3 4-2-16,0 2-14 0,-2 4 2 0,-2 0-6 15,1 2-9-15,-6 5-6 0,9-6-2 0,-9 6-5 0,9 0-5 16,-9 0-9-16,0 0 1 0,12 16-8 15,-9-4-4-15,-1 9-5 0,-5 0-18 0,-3 4-11 0,-2-3-29 16,1 3-12-16,-4-3-14 0,2-1-17 0,-2 0-1 16,-1-4-2-16,2 0 2 0,0-4 2 0,2-5-6 15,1-1-4-15,-1-2-18 0,0-2-17 0,8-3-29 16,0 0-36-16,-16-4-32 0,16 4-37 0,-6-11-148 16,4 6-488-16,2-6 135 0</inkml:trace>
        </inkml:traceGroup>
        <inkml:traceGroup>
          <inkml:annotationXML>
            <emma:emma xmlns:emma="http://www.w3.org/2003/04/emma" version="1.0">
              <emma:interpretation id="{588E740B-547F-4B0F-A967-F9A29653E203}" emma:medium="tactile" emma:mode="ink">
                <msink:context xmlns:msink="http://schemas.microsoft.com/ink/2010/main" type="inkWord" rotatedBoundingBox="578,6302 2169,6221 2220,7231 630,7313"/>
              </emma:interpretation>
              <emma:one-of disjunction-type="recognition" id="oneOf1">
                <emma:interpretation id="interp5" emma:lang="en-US" emma:confidence="0.5">
                  <emma:literal>(At",</emma:literal>
                </emma:interpretation>
                <emma:interpretation id="interp6" emma:lang="en-US" emma:confidence="0">
                  <emma:literal>(A-is,</emma:literal>
                </emma:interpretation>
                <emma:interpretation id="interp7" emma:lang="en-US" emma:confidence="0">
                  <emma:literal>(A-in,</emma:literal>
                </emma:interpretation>
                <emma:interpretation id="interp8" emma:lang="en-US" emma:confidence="0">
                  <emma:literal>(A-i,</emma:literal>
                </emma:interpretation>
                <emma:interpretation id="interp9" emma:lang="en-US" emma:confidence="0">
                  <emma:literal>(A-i',</emma:literal>
                </emma:interpretation>
              </emma:one-of>
            </emma:emma>
          </inkml:annotationXML>
          <inkml:trace contextRef="#ctx0" brushRef="#br0" timeOffset="404.582">-4538-371 574 0,'0'0'382'0,"0"0"-38"15,0-5-4-15,0 5-21 0,0 0-31 0,0 0-29 16,0 0-42-16,-5-7-15 0,5 7-26 0,0 0-19 15,0 0-13-15,-31 12-13 0,12 7-10 0,-7 17 1 16,-1 5 2-16,-14 44 13 0,12-23 9 0,0 24 7 0,9-24-1 16,8-14-3-16,3 5-5 0,3 0-7 0,3 0-10 15,1 1-11-15,4-7-6 0,5-1-12 0,2-2-9 16,2-5-14-16,0-8-14 0,1-6-17 0,0 0-25 16,1-2-41-16,3-3-44 0,-1-3-60 0,3-2-64 15,-4-6-67-15,1-2-78 0,-1-4-308 0,-1-1-768 16,9-9 207-16</inkml:trace>
          <inkml:trace contextRef="#ctx0" brushRef="#br0" timeOffset="995.6667">-4507 80 412 0,'-7'9'330'0,"3"2"-48"0,-3 1-23 16,3 1-22-16,-4 5-20 0,2 1-12 0,0 0-17 0,2-3-14 16,1-2-14-16,1-5-14 0,-1 2-9 15,2-3-6-15,-1-1 1 0,2-2-4 0,0-5 19 0,-3 10 11 16,2-8 22-16,1-2 12 0,0 6 11 15,0-6-14-15,0 0-17 0,0 0-23 0,0 0-24 0,4-18-17 16,2-2-15-16,0-7-17 0,5-15-20 0,-2-1-30 16,1-8-14-16,3 3-7 0,-1 4-3 15,2 1 3-15,-5 14-2 0,-3 4 2 0,3 2-4 0,-3 4-2 0,-1 4 9 16,-2 5 7-16,1 2 2 0,-2 1-2 16,1 1-1-16,-2 3 1 0,-1 3 0 0,0 0 2 0,8-3 3 15,-8 3 4-15,0 0-2 0,11 21 5 0,-4 2 0 16,-1 2-1-16,1 3-3 0,1 0-3 0,1 16 0 15,-3-4-5-15,0-5-3 0,-2-9 2 0,1 4-1 16,-2-1-2-16,1-4-3 0,1 1-18 0,-2-2-22 16,0 1-40-16,0-5-44 0,0 2-49 0,-3-8-46 15,-3-2-53-15,2-2-65 0,-4-2-253 0,2-4-700 16,-3 0 191-16</inkml:trace>
          <inkml:trace contextRef="#ctx0" brushRef="#br0" timeOffset="1141.1719">-4561 189 570 0,'0'0'621'0,"2"-6"-113"16,-2 6-74-16,7-6-38 0,-1 1-38 0,5-1-38 15,9-3-42-15,1-1-31 0,4 2-29 0,0 1-38 16,0-2-59-16,-2 2-91 0,0 2-89 0,-5 2-120 16,-6-2-139-16,-1 3-192 0,-4-1-609 0,-7 3 168 15</inkml:trace>
          <inkml:trace contextRef="#ctx0" brushRef="#br0" timeOffset="1828.4975">-4128 68 722 0,'0'0'563'0,"0"0"-49"0,0 0-33 0,0 0-35 0,0 0-34 16,0 0-33-16,0 0-37 0,0 0-26 15,0 0-22-15,9-7-28 0,-9 7-27 0,12-2-23 0,-12 2-24 16,12-4-25-16,-12 4-23 0,12-1-56 0,-5-1-61 15,-7 2-76-15,11-1-99 0,-11 1-88 0,0 0-78 16,0 0-86-16,0 0-243 0,7 10-768 0,-7-10 207 16</inkml:trace>
          <inkml:trace contextRef="#ctx0" brushRef="#br0" timeOffset="1968.162">-4183 232 627 0,'23'-12'701'16,"-18"9"-120"-16,4-3-86 0,1-2-52 0,8-6-35 0,1 2-32 15,-1 0-45-15,4 0-33 0,0 1-33 0,1 1-35 16,0 4-58-16,-7 1-80 0,-3 1-88 0,-1 1-109 16,-4 1-92-16,-8 2-89 0,0 0-324 0,0 0-731 15,9 9 198-15</inkml:trace>
          <inkml:trace contextRef="#ctx0" brushRef="#br0" timeOffset="2397.2236">-3739-17 238 0,'0'0'467'0,"0"-7"-57"15,0 7-25-15,0 0-22 0,0 0-4 0,0 0 0 16,3-4 5-16,-3 4-1 0,0 0-17 0,0 0-22 15,0 0-23-15,7-2-29 0,-7 2-29 0,0 0-23 0,0 0-25 16,12 0-26-16,-12 0-4 0,0 0-15 0,14 6-15 16,-11 1-15-16,4 0-11 0,-2 4-7 15,0-2-18-15,-2 5-24 0,0-3-36 0,-2 1-36 0,-1 0-37 16,0-1-39-16,0-1-42 0,-1 2-43 0,-1-3-39 16,1-5-43-16,-4 2-54 0,5-6-71 0,-6 3-270 15,6-3-780-15,0 0 211 0</inkml:trace>
          <inkml:trace contextRef="#ctx0" brushRef="#br0" timeOffset="2671.9897">-3488-85 420 0,'0'0'383'0,"0"0"-52"15,0 0-38-15,0 0-31 0,0 0-36 0,0 0-24 16,0 0-21-16,0 0-25 0,-12 9-17 0,5-6-15 0,-3 2-12 16,-1 0-15-16,1-1 2 0,-1 2-12 0,4-2-8 15,0 1-7-15,1-2-5 0,0 2-8 16,1-4-1-16,5-1-1 0,-6 6 9 0,3-1 0 0,3-5 21 16,-4 7-10-16,4-7 0 0,0 7-8 0,0-7-4 15,4 10-5-15,1-6-12 0,4 5-31 0,3-2-51 16,-2 0-74-16,3 0-88 0,10 0-100 0,0 1-182 15,-2-3-572-15,-3-2 158 0</inkml:trace>
          <inkml:trace contextRef="#ctx0" brushRef="#br0" timeOffset="2873.8683">-3212 96 922 0,'0'0'572'0,"-3"4"-99"0,0 1-61 16,0 4-57-16,-3 5-40 0,0 8-39 0,-3 4-27 16,-3 15-28-16,3-10-37 0,0 10-53 0,0-12-51 0,1-5-68 15,4 1-57-15,-5-3-56 0,-2-1-74 16,4-3-86-16,-1-7-233 0,2-3-593 0,2-3 162 16</inkml:trace>
        </inkml:traceGroup>
        <inkml:traceGroup>
          <inkml:annotationXML>
            <emma:emma xmlns:emma="http://www.w3.org/2003/04/emma" version="1.0">
              <emma:interpretation id="{2EE13F65-6AF7-4D5A-B933-3C46FCFC692E}" emma:medium="tactile" emma:mode="ink">
                <msink:context xmlns:msink="http://schemas.microsoft.com/ink/2010/main" type="inkWord" rotatedBoundingBox="2415,6110 5037,5889 5191,7707 2568,7928">
                  <msink:destinationLink direction="with" ref="{A7B9C1D0-CC38-4020-A57C-2CD3EDC1C9DE}"/>
                </msink:context>
              </emma:interpretation>
              <emma:one-of disjunction-type="recognition" id="oneOf2">
                <emma:interpretation id="interp10" emma:lang="en-US" emma:confidence="0.5">
                  <emma:literal>B</emma:literal>
                </emma:interpretation>
                <emma:interpretation id="interp11" emma:lang="en-US" emma:confidence="0">
                  <emma:literal>b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542.7475">-2867-351 612 0,'-6'3'579'0,"6"-3"-105"16,-4 2-57-16,4-2-48 0,0 0-41 0,-5 3-38 15,5-3-37-15,-1 8-23 0,1 2-8 0,0 3-9 16,0 10-8-16,0 2-16 0,0 1-19 0,1 0-20 16,-1 3-14-16,6 13-13 0,0-10-15 0,-3-2-14 0,2-3-1 15,-1 1-11-15,-1-3-9 0,2 1-10 0,-3-3-5 16,1-3-2-16,0-4-13 0,1-2 1 0,-1-3-6 15,-1-1-6-15,1-3-9 0,-2 0-7 0,1-2-11 16,-2 1-13-16,1-2-12 0,-1-4-14 0,0 0-29 16,0 0-37-16,0 0-36 0,0 0-22 0,0 0-13 15,-4-18 13-15,-2-3 3 0,-2-5 13 0,2-2 16 16,1 0 17-16,1 0 12 0,-2-1 21 0,0 3 13 16,1-1 14-16,1 1 10 0,1 1 18 0,0 4 11 0,0-1 11 15,3 2 19-15,-2 3 5 0,2 3 16 0,0 0 9 16,3 2 19-16,-1-2 19 0,5-4 15 0,1 1 10 15,1-2 11-15,0 5 2 0,-1 4 1 0,1 1-1 16,-3 2-16-16,0 1-12 0,-2-1-12 0,1 4-9 16,-1-1-12-16,-4 4-18 0,7-4-21 0,-7 4-20 15,0 0-17-15,0 0-29 0,8 8-37 0,-7 5-52 16,-4 10-49-16,-1 3-38 0,-5 0-30 0,0 2-10 16,2-2-10-16,-2-1 1 0,0-1 15 0,1 0 23 0,2-4 35 15,0-6 56-15,4-5 63 0,-2 0 68 0,1-3 65 16,1-1 48-16,1 1 45 0,1-6 18 0,0 5 28 15,0-5 15-15,0 0 9 0,9 3 3 0,-9-3 5 16,0 0 3-16,21 3-3 0,-9-3-13 0,-1 2 4 16,1 0-18-16,-1-1-19 0,3 2-22 0,-4-2-16 15,2 3-13-15,-1 1-6 0,-2-2-5 0,-1 1-10 16,-4 2-9-16,4 3-15 0,-4 3-10 0,-4 10-16 0,-3 1-30 16,-4 1-43-16,-4-1-62 0,-4 3-48 0,-3-3-50 15,0-3-45-15,-1 2-41 0,-1-2-46 0,-3-4-45 16,2-3-58-16,-3-9-309 0,8 0-858 0,3-5 233 15</inkml:trace>
        </inkml:traceGroup>
        <inkml:traceGroup>
          <inkml:annotationXML>
            <emma:emma xmlns:emma="http://www.w3.org/2003/04/emma" version="1.0">
              <emma:interpretation id="{81D4F8A6-A4DE-46B0-8145-9CFE622D00EA}" emma:medium="tactile" emma:mode="ink">
                <msink:context xmlns:msink="http://schemas.microsoft.com/ink/2010/main" type="inkWord" rotatedBoundingBox="2927,6519 3131,6552 3110,6680 2906,6646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_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3839.3422">-2488-114 787 0,'0'0'564'0,"4"-4"-48"15,-4 4-40-15,9-5-36 0,-3 3-43 0,-6 2-52 16,14-2-48-16,-8 1-27 0,-6 1-34 0,18-4-28 15,-7 4-22-15,1-1-44 0,-3 1-50 0,-9 0-63 0,13 0-81 16,-13 0-72-16,12-1-65 0,-12 1-71 0,0 0-80 16,0 0-210-16,0 0-663 0,0 0 182 0</inkml:trace>
          <inkml:trace contextRef="#ctx0" brushRef="#br0" timeOffset="3995.909">-2498-26 3852 0,'0'0'550'0,"0"0"-165"16,0 0-113-16,0 0-95 0,0 0-26 0,9 4 3 0,-9-4 3 15,17-6-9-15,-3 3-32 0,7-2-4 0,2-1-24 16,1 0-7-16,-2 2-8 0,2 2-22 0,-7-1-56 16,-5 0-76-16,0 2-107 0,-6-1-108 0,-6 2-103 15,0 0-347-15,10 4-896 0,-10-4 240 0</inkml:trace>
        </inkml:traceGroup>
        <inkml:traceGroup>
          <inkml:annotationXML>
            <emma:emma xmlns:emma="http://www.w3.org/2003/04/emma" version="1.0">
              <emma:interpretation id="{2413569F-12A8-47F9-9185-BFDF9A5D558F}" emma:medium="tactile" emma:mode="ink">
                <msink:context xmlns:msink="http://schemas.microsoft.com/ink/2010/main" type="inkWord" rotatedBoundingBox="2935,6190 4853,5657 5335,7392 3417,7926"/>
              </emma:interpretation>
              <emma:one-of disjunction-type="recognition" id="oneOf4">
                <emma:interpretation id="interp20" emma:lang="en-US" emma:confidence="0.5">
                  <emma:literal>Highly</emma:literal>
                </emma:interpretation>
                <emma:interpretation id="interp21" emma:lang="en-US" emma:confidence="0">
                  <emma:literal>Hazily</emma:literal>
                </emma:interpretation>
                <emma:interpretation id="interp22" emma:lang="en-US" emma:confidence="0">
                  <emma:literal>poly</emma:literal>
                </emma:interpretation>
                <emma:interpretation id="interp23" emma:lang="en-US" emma:confidence="0">
                  <emma:literal>pretty</emma:literal>
                </emma:interpretation>
                <emma:interpretation id="interp24" emma:lang="en-US" emma:confidence="0">
                  <emma:literal>Kiely</emma:literal>
                </emma:interpretation>
              </emma:one-of>
            </emma:emma>
          </inkml:annotationXML>
          <inkml:trace contextRef="#ctx0" brushRef="#br0" timeOffset="4536.3662">-1998-238 294 0,'0'0'273'0,"0"0"-31"0,0 0-25 15,-17 7-12-15,15-3 4 0,-2-1-11 0,1 0-5 16,3-3-2-16,-5 9-8 0,2-6-4 0,2 3 0 16,1 1-4-16,-2-1 2 0,2 1-4 0,3 3-6 15,2 0 0-15,-4-2-10 0,4-1-7 0,1 3-4 16,2-2-3-16,-2-3-4 0,1-1-12 0,4-1-11 0,1 1-13 16,0-4-9-16,-1 0-10 0,0 0-17 0,1-3-15 15,-3 0-11-15,0-2-15 0,0-2-18 0,-1 0-19 16,-2-2-4-16,-2 1 2 0,-1 1 7 0,2 3 2 15,-2-2 9-15,-2 1 2 0,-1 5 6 0,5-7 6 0,-5 7 7 16,3-5 8-16,-1 3 9 0,-2 2 0 16,3-3-2-16,-3 3-4 0,0 0-2 0,0 0-9 15,0 0-1-15,0 0 2 0,0 0 1 0,0 0-1 0,0 0 1 16,6 17 0-16,-3-3-3 0,-1-2-4 16,-2 10-2-16,8 1-1 0,-7 0-7 0,1-2-17 0,-1 0-33 15,-1-3-57-15,3 0-73 0,-4-3-79 0,1-2-94 16,-2-4-278-16,-1-2-746 0,3-4 203 0</inkml:trace>
          <inkml:trace contextRef="#ctx0" brushRef="#br0" timeOffset="4788.9427">-1836-658 788 0,'0'0'470'0,"-13"7"-48"0,13-1 0 0,2 4-10 16,2 10-22-16,1 5-34 0,0 3-34 0,7 20-10 16,4 42-24-16,-5-29-14 0,-5-10-17 0,4 46-31 15,-3-30-14-15,-7-15-34 0,3 39-20 0,-8-31-18 0,2-10-16 16,-5 2-1-16,-1-2-19 0,-9 42-17 0,2-34-11 16,2-15-32-16,-5 2-30 0,-1-3-41 15,-5-2-56-15,-4-3-67 0,1 1-65 0,-7-5-87 0,3 2-92 16,-8-9-300-16,6 1-833 0,2-12 225 0</inkml:trace>
          <inkml:trace contextRef="#ctx0" brushRef="#br0" timeOffset="6014.9841">-1820-81 457 0,'0'0'356'0,"0"0"-37"0,0 0-39 16,0-3-35-16,0 3-29 0,0 0-22 0,0 0 2 15,0 0-5-15,0 0 0 0,0 0 17 0,0 25-4 0,-1-2 3 16,-1 0-9-16,-1 5-20 0,2-2-16 15,-5 19-18-15,-1-2-9 0,0 2-11 0,2-2-10 0,-3-2-19 16,2-8-5-16,0-6-10 0,-8 13-4 0,-1-9-7 16,5-8-10-16,-2 0-8 0,-1-2-5 0,0-1-5 15,1-4 3-15,0 1-16 0,2-7-7 0,1-1 4 16,1-3-5-16,1-2-1 0,-1-1-8 0,2-3-5 16,6 0 0-16,-11-6 11 0,7 1 5 0,-1-6-2 15,4-8 3-15,2-5 6 0,5 0 15 0,2-1 15 16,4-2 22-16,9-9 16 0,3 0 16 0,3 2 19 15,5 3 22-15,4 0 10 0,-2 3 14 0,5-2 9 0,-2 3 11 16,-2-1-1-16,4 5-10 0,-8 2-13 16,-7 7-16-16,-2-3-13 0,1 4-16 0,-2-2-10 0,0 3-15 15,-7 3-12-15,-3 1-11 0,-2 4-31 0,-1 0-39 16,-2 1-53-16,-2-2-66 0,-2-1-93 0,-2 6-91 16,0-9-88-16,0 9-101 0,-9-15-431 0,-1 11-1094 15,-2-3 292-15</inkml:trace>
          <inkml:trace contextRef="#ctx0" brushRef="#br0" timeOffset="14253.2801">-1548-386 675 0,'6'-5'396'0,"-2"-2"-51"0,3 0-23 16,0 0-14-16,-3 2-14 0,2-1-26 0,-1 3-30 15,0-2-27-15,-2 3-22 0,1-1-24 0,-4 3-21 16,0 0-15-16,0 0-11 0,11 17-7 0,-11 5-7 16,-5 23-9-16,-2 3-16 0,-15 42-6 0,8-31-9 15,2-11-11-15,3 3-4 0,3-5-4 0,0-1-14 0,3-5-5 16,1-10-3-16,2-3-5 0,5-6-6 15,-1 0-5-15,1-1 5 0,2-4 9 0,2-6 10 0,6 6 15 16,-2-7 6-16,1-4-2 0,0 1 4 0,8-2 3 16,-3-2 6-16,-4-2 7 0,-2 0 9 0,0 0 4 15,1 0-3-15,-2 1-8 0,-5-1-8 0,1 2-4 16,0-1-3-16,-8-1-10 0,7 2-14 0,-4 0-3 16,2 10-1-16,-7 16-1 0,-7 18-1 0,-18 45-3 15,3-28-4-15,-9 25-3 0,12-27-3 0,1-10 18 16,2 1-3-16,0-3-6 0,1 1 11 0,1-3 5 0,0-2 9 15,1-4 9-15,3-10 4 0,3-6 1 0,-2-4 10 16,5-5-4-16,1-3 4 0,2-1-4 0,0-3 0 16,0-1-8-16,2-1-2 0,-1 0-5 0,2-7-10 15,-3 8-21-15,3-8-23 0,-1 5-48 0,1-5-64 16,0 0-111-16,0 0-113 0,0 0-123 0,-6-35-315 16,6 8-929-16,0-19 250 0</inkml:trace>
          <inkml:trace contextRef="#ctx0" brushRef="#br0" timeOffset="15569.5443">-1194 162 362 0,'0'0'477'0,"0"0"-82"0,0 0-45 16,-3-18-22-16,6 9-27 0,2-5-25 0,2-6-27 16,0-4-34-16,-1 1-17 0,1-4-18 0,-1 0-27 15,0-1-14-15,-1 2-15 0,-2-1-17 0,-2 4-17 16,1 0-6-16,-2 6-14 0,0 5-11 0,0 2-7 15,-2 3-3-15,2 0-13 0,0 7-3 0,0-8-15 16,0 8-10-16,0 0 2 0,0 0-10 0,0 0 6 0,0 0-2 16,0 0 1-16,-22 21 0 0,17-11-6 0,4 1-2 15,-2 1 5-15,1-1 2 0,2 1-5 0,2-3 4 16,1 3-2-16,-2-1 5 0,2-2 6 0,5 1 9 16,-4-3 13-16,1-2-8 0,1 1 3 0,0-3 0 15,0 0-4-15,-6-3 0 0,12 0-4 0,-12 0-1 16,0 0-4-16,19-3-9 0,-8-2-7 0,-2 1-2 15,-2-1 3-15,-1 1-14 0,-6 4-8 0,9-6-15 0,-9 6-1 16,8-4 0-16,-8 4 1 0,6-3 4 0,-6 3 5 16,0 0-6-16,6-5 5 0,-6 5 4 0,0 0 4 15,8-2-1-15,-8 2 2 0,0 0 6 0,0 0 21 16,0 0 0-16,0 0 12 0,18 4 6 0,-18-4 11 16,12 3 6-16,-12-3 15 0,10 2 4 0,-4-1 1 15,-6-1-2-15,15 0-3 0,-15 0-4 0,15 2-4 16,-15-2-5-16,11-2-4 0,-11 2-2 0,12-3-5 15,-12 3-19-15,9-7-30 0,-6 2-32 0,-2-1-24 16,1-1-13-16,-1-2-15 0,-1-1-4 0,-1 2-1 0,-1 0-3 16,1 1 3-16,1 7 6 0,-3-11 11 0,0 4 9 15,3 7 11-15,-2-9 6 0,1 3 15 16,1 6 18-16,-5-8 18 0,5 8 20 0,-1-5 10 0,1 5 10 16,0 0 13-16,0-8-3 0,0 8 4 0,3-8-11 15,-3 8 2-15,6-11-1 0,3 3 0 0,0 0-4 16,0-2 1-16,7-3-3 0,-1-2-1 0,2 2 0 15,-2-1-8-15,-2 1-7 0,-2 4 4 0,-2 0 2 16,0-1-3-16,-1 1 0 0,0-3 1 0,-1 1 7 16,0 1 10-16,-1 1 7 0,-3 0 8 0,0 2-5 15,0-2-2-15,-2 4 6 0,1-1 3 0,-1-1 9 0,-1 7 9 16,0-12 12-16,0 7 5 0,0 5 9 16,2-8 3-16,-2 8-9 0,0-7-9 0,0 7-9 0,0 0-10 15,0 0-9-15,0 0-8 0,0 0-4 0,0 0-2 16,0 0-6-16,-11 30-3 0,5-5 0 0,2 4-4 15,-3 11-5-15,4-8 2 0,0-2-3 0,0-3 1 16,2 1-6-16,1-3 0 0,-3 0-2 0,3-2 0 16,0-2-3-16,0-4 0 0,0-6-1 0,0 0 0 0,0-2-2 15,0-2 3-15,1-2-2 0,1 1-10 0,-2-6-5 16,4 5-2-16,-4-5-10 0,0 0-10 0,0 0-20 16,23-11-18-16,-12-1-14 0,4-3-3 0,-3-1-3 15,-3 2-1-15,0 7 0 0,-3-3-1 0,-1 5-1 16,-1-1 0-16,0 2-2 0,-1 1-1 0,-3 3 14 15,0 0 5-15,0 0 12 0,0 0 3 0,15 7 6 16,-10-3 5-16,2 7 5 0,-1-1 6 0,0 2 4 16,6 4 0-16,-2-2 5 0,-1-3-6 0,0-1-13 15,1 0-10-15,-1-1 3 0,1-3 8 0,2 1 5 16,-1-3 4-16,1 1 2 0,0-3 2 0,0-2 2 0,-3 0 5 16,3-4 3-16,0-1-3 15,-4 0-4-15,0-3-3 0,3-2-4 0,-4 0 3 0,1 1-1 0,-2-2 4 16,-1 2 5-16,-1 1 8 0,-1 0 5 0,0 2 2 15,-1 1-3-15,-1 0 4 0,-1 5-1 0,3-7 0 16,-3 7 1-16,3-6 1 0,-3 6 2 0,0 0 1 16,2-5-1-16,-2 5 0 0,0 0 0 0,0 0 3 0,0 0 2 15,0 0 0-15,0 0-2 0,0 0 2 0,0 0 1 16,0 0-5-16,0 0-3 0,0 0-1 16,0 0-1-16,0 0-2 0,12 11-5 0,-12-11-2 0,0 0-6 15,0 0-7-15,6 2-9 0,-6-2-13 0,0 0-11 16,0 0-9-16,0 0 0 0,15-5 4 0,-10 2 7 15,-2-2 19-15,2 2 25 0,-1-2 30 0,0 1 32 16,-1-2 37-16,-3 6 32 0,7-7 31 0,-5 3 41 16,-2 4 25-16,4-6 11 0,-4 6-5 0,0 0-10 15,5-5-11-15,-5 5-9 0,0 0 4 0,0 0-10 16,6 15 6-16,-5 4 0 0,1 7-5 0,-5 1-6 16,-2 16-6-16,1-1-13 0,-2-9-12 0,0-6-14 15,0 1-11-15,-2 1-11 0,1-4-15 0,-3 16-3 0,2-8-15 16,0-9-25-16,-1 2-28 0,2-4-38 0,-1-2-56 15,4-4-79-15,-1-3-83 0,2-5-78 0,3 1-86 16,-3-7-336-16,3-2-886 0,0 0 239 0</inkml:trace>
        </inkml:traceGroup>
        <inkml:traceGroup>
          <inkml:annotationXML>
            <emma:emma xmlns:emma="http://www.w3.org/2003/04/emma" version="1.0">
              <emma:interpretation id="{6E3A0B67-257B-4BDA-9FF5-7D389387D8B9}" emma:medium="tactile" emma:mode="ink">
                <msink:context xmlns:msink="http://schemas.microsoft.com/ink/2010/main" type="inkWord" rotatedBoundingBox="5548,6073 5708,6566 5428,6657 5269,6163"/>
              </emma:interpretation>
              <emma:one-of disjunction-type="recognition" id="oneOf5">
                <emma:interpretation id="interp25" emma:lang="en-US" emma:confidence="0.5">
                  <emma:literal>is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in</emma:literal>
                </emma:interpretation>
                <emma:interpretation id="interp28" emma:lang="en-US" emma:confidence="0">
                  <emma:literal>it</emma:literal>
                </emma:interpretation>
                <emma:interpretation id="interp2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6002.5681">22-28 508 0,'-5'7'405'0,"5"-7"-56"0,0 0-20 16,0 0-34-16,0 0-27 0,0 0-39 0,0 0-33 15,0 0-26-15,0 0-17 0,0 0-22 0,14-25-18 16,-2 6-8-16,-6 3-11 0,2-5-10 0,-2 2-10 16,-1 4-10-16,-2 3-8 0,0 1-4 0,-1 3-9 0,-1 2-6 15,1 1-11-15,-2 5-4 0,0-9-8 0,0 9 0 16,0 0-4-16,0 0-2 0,0 0-3 15,0 0-2-15,0 0 4 0,0 0 0 0,0 0-3 0,0 0 2 16,0 0-3-16,0 0 3 0,0 27 2 0,1-22-6 16,1 2 4-16,1-1 2 0,-3-6 4 0,4 9 5 15,1-3-2-15,-1-2 3 0,2-1 3 0,-6-3-6 16,12 5 3-16,-4-4 4 0,-8-1-13 0,23-3 6 16,-13 0-2-16,2 0 2 0,0-2-11 0,-3-1 6 15,1-2-1-15,1 1 18 0,-4 0 11 0,3-1 18 16,-3 1 13-16,-1 2 11 0,-1 1 12 0,-1-1 9 0,-1 0 3 15,-3 5-3-15,6-4 0 0,-6 4-12 0,5-4-4 16,-5 4-6-16,0 0-2 0,0 0-6 0,0 0 0 16,0 0-10-16,0 0-4 0,9 13-7 0,-9-1-6 15,-2-2-6-15,2 1-30 0,-3 2-51 0,-1-1-76 16,-1-2-60-16,-1 3-86 0,-3-4-93 0,0-1-284 16,-1-2-770-16,0-2 209 0</inkml:trace>
          <inkml:trace contextRef="#ctx0" brushRef="#br0" timeOffset="16148.6542">49-494 5226 0,'-3'-14'385'0,"0"4"-100"16,0 2-105-16,0 1-71 0,1 0-14 0,2 7 5 15,-1-8 6-15,1 8-35 0,0 0-13 0,-3-10-2 16,3 10-31-16,0 0-67 0,-2-4-63 0,2 4-78 16,0 0-85-16,0 0-91 0,0 0-99 0,0 0-271 15,0 0-877-15,0 0 236 0</inkml:trace>
        </inkml:traceGroup>
        <inkml:traceGroup>
          <inkml:annotationXML>
            <emma:emma xmlns:emma="http://www.w3.org/2003/04/emma" version="1.0">
              <emma:interpretation id="{26C560A5-62BA-4810-8667-748CC7B55CA4}" emma:medium="tactile" emma:mode="ink">
                <msink:context xmlns:msink="http://schemas.microsoft.com/ink/2010/main" type="inkWord" rotatedBoundingBox="6009,6092 6829,6023 6877,6590 6057,6660"/>
              </emma:interpretation>
              <emma:one-of disjunction-type="recognition" id="oneOf6">
                <emma:interpretation id="interp30" emma:lang="en-US" emma:confidence="0.5">
                  <emma:literal>this</emma:literal>
                </emma:interpretation>
                <emma:interpretation id="interp31" emma:lang="en-US" emma:confidence="0">
                  <emma:literal>thing</emma:literal>
                </emma:interpretation>
                <emma:interpretation id="interp32" emma:lang="en-US" emma:confidence="0">
                  <emma:literal>This</emma:literal>
                </emma:interpretation>
                <emma:interpretation id="interp33" emma:lang="en-US" emma:confidence="0">
                  <emma:literal>thig</emma:literal>
                </emma:interpretation>
                <emma:interpretation id="interp34" emma:lang="en-US" emma:confidence="0">
                  <emma:literal>Thig</emma:literal>
                </emma:interpretation>
              </emma:one-of>
            </emma:emma>
          </inkml:annotationXML>
          <inkml:trace contextRef="#ctx0" brushRef="#br0" timeOffset="16840.8688">638-196 553 0,'0'0'367'16,"-5"1"-29"-16,5-1-6 0,0 0-6 0,0 0 2 15,0 0 3-15,0 0-2 0,0 0-13 0,0 0-14 16,9-14-13-16,-6 8-23 0,3-3-23 0,-1-3-28 15,5-10-20-15,-1 3-28 0,2-8-17 0,0 2-26 16,1-14-24-16,-1 6-27 0,-2 5-20 0,3-13-16 16,-4 11-10-16,-1 9-2 0,-2 1-4 0,-2 4-3 15,0 5 8-15,-2 4-6 0,1 0-8 0,1 0 0 0,-2 3-4 16,-1 4-4-16,0 0 2 0,0 0 2 16,0 0 4-16,-4 28 2 0,-1-3 2 0,2 2 2 15,-3 18 1-15,-1-3-2 0,1-2 0 0,3-6-3 0,0 6 3 16,0-7-5-16,0-6-2 0,3 1-1 0,-3-2-3 15,1-1 0-15,0-4-13 0,1-1-31 0,-2-5-46 16,3-1-52-16,0-6-49 0,0 0-32 0,-2-2-33 16,2-6-48-16,-3 4-70 0,3-4-212 0,0 0-696 0,-6-18 189 15</inkml:trace>
          <inkml:trace contextRef="#ctx0" brushRef="#br0" timeOffset="17613.0504">665-406 579 0,'0'-8'348'0,"0"8"-53"16,1-6-42-16,-1 6-15 0,0 0-13 0,0 0-18 15,0 0-17-15,8-3-23 0,-8 3-12 0,0 0-18 16,0 0-19-16,21 6-14 0,-10-2-9 0,1 0-9 16,-1-1-17-16,3 0-14 0,-1-1-17 0,-1 1-16 15,2-3-12-15,-2 1-15 0,2-2-7 0,-4 0-14 16,2-2 0-16,-2-3 3 0,2 0 3 0,-3 0 9 0,0-6 8 16,4-3 17-16,-4 0 18 0,-2 2 20 0,-2 4 31 15,1-4 27-15,-2 4 27 0,0-1 21 0,-1 3 13 16,-1 0 7-16,1 0-5 0,-2 3-7 0,-1 4-17 15,3-7-17-15,-3 7-14 0,0 0-12 0,0 0-7 16,0 0-6-16,0 0-7 0,-12 20-5 0,5 4-5 16,-2 1-5-16,2 0-7 0,-1 3-3 0,1-1-7 15,0-3-6-15,3 3-4 0,1-1-6 0,-2-2-5 16,2-3-1-16,0 0-2 0,3-6 0 0,0-4-6 0,0 0-6 16,-1-4 3-16,1 1-2 0,1-3 0 0,1-1-2 15,-2-4 0-15,4 3 1 0,-4-3 0 0,0 0-6 16,14-7-10-16,-2-1-11 0,-3-3-9 15,0 2-12-15,3-9-14 0,-2 5-10 0,-2 4-6 0,-1-1-5 16,-1 4-7-16,0 0-3 0,-1 0-21 0,-5 6-12 16,4-7-11-16,-4 7 8 0,0 0 10 0,0 0 8 15,14 11 7-15,-8-2 9 0,2 3 4 0,2 5 14 16,2 0-4-16,-3-3 13 0,3 4 0 0,-3-6 10 16,-3-1 7-16,3-3-2 0,-1-1 4 0,1 2 2 0,-2-4 5 15,4-1-6-15,-1 0 7 0,3-2 0 16,-3-1 5-16,1-4 1 0,3 1 6 0,-2-4-5 0,2 2 3 15,-2-6 2-15,5-2 0 0,-2-1-1 0,-2 0 6 16,-4 2-14-16,-3 0 6 0,0 1-12 0,0 1-10 16,-2 1 2-16,-1 2-9 0,-1 1 5 0,1 1-3 15,-3 4-1-15,1-7 2 0,-1 7 4 0,0 0 1 0,0 0 4 16,0 0 4-16,0 0 3 0,0 0 0 16,0 0 6-16,0 0 4 0,0 0 7 0,0 0 6 15,0 0 6-15,0 0 2 0,0 0 6 0,0 0 5 16,0 0 6-16,0 0 3 0,0 0 7 0,5 15-3 15,-5-15-11-15,7 5 5 0,0-1-3 0,-3-2-2 0,8 2-1 16,-3-1-13-16,0-2-16 0,-1 0-13 0,-2 1-18 16,1-2-23-16,-7 0-18 0,13-2-15 0,-7 1-3 15,0 0 1-15,0-2 11 0,1-3 10 0,-3 2 11 16,1-1 24-16,2-3 22 0,1-1 30 0,-4 3 28 16,1 0 32-16,-1 0 31 0,-1 2 33 0,0-1 18 0,-3 5 8 15,5-5-1-15,-5 5-5 0,3-7-13 16,-3 7-12-16,3-4-4 0,-3 4 2 0,0 0 2 15,0 0-2-15,0 0-1 0,9 15-10 0,-8-5-5 0,0 2-5 16,-1 1-11-16,-1-1-9 0,0 12-10 16,-2-2-5-16,-1 0-8 0,-3 1-24 0,-2-4-45 0,0 2-55 15,0-4-78-15,-4 1-85 0,-4-5-94 0,2-7-378 16,1-3-835-16,1-3 226 0</inkml:trace>
          <inkml:trace contextRef="#ctx0" brushRef="#br0" timeOffset="17751.5518">1213-557 5876 0,'-1'-5'395'0,"1"5"-138"0,0-7-106 0,0 7-69 16,0 0-29-16,0 0 3 0,-3-5-7 0,3 5-11 15,0 0-17-15,0 0-55 0,0 0-91 0,0 0-96 16,0 0-86-16,0 0-92 0,0 0-417 0,0 0-980 16,0 0 263-16</inkml:trace>
        </inkml:traceGroup>
        <inkml:traceGroup>
          <inkml:annotationXML>
            <emma:emma xmlns:emma="http://www.w3.org/2003/04/emma" version="1.0">
              <emma:interpretation id="{ECBF8BCA-8663-40B7-B3E4-21A490E32969}" emma:medium="tactile" emma:mode="ink">
                <msink:context xmlns:msink="http://schemas.microsoft.com/ink/2010/main" type="inkWord" rotatedBoundingBox="7266,5896 10477,5695 10542,6721 7330,6922"/>
              </emma:interpretation>
              <emma:one-of disjunction-type="recognition" id="oneOf7">
                <emma:interpretation id="interp35" emma:lang="en-US" emma:confidence="0.5">
                  <emma:literal>a</emma:literal>
                </emma:interpretation>
                <emma:interpretation id="interp36" emma:lang="en-US" emma:confidence="0">
                  <emma:literal>A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n</emma:literal>
                </emma:interpretation>
                <emma:interpretation id="interp3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3663.9404">2056-488 592 0,'0'0'333'0,"0"0"-27"0,-8 1-27 0,8-1-17 15,0 0-26-15,0 0-17 0,0 0-20 0,-9 1-14 16,4 1-15-16,5-2-18 0,-16 7-9 0,2-1-10 0,2 0-6 15,2 1-1-15,-2 0-15 0,-4 6 2 16,2-4-6-16,3 3-7 0,2-4-4 0,2 2-3 0,-1 0-3 16,2-1-4-16,2 3 0 0,1-6-3 0,0 3-5 15,1-2-2-15,0-2-1 0,2 2 0 0,2-5-5 16,-2 3-3-16,3 1-2 0,0-5-10 0,-3-1-8 16,9 4-8-16,-3-4-12 0,-6 0-18 0,18-4-18 15,-7 1-8-15,-2-4-20 0,0-1-9 0,-1-3-5 16,-1-2-9-16,-1 1 9 0,1-5 13 0,-1 0 8 15,-3 6 15-15,0 1 10 0,-1 1 20 0,1 0 18 0,-5 4 8 16,4 1 4-16,-2-2 3 0,0 6-3 0,0-6-4 16,0 6-5-16,1-6-5 0,-1 6-1 0,0 0 2 15,0 0 1-15,0 0 6 0,0 0-4 0,0 0 2 16,0 0-1-16,5 12-3 0,1-1 0 0,-3 0-4 16,4 0-6-16,1-1-18 0,1 1-24 0,-1 0-43 15,8 6-43-15,4-4-64 0,0-2-56 0,5-3-59 0,2-1-63 16,-2-7-235-16,3 0-698 0,4-3 190 0</inkml:trace>
        </inkml:traceGroup>
        <inkml:traceGroup>
          <inkml:annotationXML>
            <emma:emma xmlns:emma="http://www.w3.org/2003/04/emma" version="1.0">
              <emma:interpretation id="{A0DD0A0C-B65B-4EB7-9E52-557D8A8ED2BF}" emma:medium="tactile" emma:mode="ink">
                <msink:context xmlns:msink="http://schemas.microsoft.com/ink/2010/main" type="inkWord" rotatedBoundingBox="7508,6253 8828,5722 9087,6364 7767,6895"/>
              </emma:interpretation>
              <emma:one-of disjunction-type="recognition" id="oneOf8">
                <emma:interpretation id="interp40" emma:lang="en-US" emma:confidence="0.5">
                  <emma:literal>good</emma:literal>
                </emma:interpretation>
                <emma:interpretation id="interp41" emma:lang="en-US" emma:confidence="0">
                  <emma:literal>god</emma:literal>
                </emma:interpretation>
                <emma:interpretation id="interp42" emma:lang="en-US" emma:confidence="0">
                  <emma:literal>goad</emma:literal>
                </emma:interpretation>
                <emma:interpretation id="interp43" emma:lang="en-US" emma:confidence="0">
                  <emma:literal>gold</emma:literal>
                </emma:interpretation>
                <emma:interpretation id="interp44" emma:lang="en-US" emma:confidence="0">
                  <emma:literal>goods</emma:literal>
                </emma:interpretation>
              </emma:one-of>
            </emma:emma>
          </inkml:annotationXML>
          <inkml:trace contextRef="#ctx0" brushRef="#br0" timeOffset="24960.5299">2596-594 545 0,'-12'1'348'0,"0"-1"-54"15,3 2-36-15,-1-1-25 0,0 2-29 0,0 1-22 16,-1 1-21-16,0 2-21 0,2-1-14 0,-2 2-10 15,1 2-14-15,1 0-6 0,1-2-12 0,1 0-6 0,2 0-6 16,-1-3-8-16,3-1 6 0,0 2-4 16,3-6-6-16,-5 5-2 0,5-5 0 0,0 0-1 0,0 0-10 15,0 0 1-15,9 5-10 0,-9-5 1 0,19-5-5 16,-9 0-7-16,2-1-7 0,6-4-11 0,0-2-1 16,-5 2-7-16,-2-1 1 0,-2 1 0 0,0 1 8 15,-1 0 15-15,1-1 13 0,-2 2 19 0,-1 3 16 16,-3-1 17-16,0 1 19 0,0 0 9 0,-3 5 1 15,4-5-5-15,-4 5-6 0,1-3-10 0,-1 3-10 0,0 0-7 16,0 0 0-16,-12 28-4 0,4-3 8 0,-4 18 10 16,-1 0 7-16,-4 8-6 0,-9 38 5 0,9-29-9 15,5-13-8-15,0 4-9 0,0 0-3 0,-1-4-5 16,0 1-6-16,1-4-5 0,1-3-5 0,4-8-2 16,0-8-13-16,-1 0 4 0,1-1-3 0,1-6-3 15,1-3-5-15,1-4-3 0,-1-1-7 0,2-2-11 16,1-3 5-16,-1-1-16 0,3-4-17 0,0 0-28 15,0 0-24-15,-9-17-16 0,9-8-13 0,5-18-14 0,2-10-10 16,9-40-7-16,-1 28-8 0,-2 12-9 0,17-43-2 16,-6 35 1-16,-4 16 12 0,-1 3 8 0,2 2 12 15,0 2 12-15,-4 11 11 0,-4 7 10 0,-1 3 12 16,0 0 6-16,-1 4 7 0,-5 3 13 0,0 2 7 16,-2 2 9-16,0 2 8 0,-2 0 5 0,1 2-1 15,-3 2 6-15,0 0 0 0,0 0 5 0,0 0 0 16,0 0 0-16,0 0 1 0,11 15 1 0,-8-5 2 0,0 3-4 15,0-1 3-15,0-1 1 0,1-1 2 0,1 3 4 16,-1-1 16-16,1-1-1 0,2-2 14 16,4 1 18-16,-2-4 0 0,2 3 0 0,1-3 1 0,-1-2-20 15,3 0 10-15,10-3-7 0,-7 1-2 0,-4-4 5 16,-2 1-14-16,-11 1-22 0,16-6-18 0,-10 0-15 16,-2 2-15-16,-1-1-10 0,0-5-3 0,-3 1-6 15,-1 1-6-15,-4-1-16 0,-1 0-14 0,1-2-12 16,-4 3-7-16,0 2 9 0,-2-1 11 0,1 2 5 15,0 0 18-15,3 3 20 0,1-3 22 0,-2 3 21 16,4-1 14-16,4 3 23 0,-8-2 24 0,8 2 5 0,-6-3 12 16,6 3 4-16,0 0 7 0,0 0 17 0,0 0 11 15,0 0 7-15,0 0 17 0,8-9 3 0,-1 6 3 16,5 0 5-16,2-2-2 0,0 1-8 0,8-1-13 16,-1 3-9-16,3-3-11 0,-1 3-10 0,-5-1-11 15,-3 2-7-15,-3-1-9 0,-1 5-10 0,1-3-15 16,1 3-11-16,-4-1-12 0,-2 3-4 0,-1 0-4 0,3 4-2 15,-3-1-8-15,0 2-15 0,-1-2-17 16,1 3-12-16,0-2-5 0,0 1-2 0,0-2 17 16,0-1 5-16,-2 0-1 0,-1-6 14 0,0 5 8 0,-3-6 9 15,6 3 10-15,-6-3 6 0,6 4 3 0,-6-4 5 16,0 0 0-16,0 0-3 0,0 0-2 0,0 0-6 16,18-7-13-16,-18 7-15 0,6-7-7 0,-6 1-21 15,0 1-9-15,0 5-20 0,-9-16-12 0,2 9-8 16,-2-3-4-16,-2 2-6 0,1 2-2 0,-12-3 6 15,5 2 10-15,2 3 7 0,3 1 12 0,1 0 4 16,2 2 7-16,3-1 10 0,0 0 11 0,6 2 25 0,-8-2 11 16,8 2 10-16,0 0 20 0,0 0 18 0,0 0 6 15,0 0 11-15,15-7 7 0,-1 4 15 0,12-2 15 16,-1-1 12-16,3 3 0 0,1 0-9 0,18-1-7 16,-2 2-13-16,-7 1-6 0,-8 1-11 0,-1 1-4 15,3 1-5-15,-3 0-7 0,-3 0-6 0,-5-1-29 16,-4 1-25-16,-3-1-9 0,-5 1 0 0,-5 3 5 15,-4-5-3-15,-1 8 2 0,1-8-4 0,-9 9-1 16,4-4-4-16,-4 2 11 0,-1 0-3 0,-1 0 9 16,1 1-6-16,1-1 7 0,0-2-3 0,3 0 6 0,0-2-3 15,1 1 4-15,5-4 14 0,-7 5 16 0,7-5 2 16,-5 5 12-16,5-5 0 0,0 0 2 16,0 0-7-16,0 0-7 0,0 0 10 0,0 0-10 0,0 0 3 15,0 0-2-15,20-3 1 0,-8-1-1 0,0-3-12 16,-1-1 6-16,2 1-4 0,-4 0 0 0,7-9-3 15,-5 3 0-15,1-3-13 0,-3 1-19 0,-3-4 4 16,-1 1-2-16,1-3-3 0,-2-3 4 0,-4 0-2 0,2 0 5 16,-2-1 13-16,-2 3 16 0,1 1 22 0,1 6 16 15,0 0 28-15,-2 5 23 0,-1 1 6 0,3 3-3 16,-1 0-5-16,1 2-8 0,-2-1-9 0,2 5-13 16,-1-4-8-16,1 4-6 0,0 0-1 0,0 0-4 15,-2 17 10-15,2 5-11 0,-1 1-2 0,-1 3-5 16,2 2-6-16,2 14-4 0,-1 1-7 0,1-3 2 15,1 2-4-15,-2-13-16 0,4 0-31 0,-2-2-35 16,1-5-53-16,3 4-57 0,-1-4-68 0,0-2-69 16,2-6-87-16,1-4-242 0,0-5-759 0,4-1 204 0</inkml:trace>
        </inkml:traceGroup>
        <inkml:traceGroup>
          <inkml:annotationXML>
            <emma:emma xmlns:emma="http://www.w3.org/2003/04/emma" version="1.0">
              <emma:interpretation id="{FF55ACED-26AD-4EAF-A5F6-24A020BCBD90}" emma:medium="tactile" emma:mode="ink">
                <msink:context xmlns:msink="http://schemas.microsoft.com/ink/2010/main" type="inkWord" rotatedBoundingBox="9177,5757 11034,5792 11019,6603 9162,6567"/>
              </emma:interpretation>
              <emma:one-of disjunction-type="recognition" id="oneOf9">
                <emma:interpretation id="interp45" emma:lang="en-US" emma:confidence="0.5">
                  <emma:literal>thing?</emma:literal>
                </emma:interpretation>
                <emma:interpretation id="interp46" emma:lang="en-US" emma:confidence="0">
                  <emma:literal>Thing?</emma:literal>
                </emma:interpretation>
                <emma:interpretation id="interp47" emma:lang="en-US" emma:confidence="0">
                  <emma:literal>thin?</emma:literal>
                </emma:interpretation>
                <emma:interpretation id="interp48" emma:lang="en-US" emma:confidence="0">
                  <emma:literal>thig?</emma:literal>
                </emma:interpretation>
                <emma:interpretation id="interp49" emma:lang="en-US" emma:confidence="0">
                  <emma:literal>this?</emma:literal>
                </emma:interpretation>
              </emma:one-of>
            </emma:emma>
          </inkml:annotationXML>
          <inkml:trace contextRef="#ctx0" brushRef="#br0" timeOffset="26724.8155">5491-764 333 0,'0'0'230'15,"0"0"-18"-15,0 0-8 0,-9 0-16 0,9 0 10 0,0-5 21 16,0 5 26-16,0 0 23 0,3-10 25 16,-2 4-7-16,5-6 4 0,0 2 0 0,3 2-9 15,-3-4-9-15,3 4-7 0,0-1-14 0,2-1-10 0,-1 3-16 16,-1 1-11-16,0 1-22 0,-1 2-19 15,-2-1-17-15,-6 4-5 0,12 2-6 0,-4 3-7 0,1 6-23 16,-2 1-2-16,-4 10-9 0,-2 7-31 0,-2-1-54 16,-12 17-79-16,-1-1-95 0,-3 1-105 0,2-2-107 15,-4-1-399-15,8-12-921 0,0-6 247 0</inkml:trace>
          <inkml:trace contextRef="#ctx0" brushRef="#br0" timeOffset="26857.6174">5540-420 745 0,'0'0'710'0,"3"-8"-111"0,-3 8-88 16,3-6-62-16,-3 6-43 0,0 0-57 0,6-7-61 16,-4 4-99-16,-2 3-142 0,0 0-145 0,6-5-166 15,-6 5-274-15,0 0-646 0,0 0 177 16</inkml:trace>
          <inkml:trace contextRef="#ctx0" brushRef="#br0" timeOffset="25199.2712">3986-815 3304 0,'-11'-2'366'0,"11"2"-79"0,-13-2-65 16,13 2-87-16,-9-2-43 0,9 2-16 0,0 0-7 15,0 0 17-15,0 0-4 0,-14 6 1 16,12-1 2-16,1 1 1 0,-2 6 2 0,1 1-1 0,-1 7-1 16,0 0-3-16,0 1-7 0,2 0-6 0,-2 3-7 15,3-1-6-15,-2 0-5 0,1-1-6 0,1 1-3 16,3-1-2-16,-2-1-26 0,-1 1-30 0,0-5-46 15,0-1-70-15,0-3-54 0,-3-2-63 0,0 1-58 0,0-5-80 16,0 0-226-16,-1-2-733 0,4-5 199 16</inkml:trace>
          <inkml:trace contextRef="#ctx0" brushRef="#br0" timeOffset="26300.5714">3763-615 496 0,'5'-4'515'0,"-2"-3"-98"0,5 4-63 0,-2-3-16 15,5 1-9-15,9-3-19 0,2 0-33 0,1 1-31 16,3 1-27-16,2 2-23 0,-4-2-23 0,5 3-15 16,-5 0-20-16,-2-1-12 0,1 0-16 0,-5 1-7 0,-6 2-16 15,0-2-12-15,-5 3-15 0,1-1-9 16,-8 1-8-16,12-4-6 0,-8 2-8 0,-4 2 1 0,7-5-7 16,-4-1-7-16,-1 2 0 0,-1-1 1 0,1-1 4 15,0 0 1-15,-1-1 13 0,-1 0 6 0,0 7 19 16,0-11 7-16,-1 6 15 0,2-1 5 0,-1 6 2 15,-1-7-12-15,1 7-1 0,0-7-9 0,0 7-10 16,0 0-5-16,0-8-6 0,0 8-10 0,0 0 0 16,0 0-3-16,0 0-6 0,0 0-3 0,-10 21 0 15,3 1-3-15,2-1-1 0,-1 0-8 0,-1 2-1 0,4 0 1 16,0 0 1-16,-1-1-6 0,2 0 3 16,-1-1-4-16,2-5 3 0,1-1-2 0,0-4 0 0,0-3 0 15,0 0-7-15,0-1-2 0,0 0-5 0,1-3-3 16,1 1-5-16,-2-5 6 0,6 6-7 0,-6-6-1 15,0 0-18-15,17-4-22 0,-8-3-21 0,2-2-21 16,3-6-15-16,1 0-9 0,0-2-6 0,-5 4-5 0,0 1-4 16,-3 2-2-16,1 4 2 0,-2-3 0 0,-2 3-1 15,0 3 2-15,1 0 10 0,-5 3 9 16,6-1 13-16,-6 1 14 0,0 0 5 0,7 9 19 0,-4-5 13 16,2 7 15-16,1 0 8 0,-2 0 12 0,1 2 6 15,1-3 9-15,0 2 7 0,0 0 4 0,0-1 7 16,0 1 5-16,2-1 2 0,-1-1 10 0,2-1-2 15,2 1 8-15,-1-3 0 0,2-1-13 0,0-2 11 0,3-3 2 16,-1 2-9-16,1-3-4 0,-3-3-21 0,7-5 0 16,-1-4-11-16,-3 2-5 0,-4-1-7 15,-2 1-2-15,3-9-3 0,-2 1 9 0,-2 3 1 0,-2 3 0 16,-3 3 12-16,2 0 2 0,-2 3 6 0,-2-1 1 16,1 2 2-16,-2 5-5 0,2-7 0 0,-2 7-4 15,0-4 3-15,0 4-1 0,0 0 6 0,0 0-6 16,0 0-2-16,0 0 7 0,0 0 3 0,0 0 5 15,0 0 2-15,-2 23-3 0,2-18 3 0,0 2-7 16,2 2 5-16,-1 1 0 0,-1-3 5 0,2 0 7 16,-1-2-3-16,1-1 5 0,-2-4-1 0,5 9 4 15,-2-6-8-15,0 1 7 0,-3-4-2 0,12 5-7 16,-12-5-8-16,12 0-4 0,-12 0-16 0,19-2-25 0,-6-2-10 16,-1-2-11-16,-2 0-5 0,0-1 3 0,-2-1 2 15,-1 0 9-15,1 0 3 0,-4 2 11 0,1-1 10 16,-2 2 9-16,-2 0 2 0,-1 5 6 0,3-7-2 15,-3 7 7-15,0-4-2 0,0 4-1 0,0 0 4 16,0 0-1-16,0 0-3 0,0 0 9 0,0 0 3 16,0 0 1-16,0 0 2 0,0 0 0 0,0 0 5 15,0 0 7-15,-10-3-2 0,10 3 8 0,0 0-1 0,0 0-2 16,0 0 2-16,0 0-4 0,0 0 2 0,0 0-13 16,0 0 9-16,0 0-7 0,0 0-7 0,0 0 5 15,0 0-7-15,0 0-9 0,0 0 2 0,0 0-13 16,0 0 4-16,0 0-12 0,13 11-6 0,-8-7-6 15,1 0-4-15,5 3 0 0,-1 2 5 0,2-1-2 16,8 4 4-16,0-5-3 0,2 2-5 0,2-1-2 16,0-1-1-16,-2-2-10 0,4-1-8 0,1-2-14 0,-1-2-6 15,2-2-15-15,-3-1-2 0,-2 0-16 16,-2-2-5-16,-4-2 1 0,-5 1 4 0,-2-1 18 16,-3 0 15-16,-1 0 23 0,-1 0 17 0,-4 2 15 0,1-1 11 15,-2 6 13-15,0-8 1 0,0 8 1 0,-2-7 4 16,2 7 0-16,-1-5 1 0,1 5 4 0,0 0 2 15,-5-4 8-15,5 4 14 0,0 0 13 0,0 0 16 16,0 0 7-16,0 0 20 0,0 0 7 0,0 0 7 16,0 0 18-16,-12 20 16 0,9-8 20 0,0 8 1 15,-1 0 4-15,1 4 0 0,2 1 0 0,-1 0-5 16,-1 2-2-16,3 0-9 0,-3 2-10 0,0-1-8 0,-1 0-5 16,1 1-16-16,-2-1-15 0,-2-2-10 0,-1 0-6 15,0-1-27-15,-2-3-41 0,-1-1-58 0,1-5-74 16,1-3-78-16,-3-3-97 0,2-6-117 0,-2-1-235 15,-4-3-778-15,3-6 211 0</inkml:trace>
          <inkml:trace contextRef="#ctx0" brushRef="#br0" timeOffset="26450.05">4681-744 4970 0,'-5'-11'463'0,"1"2"-112"0,1 2-139 0,-2 2-95 15,4-1-37-15,-1 2-8 0,2 4-1 0,-3-6-14 16,3 6-32-16,0 0-28 0,0 0-57 0,0-6-62 15,0 6-67-15,0 0-59 0,0 0-66 0,11-3-85 16,-11 3-303-16,13 0-841 0,1 0 226 0</inkml:trace>
        </inkml:traceGroup>
      </inkml:traceGroup>
    </inkml:traceGroup>
    <inkml:traceGroup>
      <inkml:annotationXML>
        <emma:emma xmlns:emma="http://www.w3.org/2003/04/emma" version="1.0">
          <emma:interpretation id="{4B92397B-359E-4A0A-BC19-3826E4FF18BE}" emma:medium="tactile" emma:mode="ink">
            <msink:context xmlns:msink="http://schemas.microsoft.com/ink/2010/main" type="paragraph" rotatedBoundingBox="147,7293 3777,7076 3848,8281 219,8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489F47-5D94-4E60-83AE-6A42E1C05838}" emma:medium="tactile" emma:mode="ink">
              <msink:context xmlns:msink="http://schemas.microsoft.com/ink/2010/main" type="line" rotatedBoundingBox="147,7293 3777,7076 3848,8281 219,8497"/>
            </emma:interpretation>
          </emma:emma>
        </inkml:annotationXML>
        <inkml:traceGroup>
          <inkml:annotationXML>
            <emma:emma xmlns:emma="http://www.w3.org/2003/04/emma" version="1.0">
              <emma:interpretation id="{EF6B55FF-6C9B-413D-B3E5-EF5E4C15B2F5}" emma:medium="tactile" emma:mode="ink">
                <msink:context xmlns:msink="http://schemas.microsoft.com/ink/2010/main" type="inkWord" rotatedBoundingBox="147,7293 2238,7168 2304,8287 214,8411"/>
              </emma:interpretation>
              <emma:one-of disjunction-type="recognition" id="oneOf10">
                <emma:interpretation id="interp50" emma:lang="en-US" emma:confidence="0.5">
                  <emma:literal>-At-tp</emma:literal>
                </emma:interpretation>
                <emma:interpretation id="interp51" emma:lang="en-US" emma:confidence="0">
                  <emma:literal>-Pf-yep</emma:literal>
                </emma:interpretation>
                <emma:interpretation id="interp52" emma:lang="en-US" emma:confidence="0">
                  <emma:literal>-PA-type</emma:literal>
                </emma:interpretation>
                <emma:interpretation id="interp53" emma:lang="en-US" emma:confidence="0">
                  <emma:literal>-Aft-tp</emma:literal>
                </emma:interpretation>
                <emma:interpretation id="interp54" emma:lang="en-US" emma:confidence="0">
                  <emma:literal>-Pf-app</emma:literal>
                </emma:interpretation>
              </emma:one-of>
            </emma:emma>
          </inkml:annotationXML>
          <inkml:trace contextRef="#ctx0" brushRef="#br0" timeOffset="8344.3107">-4376 1084 837 0,'0'0'539'15,"1"-6"-97"-15,-1 6-62 0,6-5-46 0,-3 3-39 16,-3 2-35-16,14-5-34 0,0 3-62 0,1 1-101 0,-2-1-117 16,2 2-113-16,0 2-285 0,-2-1-540 0,-13-1 148 15</inkml:trace>
          <inkml:trace contextRef="#ctx0" brushRef="#br0" timeOffset="8784.9844">-4058 1270 790 0,'0'0'723'0,"0"0"-126"0,12-18-85 16,-4 10-63-16,2 2-27 0,7-8-40 0,0 1-60 0,-2 4-30 16,4 0-54-16,-3 1-94 0,-2 2-102 0,-2 5-102 15,0-1-108-15,0-3-110 0,-3 4-328 0,-9 1-727 16,0 0 198-16</inkml:trace>
          <inkml:trace contextRef="#ctx0" brushRef="#br0" timeOffset="8628.3028">-4008 1114 3519 0,'-6'5'524'0,"6"-5"-152"0,0 0-103 0,-8 0-76 0,8 0-50 16,0 0-14-16,0 0 1 0,0 0-9 0,0 0-18 16,0 0-9-16,0 0-13 0,25-12 2 0,-15 10-14 0,1-5-13 15,0 3-3-15,3 1-30 0,-4 2-50 16,-1-3-80-16,1 2-95 0,-10 2-100 0,12-2-107 0,-12 2-268 16,0 0-814-16,0 0 219 0</inkml:trace>
          <inkml:trace contextRef="#ctx0" brushRef="#br0" timeOffset="9164.2592">-3801 990 731 0,'0'0'513'16,"0"0"-24"-16,0 0-28 0,0 0-29 0,0 0-27 15,12-12-33-15,-7 8-28 0,-5 4-18 0,9-5-30 0,-9 5-29 16,8-5-18-16,-8 5-29 0,6-1-19 0,-6 1-20 16,0 0-15-16,0 0-16 0,19 4-14 0,-15 0-16 15,1 1-14-15,1 5-19 0,-2 1-17 16,1 1-37-16,-1 1-30 0,-2-1-39 0,2 9-32 0,-2-6-32 16,-4-2-34-16,2-2-30 0,0-3-15 0,-1 0 0 15,2-2-12-15,-1-6-30 0,0 0-30 0,0 0-33 16,0 0-31-16,0 0-267 0,0 0-696 0,0 0 188 0</inkml:trace>
          <inkml:trace contextRef="#ctx0" brushRef="#br0" timeOffset="9682.5089">-3454 516 5253 0,'0'0'373'0,"0"0"-142"0,8-2-105 0,-8 2-54 15,0 0-25-15,0 0 21 0,8 13-2 16,-3-3-6-16,4 13 11 0,2 18-13 0,-2 11 3 0,-8 52-5 16,-5-5-10-16,-10 1-4 0,-9-9-24 0,0 3-17 15,0-6-26-15,6-30-35 0,-2-10-40 0,-1 2-55 16,-12 36-63-16,6-32-59 0,6-17-40 0,1-9-42 15,6-7-42-15,-5-4-251 0,4 0-784 0,2-10 213 16</inkml:trace>
          <inkml:trace contextRef="#ctx0" brushRef="#br0" timeOffset="9451.3003">-3500 933 302 0,'0'0'396'0,"0"0"-48"16,0 0-23-16,0 0-32 0,0 0-24 0,0 0-33 0,0 0-23 16,0 0-20-16,0 0-27 0,0 0-17 0,0 0-18 15,0 0-14-15,0 0-12 0,-32 8-14 0,20-2-9 16,3-4-3-16,-1 5-15 0,1-4-4 0,3 1-9 16,0-2-1-16,6-2 0 0,-11 7 5 0,11-7 1 15,-6 6 7-15,6-6 12 0,-5 5-2 0,5-5-7 16,0 5-1-16,0-5 0 0,2 7-11 0,-2-7-12 15,7 9-22-15,-2-5-48 0,7 3-64 0,0-2-85 0,3-1-105 16,6 4-241-16,-2-3-629 0,0 0 173 16</inkml:trace>
          <inkml:trace contextRef="#ctx0" brushRef="#br0" timeOffset="10308.4597">-3196 830 480 0,'-3'-7'512'0,"3"7"-76"0,0 0-43 15,0 0-31-15,0 0-28 0,0 0-33 16,-9 17-22-16,5-5-20 0,-2 9-24 0,1 3-21 0,1-2-21 15,0 4-22-15,1 1-12 0,0 2-15 0,1-3-12 16,1 3-17-16,-1-5-12 0,4 1-10 0,-1-4-10 16,-1-4-7-16,2-4-8 0,-1 0-9 0,1-3-1 15,-2-2-2-15,0-1-7 0,1-1-1 0,-1-1-1 16,0-5-2-16,0 6-3 0,0-6 0 0,0 0-8 16,0 0-26-16,0 0-39 0,0 0-40 0,0 0-29 15,2-35-15-15,-2 9-13 0,0-2-15 0,1-18-5 0,2 0-2 16,-3 1 12-16,0-1 21 0,0 4 23 0,0 8 25 15,0 8 27-15,1 2 26 0,-1 1 29 0,3 2 33 16,-1 4 23-16,-1 5 24 0,1 1 12 0,2 1 11 16,-2 1 0-16,2-1-2 0,-1 2-9 0,2 2-9 15,-1-2-13-15,-1 5-10 0,-3 3-7 0,8-5-10 16,-8 5-8-16,8-5-2 0,-8 5-1 0,0 0-9 16,0 0-2-16,15 16-4 0,-12-3 2 0,-3 10-10 0,-3 1-7 15,-2 2-27-15,-2-1-34 0,-3 3-39 16,1-3-53-16,2 0-49 0,-4-1-39 0,1-2-44 15,1-4-39-15,3-3-44 0,0-4-210 0,2-2-673 0,2-6 183 16</inkml:trace>
          <inkml:trace contextRef="#ctx0" brushRef="#br0" timeOffset="6854.8018">-5216 1378 4434 0,'5'-4'691'15,"-5"4"-301"-15,4-8-162 0,-4 8-90 0,9-6-36 0,2-3-38 16,7-2 1-16,0-1-12 0,1 0-9 0,-4 3-15 16,6 2-48-16,-5 2-72 0,-3 2-87 0,-2 0-110 15,-11 3-91-15,0 0-351 0,19 3-877 0,-19-3 237 16</inkml:trace>
          <inkml:trace contextRef="#ctx0" brushRef="#br0" timeOffset="8190.4703">-4436 1208 439 0,'0'5'291'0,"-2"-1"-16"0,2-4-23 16,-3 7-14-16,3-7-4 0,0 0-7 0,0 0 6 15,0 7 17-15,0-7 21 0,0 0 11 0,0 0 7 16,0 0-18-16,0 0-32 0,0 0-27 0,6-16-23 15,1-4-23-15,0-4-17 0,1-3-23 0,4-12-23 16,2-5-16-16,-2 13-9 0,-3 5-8 0,0 0-9 0,2 3-3 16,0 0-8-16,-4 3-7 0,-2 6-2 0,-1 1 3 15,1 4 5-15,-1 1 4 0,-2 4 2 0,-1-1 1 16,-1 5 4-16,3-7-4 0,-3 7-1 0,0 0-1 16,0 0-2-16,0 0-3 0,13 18-1 0,-2 3-8 15,-4 2-3-15,1 4-2 0,1 1-6 0,0 13 6 16,-1 0-25-16,1-9-38 0,-3-3-42 0,1-4-62 0,1 3-62 15,-2 0-67-15,-3-4-65 0,-3-2-83 16,0 0-227-16,-2-6-763 0,1-6 205 0</inkml:trace>
          <inkml:trace contextRef="#ctx0" brushRef="#br0" timeOffset="7833.7994">-4232 666 730 0,'-12'-3'468'15,"12"3"-68"-15,-18-2-32 0,4 4-30 0,-1 1-33 16,-7 8-38-16,-2 4-22 0,-15 19-25 0,2 9 3 0,2-1-6 16,-20 38-5-16,23-24-10 0,8-10-11 0,4-2-10 15,2 6-14-15,1 2-13 0,-5 35-14 16,13-31-14-16,5-15 0 0,5-9-18 0,1-5-8 0,1 2-12 15,3-2-14-15,3 13-36 0,0-11-33 0,-1-6-48 16,3-4-61-16,4 1-68 0,-3-10-67 0,-1-1-70 16,1-7-357-16,10-2-797 0,2-3 215 0</inkml:trace>
          <inkml:trace contextRef="#ctx0" brushRef="#br0" timeOffset="6712.2524">-5196 1210 3530 0,'0'0'655'0,"0"0"-216"15,0 0-119-15,0 0-111 0,-5 6-65 0,5-6-14 0,0 0-7 16,0 0-6-16,0 0-18 0,0 0-5 0,0 0-11 15,0 0-14-15,0 0-7 0,0 0-32 0,0 0-40 16,32-5-53-16,-32 5-89 0,0 0-92 0,0 0-100 16,11 4-387-16,-11-4-878 0,0 0 238 0</inkml:trace>
          <inkml:trace contextRef="#ctx0" brushRef="#br0" timeOffset="7489.684">-4782 997 463 0,'0'0'511'0,"0"0"-88"0,0 0-61 15,0 0-50-15,0 0-38 0,0 0-33 0,0 0-15 16,-10 13-26-16,8-1-29 0,-1 10-16 0,2 0-20 16,1 2-9-16,0 2-16 0,1 2-5 0,1-1-7 15,-1 0-11-15,4 0-4 0,-1-2-10 0,-2-2-13 16,2-3-1-16,-2-2-6 0,1-5-4 0,-2-2-4 15,1-2 3-15,-1-2-3 0,1-1-3 0,-2-6 0 16,1 9-4-16,-1-9 0 0,2 6 1 0,-2-6 1 0,0 0-6 16,0 0-29-16,0 0-33 0,0 0-26 0,0 0-13 15,-11-36-13-15,5 12-9 0,2-3-22 16,-7-15-9-16,2-3-2 0,5 1 6 0,1-3 9 0,-2 3 13 16,2 10 21-16,0 6 23 0,3 3 12 0,1 0 7 15,1 2 9-15,-1 0 13 0,4 3 14 0,-2 3 19 16,2 4 16-16,1 2 14 0,0 0 18 0,0 5 6 15,-2-3 3-15,1 4-5 0,-2 0-3 0,1 0-8 0,-4 5-7 16,6-5-6-16,-6 5 12 0,0 0-3 16,0 0-9-16,0 0-9 0,23 17-11 0,-20 5-26 15,-1 2-55-15,-2 0-67 0,-3 3-72 0,-2-2-80 0,-4 0-266 16,3-1-638-16,-2-2 173 0</inkml:trace>
        </inkml:traceGroup>
        <inkml:traceGroup>
          <inkml:annotationXML>
            <emma:emma xmlns:emma="http://www.w3.org/2003/04/emma" version="1.0">
              <emma:interpretation id="{6F1177B0-C878-4D51-BC2F-6503D8AC2F27}" emma:medium="tactile" emma:mode="ink">
                <msink:context xmlns:msink="http://schemas.microsoft.com/ink/2010/main" type="inkWord" rotatedBoundingBox="2368,7173 3777,7089 3848,8281 2439,8365"/>
              </emma:interpretation>
              <emma:one-of disjunction-type="recognition" id="oneOf11">
                <emma:interpretation id="interp55" emma:lang="en-US" emma:confidence="0.5">
                  <emma:literal>(13=9)</emma:literal>
                </emma:interpretation>
                <emma:interpretation id="interp56" emma:lang="en-US" emma:confidence="0">
                  <emma:literal>(13=4)</emma:literal>
                </emma:interpretation>
                <emma:interpretation id="interp57" emma:lang="en-US" emma:confidence="0">
                  <emma:literal>(B-14)</emma:literal>
                </emma:interpretation>
                <emma:interpretation id="interp58" emma:lang="en-US" emma:confidence="0">
                  <emma:literal>(B-64)</emma:literal>
                </emma:interpretation>
                <emma:interpretation id="interp59" emma:lang="en-US" emma:confidence="0">
                  <emma:literal>(B-24)</emma:literal>
                </emma:interpretation>
              </emma:one-of>
            </emma:emma>
          </inkml:annotationXML>
          <inkml:trace contextRef="#ctx0" brushRef="#br0" timeOffset="10604.3877">-2658 491 648 0,'-6'-3'450'0,"6"3"-72"0,-15-4-22 0,15 4-25 16,-20-2-25-16,20 2-38 0,-32 10-36 0,11 1-16 15,-2 9-8-15,-8 14-6 0,1 7 5 0,1 6-8 16,-19 36-8-16,26-27-7 0,3-8-12 0,3-2-12 15,2 0-11-15,4 1-13 0,2-3-10 0,3 0-7 16,7 1-20-16,4-2-10 0,0 2-10 0,8-5-25 0,-1 1-34 16,-1-13-49-16,-1-5-60 0,7-1-70 0,-4-5-73 15,5 0-91-15,-3-4-331 0,7-5-785 0,1-5 213 16</inkml:trace>
          <inkml:trace contextRef="#ctx0" brushRef="#br0" timeOffset="10866.1168">-2673 733 532 0,'0'0'626'0,"0"0"-122"0,0 0-73 0,-11 4-32 15,8-1-30-15,-1 6-27 0,-2 4-28 0,-1 6-32 16,1 1-33-16,1 4-26 0,1-1-22 0,1 2-16 15,0 1-26-15,1-1-16 0,2 0-14 0,0 2-13 16,0-2-10-16,3-2-12 0,-3 0-14 0,3-3-15 16,0 0-21-16,-1-6-28 0,1-2-41 0,-2-4-54 0,1 0-56 15,-1-2-57-15,2-1-60 0,-3-5-80 16,0 0-301-16,0 0-758 0,0 0 206 0</inkml:trace>
          <inkml:trace contextRef="#ctx0" brushRef="#br0" timeOffset="11269.2482">-2790 784 645 0,'3'-7'554'0,"3"1"-84"0,0 1-25 0,4-4-3 16,7-2-16-16,0 0-33 0,2 1-34 0,3 1-25 0,3 0-33 16,-3 1-18-16,1 1-27 0,-5 3-27 0,-5 0-27 15,-2 1-24-15,-1 0-15 0,-1 3-23 0,-9 0-35 16,12 0-22-16,-12 0-22 0,9 8-22 0,-6-3-33 15,-1 6-44-15,-5 3-46 0,-2 5-55 0,1 3-45 16,-5 2-32-16,0-3-17 0,-3-1-9 0,2 1 0 16,-1-5 17-16,2-2 24 0,1-3 22 0,2-1 38 15,2-3 44-15,-2-3 50 0,3 3 50 0,1-5 50 16,2-2 49-16,-4 5 24 0,4-5 11 0,0 0 2 16,0 0 10-16,0 0 13 0,0 0 15 0,0 0 5 0,0 0 4 15,0 0-12-15,21 2-7 0,-21-2-8 0,14 0-11 16,-2 2-15-16,1-1-9 0,-3-1-6 0,-1 2 3 15,2 0-14-15,-2 2-5 0,-2-2-8 0,-1 5-9 16,-4 0-11-16,1 4-6 0,-9 9-13 0,-3 3-17 16,-3 0-30-16,-2-3-33 0,-4 2-28 0,1 0-25 15,-5-4-16-15,1-1-15 0,-4 2-10 0,2-6-12 16,1 0-19-16,-2-6-21 0,1-4-30 0,6-4-38 0,2-1-33 16,5-4-32-16,3-2-31 0,2-4-15 15,7-1-255-15,1-5-728 0,7-4 198 0</inkml:trace>
          <inkml:trace contextRef="#ctx0" brushRef="#br0" timeOffset="11760.6221">-2352 1061 290 0,'13'-5'671'0,"-1"-3"-115"16,7 0-63-16,2-2-35 0,1 2-19 0,1-2-30 0,1 0-38 15,1 3-43-15,-4-1-41 0,1 3-36 0,-4 2-79 16,-2 0-91-16,-5 1-117 0,-2 0-104 0,-9 2-104 16,12-1-108-16,-12 1-201 0,0 0-663 0,0 0 180 15</inkml:trace>
          <inkml:trace contextRef="#ctx0" brushRef="#br0" timeOffset="11616.7147">-2346 905 562 0,'0'0'448'0,"-9"-3"-19"0,9 3-19 15,0 0-9-15,0 0-18 0,0 0-13 0,0 0-10 16,0 0-6-16,0 0-14 0,0 0 1 0,28-11-13 15,-16 8-18-15,1-1-22 0,1 2-25 0,0-1-25 0,-3 0-26 16,4 0-26-16,-6 2-20 0,0-1-21 16,-9 2-46-16,15-2-59 0,-15 2-75 0,14-2-87 0,-14 2-105 15,0 0-95-15,0 0-86 0,8 10-362 0,-15-1-922 16,-2 0 249-16</inkml:trace>
          <inkml:trace contextRef="#ctx0" brushRef="#br0" timeOffset="12328.1607">-1911 781 426 0,'-5'-4'271'0,"5"4"-46"0,0 0-34 15,0 0-21-15,0 0-13 0,-15 7-2 0,10-3-5 16,2 0-2-16,0 3-2 0,-1-1 4 0,1-1 1 16,3-5-2-16,-3 13 4 0,1-7 2 0,2 1-6 15,0-7 2-15,0 12 2 0,0-5-11 0,3-1 2 16,-1-1-7-16,-2-5-7 0,7 10-7 0,-4-6-5 0,2 0-11 16,-5-4-9-16,12 6-14 0,-4-3-5 0,-8-3-11 15,13 0-18-15,-13 0-25 0,23-6-33 0,-13 2-31 16,0-1-26-16,-3-1-22 0,1 0-8 0,-1-1-5 15,-1 2 7-15,0 0 5 0,-3 0 13 0,-3 5 9 16,6-6 10-16,-6 6 7 0,6-2 9 0,-6 2 8 16,0 0 23-16,0 0 22 0,0 0 33 0,10 16 36 15,-5 5 28-15,-2 4 25 0,-3 17 15 0,1 0 9 0,1-9 9 16,-4 11 4-16,-1-1 6 16,0 1 11-16,-1-1-9 0,1-10-6 0,1 11-1 0,-4-10-7 0,2-8-10 15,-4-1-11-15,-1 1-15 0,-2-3-13 0,3-1-10 16,-2-2-4-16,-3-1-18 0,4-5-6 0,0-3-18 15,2-4-34-15,-1-1-46 0,-1-3-70 0,9-3-86 16,-26-9-97-16,9-9-98 0,2-7-96 0,-6-17-276 16,6-6-890-16,4-3 239 0</inkml:trace>
          <inkml:trace contextRef="#ctx0" brushRef="#br0" timeOffset="12530.9758">-1827 489 709 0,'0'0'585'0,"24"12"-39"0,-8 6-24 0,0 0-29 0,11 17-32 16,-4 2-33-16,1 7-31 0,16 40-30 15,-18-23-29-15,-7-12-29 0,-5 3-24 0,3 40-25 0,-12-32-27 16,-4-10-22-16,-14 39-20 0,-2-27-22 16,-5-14-36-16,-3-2-46 0,-23 35-74 0,12-33-99 15,4-14-106-15,-2 2-111 0,0-5-148 0,-1-3-338 0,-2-7-949 16,3-10 255-16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24:38.65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A661BA9-B1D4-471F-A136-51E3ED6CE85E}" emma:medium="tactile" emma:mode="ink">
          <msink:context xmlns:msink="http://schemas.microsoft.com/ink/2010/main" type="inkDrawing" rotatedBoundingBox="10327,2583 13261,2493 13262,2520 10328,2610" semanticType="underline" shapeName="Other">
            <msink:sourceLink direction="with" ref="{D297B174-8A8B-491F-A1A5-85FB00ADE4E9}"/>
          </msink:context>
        </emma:interpretation>
      </emma:emma>
    </inkml:annotationXML>
    <inkml:trace contextRef="#ctx0" brushRef="#br0">32 96 424 0,'-11'0'263'0,"11"0"-25"0,0 0-6 16,-7 0-20-16,7 0-8 0,0 0-16 0,-5 1-7 15,5-1-8-15,0 0-15 0,0 0-8 0,0 0-10 16,0 0-9-16,0 0-7 0,0 0 1 0,0 0-11 16,0 0 7-16,0 0 1 0,0 0 0 0,-10 0 2 15,10 0 2-15,0 0-1 0,0 0-4 0,0 0-3 0,0 0 3 16,0 0-10-16,0 0-3 0,0 0-1 0,0 0-10 16,0 0-3-16,0 0-5 0,0 0-2 0,0 0-7 15,0 0-6-15,0 0-4 0,0 0-6 0,25 1 0 16,-13-1-6-16,-2 0-5 0,0 1-5 0,9 0 0 0,-4 0-5 15,-3-1 1-15,0 1-8 0,1-1 2 16,5 0-1-16,1-1 1 0,1 2 1 0,1-1-2 0,-3-1 3 0,3 1-2 0,1-1-1 16,0 2-2-16,1-3-7 0,-1 2 1 0,1-1-4 15,1 1-4-15,1-1 1 0,1 1-3 0,0-2 0 16,1-1-3-16,-1 5 5 0,-1-4-3 0,14 0-7 16,-13 1 1-16,-2 0-3 0,0 0-2 0,2 1 0 15,-3 0-2-15,1 0 3 0,2-1-1 0,-3 2-4 0,0-1 0 16,-1-1 4-16,1 2-5 0,-2 0 4 0,-1-1-2 15,1 0-2-15,1 0 3 0,-1-1-2 0,-2 1 3 16,-1 0-3-16,3 1 9 0,-2-2-2 0,-5 0 2 16,5 1 0-16,0 0-1 0,0-1-3 0,0 1 4 0,0-2-6 15,1 1 0-15,3 1 1 0,-2-3-4 0,0 3 3 16,-1-2-1-16,3 2-1 0,0-1 1 16,-4-2-1-16,3 3 2 0,-2-2-4 0,1 0-3 0,-2 1 6 15,0 0-1-15,-2-2-1 0,-2 1 10 0,-2 1 6 16,0 0 1-16,-3 0 2 0,0-1 6 0,2 1-9 15,-1 0 0-15,0 0 1 0,2 0-4 0,-2 0-3 16,3 0-1-16,6-1-5 0,-1 1 3 0,0-1-2 0,-1 0 0 16,-1 2-8-16,1-1 6 0,0 1-1 15,1-1 0-15,-2 1-8 0,2 1 12 0,-4-2-8 0,-1 1 3 16,-3 1-1-16,0-1-2 0,1 0 5 0,-1 1-4 16,3-1-3-16,-3 0 5 0,6 0-4 0,2 1-3 15,-4-1 3-15,-3 0 3 0,0 0-8 0,-1 0 7 16,0 1-3-16,1-1 0 0,7 3 3 0,-2-3-3 15,-2 0 4-15,-1 0-4 0,-3 0-6 0,8 0 10 16,-4 2 1-16,4-2-1 0,-4-2 1 0,-2 4 2 16,-1-4-2-16,9 2 4 0,-1 0-6 0,-1-3-2 0,-1 2 2 15,-3 0-3-15,-1 0 5 0,-2-2-11 0,-1 3 8 16,0-1-1-16,3 1 0 0,4-2-4 0,-2 2 3 16,1 0 7-16,2 0-8 0,0 0 6 0,-3-1-4 15,1 1 1-15,2-1 3 0,2 1-4 0,-3-2 2 16,1 2 2-16,1-1-3 0,-1 0 2 0,0-1-3 15,0 2-6-15,-4-1 7 0,4 0 7 0,-4 0-1 16,-1 1 2-16,-2 0 3 0,-2 0-1 0,2 0 5 0,-2 0-1 16,0 0-2-16,2 0 8 0,0-1-12 15,-1 1 2-15,2 0 0 0,-2-1-1 0,7 1-1 0,-2 0 7 16,-3 0-8-16,6 0 2 0,1-3-1 0,0 5 2 16,-1-4 2-16,-4 2 3 0,-2-1 10 0,-3 1 4 15,0-1 3-15,-3 1 11 0,-7 0 7 0,10 0 6 16,-10 0 2-16,7-1 2 0,-7 1-2 0,0 0-1 15,0 0-5-15,9-1-3 0,-9 1-4 0,0 0-3 16,0 0-5-16,0 0-5 0,9 0-4 0,-9 0-3 16,0 0-12-16,0 0-22 0,0 0-34 0,0 0-39 0,0 0-54 15,0 0-71-15,0 0-94 0,0 0-104 0,0-6-503 16,0 6-1090-16,-13-8 293 0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24:41.9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A35250-F109-4582-9041-BD4ABEA805A1}" emma:medium="tactile" emma:mode="ink">
          <msink:context xmlns:msink="http://schemas.microsoft.com/ink/2010/main" type="inkDrawing" rotatedBoundingBox="3486,3724 5779,2756 5791,2785 3498,3753" semanticType="callout" shapeName="Other">
            <msink:sourceLink direction="with" ref="{2495094E-0475-49E7-AA43-4DB5465A4D70}"/>
            <msink:sourceLink direction="with" ref="{9C5DBD46-1EAB-4201-BA6F-D23A0A2FB9B7}"/>
          </msink:context>
        </emma:interpretation>
      </emma:emma>
    </inkml:annotationXML>
    <inkml:trace contextRef="#ctx0" brushRef="#br0">2283 5 503 0,'0'0'327'15,"0"0"-33"-15,0 0-35 0,4-4-22 0,-4 4-27 16,0 0-21-16,0 0-18 0,0 0-16 0,0 0-8 16,0 0-7-16,0 0-6 0,0 0-1 0,0 0-7 15,0 0 5-15,3-2-9 0,-3 2-8 0,0 0-1 16,0 0-2-16,0 0-6 0,0 0-3 0,0 0-1 0,0 0-5 16,0 0-2-16,0 0-3 0,0 0-7 0,0 0-4 15,0 0-4-15,0 0-8 0,-16 7-3 0,11-6-7 16,0 1-3-16,0 1-2 0,-1 0-8 0,-2 1-7 15,-3 1 1-15,1 1-2 0,1-2-3 0,-1 1 3 16,0 0-1-16,0-1-1 0,0 0 6 0,0 2-2 16,-1 0 7-16,-1 0-3 0,-3 2-2 0,-2 1-2 0,1-1 1 15,-2 0-5-15,0 3 0 0,1-4-5 0,-2 2-4 16,4-2 2-16,-2 1 0 0,-1 0-6 0,2 0 6 16,-3 1-1-16,6-3 1 0,-4 3-3 0,0-2-1 15,-1 0 6-15,5 0-4 0,-4-1 0 0,-2 2 0 16,2-1-2-16,-3 1 2 0,2-1 0 0,1 0-4 15,-1 1-2-15,-2-1-4 0,0 2 3 0,-2 0-4 16,3-2-1-16,0 2-4 0,0-1 1 0,0-1-2 0,0 2 2 16,1-1-2-16,-2 0-2 0,0-1 2 0,0 2-2 15,0-3-2-15,2 4-3 0,-1-1 4 0,-1-4 0 16,0 4 0-16,2-3-2 0,-2 2 0 0,-2 0 2 16,3 0-1-16,1 0 1 0,-2-1-1 0,-2 2-2 15,1-1-1-15,3 0 2 0,-1 0 1 0,-1 1-1 16,-1 0-3-16,0-1 3 0,3 0-2 0,-4 1 2 15,3-1-2-15,-1 1 0 0,0-1 2 0,1-1-1 0,0 2 2 16,-2-3-2-16,0 2 2 0,0 0 5 16,1-1 2-16,0 1-6 0,-2-2-1 0,0 2-1 0,2-1 0 15,1 0 0-15,-1 0 1 0,3 0-6 0,3 0 13 16,-3-2-12-16,3-1 5 0,2 1-10 0,1-1 7 16,2 1 1-16,-1-2-1 0,1 2 0 0,-1-2 2 15,1 1 2-15,0 0 3 0,-1-1 2 0,2 0 8 16,2-1-3-16,0 0 1 0,2 0 2 0,4-2 4 0,-8 4-7 15,6-3 7-15,2-1-1 0,0 0 0 16,-6 2-3-16,6-2 0 0,0 0 2 0,-7 2 2 0,7-2-2 16,0 0 8-16,0 0-10 0,0 0 5 0,-5 4-5 15,5-4 2-15,0 0-4 0,0 0 6 0,0 0-6 16,-5 1 1-16,5-1-3 0,0 0-3 0,0 0 2 16,0 0-3-16,0 0 2 0,0 0 0 0,-5 4-2 15,5-4 11-15,0 0-7 0,0 0-2 0,0 0 1 16,0 0-2-16,0 0-4 0,0 0 2 0,-4 2-3 15,4-2 0-15,0 0 4 0,0 0-4 0,0 0 7 0,0 0-10 16,-7 2-1-16,7-2 3 0,0 0-2 16,0 0 1-16,-3 3 1 0,3-3-3 0,0 0 1 0,0 0 5 15,-5 3-8-15,5-3 6 0,0 0 2 0,0 0 1 16,-5 3-2-16,5-3 6 0,0 0-2 0,-7 3-13 16,7-3 9-16,-5 2-3 0,5-2 3 0,0 0-3 15,-7 2 2-15,7-2-2 0,-4 3 2 0,4-3-5 16,0 0 6-16,0 0-4 0,-6 2-3 0,6-2 3 0,0 0-1 15,0 0 3-15,-5 4-6 0,5-4-1 0,0 0 3 16,-9 3-1-16,5 0 3 0,-2 0-4 0,-3 1 2 16,-1 2-13-16,-1-1 11 0,1 0 5 0,-1 0-5 15,-1 0 4-15,2 0 1 0,0-1-2 0,2 1-2 16,-1-1 4-16,0 0-4 0,4-1 2 0,0 0-1 16,1-2 1-16,-1 0 2 0,5-1-1 0,-6 3-2 0,6-3 1 15,-5 2 1-15,5-2 0 0,-5 2 0 0,5-2 4 16,-4 2 0-16,4-2-11 0,0 0 11 0,-5 3 1 15,5-3-3-15,0 0-1 0,-5 2-9 0,5-2 11 16,0 0-10-16,-4 2 8 0,4-2 1 0,0 0 2 16,-5 1-5-16,5-1-2 0,-4 4 1 0,4-4 1 15,0 0 0-15,-5 2 0 0,5-2 4 0,-7 5-6 16,2-4 1-16,0 2 1 0,0-1-7 0,-5 3 8 0,1 0-3 16,-1 0-1-16,0 0 0 0,0 0 3 0,0 1-1 15,-6 3 3-15,5-4-5 0,0 1 1 0,3-3 0 16,-2 2 1-16,0 1 0 0,0-3-2 0,0 2 0 15,2-1 1-15,1 0 0 0,-2-2 2 16,2 3-6-16,-2-3 7 0,0 2-5 0,4-2 1 16,-1 1-3-16,1-1 1 0,0 0 0 0,0 0 4 0,0 0 3 0,1 1-4 0,-1-1-1 15,0 0-1-15,1 1 1 0,0-1-2 0,-1 0 4 16,1 0-2-16,-1-1 0 0,1 1 2 0,4-2-3 16,-6 4 2-16,6-4-4 0,-5 2 1 0,5-2 0 15,-4 0-4-15,4 0-1 0,0 0 2 0,-5 2-2 16,5-2-8-16,0 0 13 0,0 0-4 0,-5 2-3 15,5-2 7-15,0 0-3 0,0 0 0 0,0 0 0 0,-5 2 3 16,5-2-12-16,0 0 17 0,0 0-20 0,0 0-19 16,-4 2-20-16,4-2-24 0,0 0-22 15,0 0-30-15,0 0-34 0,0 0-34 0,0 0-40 0,0 0-31 16,0 0-33-16,0 0-33 0,0 0-27 0,-10-7-309 16,9 4-808-16,-1-1 219 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24:43.9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7D231C-B5A8-4ECF-8FAA-6957A241E73A}" emma:medium="tactile" emma:mode="ink">
          <msink:context xmlns:msink="http://schemas.microsoft.com/ink/2010/main" type="inkDrawing" rotatedBoundingBox="7422,2772 10176,3534 10156,3606 7402,2844" semanticType="underline" shapeName="Other">
            <msink:sourceLink direction="with" ref="{A2E8295D-359D-47A0-BCD9-57A12E6DCC85}"/>
            <msink:sourceLink direction="with" ref="{DF72F5C9-5B01-4150-B5EA-1A006F621AD2}"/>
            <msink:sourceLink direction="with" ref="{657DD62D-7350-4F6B-B060-8471D56E9160}"/>
          </msink:context>
        </emma:interpretation>
      </emma:emma>
    </inkml:annotationXML>
    <inkml:trace contextRef="#ctx0" brushRef="#br0">92 8 338 0,'0'0'267'0,"-12"0"-22"15,12 0-17-15,-8 0-14 0,8 0-11 0,-9-2-3 16,9 2-20-16,-10 0-5 0,10 0-8 0,-9-1-3 16,9 1-4-16,-10 0-7 0,10 0 0 0,-7 0 0 0,7 0-9 15,0 0-6-15,-9-2-11 0,9 2-14 16,-5-1-4-16,5 1-11 0,0 0-6 0,0 0-5 0,-6-2-13 16,6 2-1-16,0 0-8 0,0 0-9 0,0 0 4 15,-8-1-1-15,8 1-2 0,0 0 6 0,0 0-5 16,0 0-1-16,0 0 1 0,0 0-4 0,0 0 3 15,0 0 1-15,0 0 6 0,0 0-4 0,0 0 6 0,0 0-1 16,0 0 3-16,0 0 3 0,0 0-5 16,0 0 0-16,0 0-2 0,0 0-6 0,15 11-2 15,-10-9-4-15,4 1-5 0,1 2-1 0,1 0-7 0,0-1 0 16,6 1-9-16,1 1-3 0,-5 0-2 0,1-1-3 16,2 2-3-16,1 1 1 0,2-3-3 0,-1 2 0 15,1 1-1-15,0-2 0 0,2 0-3 0,0 1 0 16,0 0-6-16,0 2-1 0,3-1 1 0,0 0 6 0,0 1-3 15,1-1-5-15,-1 0 7 0,15 4-2 0,-5 1-3 16,3 0-5-16,-2-3 5 0,-6-1 1 0,-4 0-2 16,11 1-1-16,-10 0 0 0,1-2 3 0,10 3-5 15,-8-3 2-15,-4-1-2 0,12 5 8 0,-9-3-4 16,10 2 5-16,-11-6 1 0,-3 2 0 0,1 0-3 16,-2-1 4-16,1 1-6 0,0 0-2 0,3-1 2 15,-4 0 2-15,1 1 1 0,0-1-3 0,0 0 3 0,-1 1-4 16,2-1 5-16,13 6 2 0,-9-3-5 0,-4-2-5 15,13 3 3-15,-1-1 0 0,-8 0-1 0,9-1 3 16,0 1 2-16,-8-2-5 0,-4-1-1 0,13 4-2 16,-10-2 6-16,8 1-2 0,-6-3-1 0,-6 1 1 0,1-2-2 15,-2 3-1-15,2-1-2 0,10 3-1 0,-8-2 3 16,-3-1 2-16,-2-1-1 0,1 1 0 16,1 0 0-16,1 0 4 0,-2 0 0 0,1 0-3 0,12 1-2 15,-7-1 6-15,9 1 2 0,-1 1-3 0,-8-3-2 16,11 5 0-16,-3-5-3 0,-1 3 1 0,-9-2 2 15,-1-2-4-15,10 5 3 0,-7-3 2 0,-3-1-6 16,-2-2 2-16,-1 3-1 0,2-3 2 0,-5 1 1 0,2 0-2 16,-4-2 1-16,-1 2 4 0,0-2-2 0,-5 0-1 15,-4-2 9-15,1 2-6 0,-2-3-2 16,-2 0-6-16,-6 0 4 0,8 2 1 0,-8-2-6 0,7 1 5 16,-7-1-10-16,0 0 12 0,7 2 0 0,-7-2 4 15,0 0 4-15,7 1 1 0,-7-1 2 0,0 0 1 16,0 0 4-16,8 1-6 0,-8-1 1 0,0 0 3 15,0 0 3-15,7 1-1 0,-7-1 0 0,0 0 0 0,0 0 0 16,0 0-1-16,0 0 1 0,0 0 9 0,7 2-7 16,-7-2-6-16,0 0 3 0,0 0-2 0,0 0-6 15,0 0-4-15,0 0 3 0,0 0-4 0,0 0-1 16,0 0-19-16,8 1 11 0,-8-1-7 0,0 0-11 16,0 0-12-16,0 0-9 0,0 0-28 0,0 0-24 15,0 0-33-15,0 0-42 0,0 0-49 0,0 0-33 16,0 0-35-16,0 0-38 0,0 0-35 0,0 0-42 15,-15-11-247-15,11 9-775 0,4 2 209 0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26:57.54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CBDD418-5DE6-45BC-8EC2-29728B2AE91B}" emma:medium="tactile" emma:mode="ink">
          <msink:context xmlns:msink="http://schemas.microsoft.com/ink/2010/main" type="writingRegion" rotatedBoundingBox="9423,3404 15562,3210 15663,6395 9524,6589"/>
        </emma:interpretation>
      </emma:emma>
    </inkml:annotationXML>
    <inkml:traceGroup>
      <inkml:annotationXML>
        <emma:emma xmlns:emma="http://www.w3.org/2003/04/emma" version="1.0">
          <emma:interpretation id="{0E0D6D63-AEA3-4896-AE48-2B99DB69A99C}" emma:medium="tactile" emma:mode="ink">
            <msink:context xmlns:msink="http://schemas.microsoft.com/ink/2010/main" type="paragraph" rotatedBoundingBox="9423,3404 15386,3216 15427,4502 9464,4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D8653C-BA63-4FE2-A16D-32697A46CBEA}" emma:medium="tactile" emma:mode="ink">
              <msink:context xmlns:msink="http://schemas.microsoft.com/ink/2010/main" type="line" rotatedBoundingBox="9423,3404 15386,3216 15427,4502 9464,4691"/>
            </emma:interpretation>
          </emma:emma>
        </inkml:annotationXML>
        <inkml:traceGroup>
          <inkml:annotationXML>
            <emma:emma xmlns:emma="http://www.w3.org/2003/04/emma" version="1.0">
              <emma:interpretation id="{71919400-76C5-4ACD-8968-1E648DAA8604}" emma:medium="tactile" emma:mode="ink">
                <msink:context xmlns:msink="http://schemas.microsoft.com/ink/2010/main" type="inkWord" rotatedBoundingBox="9423,3404 10854,3359 10895,4646 9464,4691"/>
              </emma:interpretation>
              <emma:one-of disjunction-type="recognition" id="oneOf0">
                <emma:interpretation id="interp0" emma:lang="en-US" emma:confidence="0.5">
                  <emma:literal>graph</emma:literal>
                </emma:interpretation>
                <emma:interpretation id="interp1" emma:lang="en-US" emma:confidence="0">
                  <emma:literal>acapu</emma:literal>
                </emma:interpretation>
                <emma:interpretation id="interp2" emma:lang="en-US" emma:confidence="0">
                  <emma:literal>Graph</emma:literal>
                </emma:interpretation>
                <emma:interpretation id="interp3" emma:lang="en-US" emma:confidence="0">
                  <emma:literal>acapus</emma:literal>
                </emma:interpretation>
                <emma:interpretation id="interp4" emma:lang="en-US" emma:confidence="0">
                  <emma:literal>grape</emma:literal>
                </emma:interpretation>
              </emma:one-of>
            </emma:emma>
          </inkml:annotationXML>
          <inkml:trace contextRef="#ctx0" brushRef="#br0">-191 422 294 0,'2'-4'484'0,"-2"4"-76"0,0 0-37 0,0 0-40 0,0-4-25 0,0 4-32 15,0 0-30-15,0 0-29 0,0 0-24 0,0 0-21 16,0 0-14-16,-11-3-16 0,1 5-17 0,-1 0-11 16,-10 6-6-16,2 0 2 0,-1 3 3 0,-3 4 12 15,-7 8 5-15,1 5 12 0,2-2 0 0,1 3 1 16,6-1-3-16,4-3-6 0,5-4-4 0,2 3-5 16,2-3-3-16,2 13-7 0,1-9-3 0,4-5-6 15,1 1-3-15,3-2-8 0,1-1-6 0,3-1-11 0,2 0-10 16,2-4 8-16,2-1-9 0,2-2-6 0,2-4-6 15,-1-2-4-15,3-1-12 0,-1-2-18 0,1-3-14 16,-5 0-25-16,-2-2-21 0,-2-2-26 0,3-6-27 16,-2-1-26-16,-2-3-25 0,-3-1-22 0,-3-2-13 0,-4 1-5 15,0-1-3-15,-1-1 5 0,-2 5 15 16,0 2 16-16,0 2 16 0,-1 3 18 0,3 3 17 16,-1-1 19-16,0 1 25 0,1 1 22 0,1 4 28 0,-2-5 37 15,1 2 30-15,1 3 26 0,0-4 12 0,0 4 15 16,0 0 15-16,0 0 5 0,0 0 11 0,0 0 6 15,0 0 13-15,23 18 1 0,-12-5 1 0,2 2-5 16,-2 3-7-16,1 1-9 0,-2 0-11 0,1 1-13 16,-3 2-10-16,-1-1-11 0,-1-1-10 0,-2 2-8 15,0-1-30-15,-3-3-39 0,-1 1-63 0,0-2-80 0,-1-3-95 16,-1-4-70-16,2-2-92 0,-1-3-417 0,1-2-968 16,0-3 260-16</inkml:trace>
          <inkml:trace contextRef="#ctx0" brushRef="#br0" timeOffset="549.1282">-16 867 555 0,'-3'5'368'0,"3"-5"-40"0,0 0-26 0,0 0-25 0,0 0-6 15,0 0-16-15,0 0-8 0,0 4-9 0,0-4-5 16,0 0-10-16,0 0-13 0,0 0-16 0,0 0-16 0,8-11-13 15,-4 6-17-15,0-2-17 0,1-3-10 0,-2 0-14 16,2-6-12-16,-1 1-18 0,-1-2-23 0,1 1-25 16,-3 0-23-16,-2-2-20 0,0 6-25 0,0 1-16 15,-3 3-17-15,1 1-13 0,1 1-7 0,-1 2 3 0,0 0 7 16,-1 1 8-16,2 0 12 0,2 3 2 16,-6-4 15-16,2 4 23 0,4 0 19 0,-5-3 28 0,5 3 28 31,0 0 21-31,0 0 24 0,0 0 18 0,0 0 10 0,0 0 10 0,-2 10 7 0,2-10-1 0,9 11 2 15,-1-3-1-15,4 5 2 0,0 1-7 0,2-1-9 16,0-1-6-16,0 3-17 0,2-3-5 0,-3 2-13 16,-2 1-4-16,-4-5-10 0,1 2-9 0,-2-4-21 0,-1 2-37 15,0-1-44-15,-2 1-66 0,1 0-78 16,-2 1-89-16,-1-4-88 0,2-1-385 0,-1-2-891 0,0 0 241 16</inkml:trace>
          <inkml:trace contextRef="#ctx0" brushRef="#br0" timeOffset="1379.5585">353 758 211 0,'-8'1'408'0,"8"-1"-81"0,-7 1-53 0,7-1-41 0,-11 3-30 16,5-2-13-16,-3 2-32 0,-1 1-17 0,-2 0-15 15,2 0-13-15,1 1-6 0,-1 0-1 0,0 0 6 16,0 1-1-16,3-2 15 0,2-1-11 0,0 2 12 15,3-2 5-15,-3 1-1 0,2-1 3 0,3-3 0 0,-1 6-4 16,1-6 0-16,1 4-7 0,-1-4-10 0,6 4-5 16,-1-3-9-16,0 0-6 0,6-2-12 0,0 0-4 15,0-2-9-15,6-1-5 0,-4-2-3 0,1 2-8 16,-4-2-6-16,0 0-8 0,-1 0-6 0,-2-1-3 16,1-1-13-16,-3 3-15 0,-1 0-12 0,-2-1-4 15,-2 3-6-15,0-1-1 0,0 4 1 0,-1-7-2 16,1 7 2-16,-4-2 3 0,4 2 1 0,-4-3 2 0,4 3-3 15,0 0 6-15,0 0-3 0,0 0 4 0,-12 9 9 16,9-5 5-16,1 1 9 0,2 1 3 0,1 4 3 16,0 0 4-16,2 0 0 0,1 1-2 0,1-1 5 15,1 0-6-15,0-2-6 0,6 5-15 0,-2-4-13 16,2-4-15-16,-2-1-25 0,2-1-29 0,1-1-20 16,6-2-32-16,0-2-30 0,-1-5-25 0,-3-1-20 15,3-1-8-15,-4-2-2 0,-4-2 13 0,-1 2 9 0,0-5 30 16,-1-1 35-16,-2 0 49 0,-2-1 57 0,-1-2 54 15,-1 0 38-15,-1-3 32 0,0 3 37 0,0-1 32 16,-1 3 32-16,0-2 33 0,-2 4 22 0,1 4 9 16,-1 2 10-16,1 3 0 0,0 1-7 0,0 1-12 0,1 1-17 15,0 1-16-15,0 3-23 0,-2-5-21 0,2 5-20 16,0 0-10-16,0 0-19 0,-10 12-14 0,3 3-9 16,-1 6-12-16,-2 13-9 0,1 1-7 0,0 3-10 15,2 1-5-15,2 4-7 0,-1 2-4 16,2-2 0-16,1 32-9 0,5-25-1 0,-1-13-5 15,4 1-2-15,2-3-3 0,-2-9-3 0,0-2-5 16,-1-3-17-16,1-2-4 0,0-1-15 0,0-3-12 0,-1-3-10 0,0-3-22 0,0-1-4 0,-2-2-4 16,-1-1-6-16,2-2-4 0,-2 1-9 0,-1-4-8 15,0 0-23-15,0 0-19 0,0 0-14 0,7-17-11 16,-6-1-5-16,-1-5-8 0,0-13-3 0,0 1 5 16,0-6 6-1,2 1 11-15,0-5 15 0,-1 3 11 0,0-1 20 16,2 6 35-16,-2 8 35 0,4 7 22 0,-1 0 17 15,0 3 28-15,-1 2 22 0,1 1 23 0,0 4 19 0,-2 2 6 16,1 2 3-16,-2 2-7 0,0 2-9 0,1 1-11 16,-1-2-4-16,-1 5 7 0,0 0 1 0,0 0-2 15,0 0-8-15,0 0-1 0,10 17-14 0,-9-7-13 16,-3 8-26-16,-2 1-47 0,-1 1-56 0,-1 0-76 0,-2-1-58 16,1 0-70-16,1-2-86 0,0-3-286 15,0-4-797-15,2-3 216 0</inkml:trace>
          <inkml:trace contextRef="#ctx0" brushRef="#br0" timeOffset="1827.5813">832 553 746 0,'-2'-4'617'0,"2"4"-75"0,-6-4-61 0,6 4-50 16,-4-1-57-16,4 1-47 0,0 0-38 0,0 0-32 15,-7 7-26-15,4 3-22 0,-3 3-25 0,0 5-21 0,-1-1-16 16,4 3-14-16,-1-2-16 0,0 3-4 0,2-2-9 15,-1-1-9-15,2 0-9 0,0-3-2 0,1 1-5 16,1-1-2-16,0-6-3 0,-1 0-1 0,1-2-12 16,2-1 5-16,1-2-6 0,-1-1 2 0,1 1-7 0,-4-4-8 15,10 1-7-15,-10-1 3 0,21-7 8 0,-3-1-18 16,-1-1-5-16,0-3-1 0,-2 2-3 0,-4 1 1 16,0 3-8-16,-2 1 5 0,-3 0 4 0,0 2 0 0,-2 0 1 0,0 1-4 15,-4 2-4-15,0 0-5 0,0 0-4 0,0 0-2 16,5 13-8-16,-8 2-30 0,-2 2-37 0,-1 0-41 15,2 1-46-15,1 1-45 0,0 0-33 0,4-5-47 16,-1-1-42-16,2-4-42 0,1-3-341 0,1-1-843 16,4-1 228-16</inkml:trace>
          <inkml:trace contextRef="#ctx0" brushRef="#br0" timeOffset="-133202.7925">-136 168 255 0,'0'0'138'0,"0"0"0"0,0 0-5 15,-5 3 4-15,5-3 3 0,0 0-8 0,0 0 0 16,0 0-6-16,0 0-2 0,0 0-4 0,0 0-6 16,0 0-5-16,0 0-14 0,-8 0-10 0,8 0-5 15,0 0-5-15,0 0-1 0,0 0-5 0,0 0 2 16,0 0 5-16,0 0-1 0,0 0 2 0,0 0 1 16,0 0 0-16,0 0-8 0,0 0-6 0,0 0-19 15,0 0-43-15,0 0-60 0,0 0-76 0,-8-3-232 0,8 3-439 16,0 0 122-16</inkml:trace>
          <inkml:trace contextRef="#ctx0" brushRef="#br0" timeOffset="-132481.725">96-2 350 0,'0'0'336'0,"-9"0"-43"0,9 0-27 0,0 0-20 16,0 0-18-16,0 0-11 0,0 0-16 0,0 0-5 15,0 0-11-15,-7 1 5 0,7-1-11 0,0 0-3 16,0 0-11-16,0 0 2 0,0 0-5 0,0 0 0 16,0 0-2-16,0 0 0 0,0 0-1 0,0 0-5 15,0 0-7-15,0 0-5 0,0 0-5 0,0 0-9 0,0 0-12 16,0 0-7-16,14 8-14 0,-11-5-6 0,3-1-9 15,2 4-8-15,1 0-6 0,0 1-9 0,6 4-2 16,-1-3-8-16,1 4-4 0,0 0-3 0,-2-2-3 16,3 1-4-16,-3-1 2 0,4 2-11 0,-6-3-1 0,-2-3-3 0,-1 1 1 0,1 0-4 15,-1-1 1-15,-3-1-7 0,0 0 3 0,0-2-3 16,0 0 0-16,-1 1 0 16,-2-1-1-16,1-1-2 0,-1 1 4 0,-2-3 4 0,0 5 3 15,-2 0 7-15,-5 0-2 0,-3 2 1 0,-9 2 0 16,-3 1 1-16,-2-1 2 0,0 0 13 0,0-2-6 15,1 1-5-15,0-1-2 0,3-1-2 0,0 0 3 16,3 0 5-16,3-3-13 0,3 2-6 0,2-2 1 0,1-1-2 16,2 1 6-16,0-1-10 0,1-1-6 0,0 1-8 15,5-2-18-15,-8 3-21 0,6-2-35 0,2-1-34 16,-5 1-45-16,5-1-50 0,0 0-53 0,0 0-65 16,-9 4-97-16,9-4-264 0,0 0-824 0,0 0 224 15</inkml:trace>
        </inkml:traceGroup>
        <inkml:traceGroup>
          <inkml:annotationXML>
            <emma:emma xmlns:emma="http://www.w3.org/2003/04/emma" version="1.0">
              <emma:interpretation id="{6DBDB9BD-7DAD-4C3C-8EAE-CFE7B3734DB3}" emma:medium="tactile" emma:mode="ink">
                <msink:context xmlns:msink="http://schemas.microsoft.com/ink/2010/main" type="inkWord" rotatedBoundingBox="11265,3716 12786,3668 12804,4234 11283,4282"/>
              </emma:interpretation>
              <emma:one-of disjunction-type="recognition" id="oneOf1">
                <emma:interpretation id="interp5" emma:lang="en-US" emma:confidence="0.5">
                  <emma:literal>defines</emma:literal>
                </emma:interpretation>
                <emma:interpretation id="interp6" emma:lang="en-US" emma:confidence="0.5">
                  <emma:literal>de fines</emma:literal>
                </emma:interpretation>
                <emma:interpretation id="interp7" emma:lang="en-US" emma:confidence="0">
                  <emma:literal>de Fines</emma:literal>
                </emma:interpretation>
                <emma:interpretation id="interp8" emma:lang="en-US" emma:confidence="0">
                  <emma:literal>definers</emma:literal>
                </emma:interpretation>
                <emma:interpretation id="interp9" emma:lang="en-US" emma:confidence="0">
                  <emma:literal>de fins</emma:literal>
                </emma:interpretation>
              </emma:one-of>
            </emma:emma>
          </inkml:annotationXML>
          <inkml:trace contextRef="#ctx0" brushRef="#br0" timeOffset="2367.0445">1531 670 532 0,'0'0'323'0,"0"0"-33"0,0 0-26 15,-20 0-25-15,9 3-12 0,-8-1-11 0,1 3-16 16,1 0-15-16,3-2-1 0,2 2-17 0,-5 3-3 16,5-3-25-16,0 1 16 0,4 0-6 0,0 0 4 15,2 0 3-15,1-2-1 0,2 2-5 0,1-2-3 16,0 0-5-16,1 1-5 0,1-2-3 0,0-3-6 0,4 7-6 15,-2-4-2-15,-2-3-10 0,11 4-9 16,-3-2-10-16,2 0-3 0,3-2-13 0,-2-2-4 0,1 0-8 16,5-2-7-16,-3-2-4 0,-3 0-11 0,3-7-17 15,-4 3-16-15,3-6-21 0,-6-3-15 0,-2-1-7 0,-1-3-2 16,-2 0-2-16,-3-1 6 0,1-1-3 0,-2-9 11 16,-2 10 20-16,3 6 16 0,-2 4 17 15,1 1 16-15,-1 6 10 0,2 0 10 0,-2 1-3 0,2 3-6 16,0-2-3-16,1 5-4 0,0 0-10 0,0 0-1 15,0 0 2-15,-7 15 3 0,5 3 1 0,1 2-2 16,-1 2-3-16,2 2 0 0,-1 0-2 0,2 11-2 16,1-7-3-16,-1-3-2 0,5 9-4 0,1-9-29 0,-1-3-35 15,-1-4-54-15,1 1-73 0,0-7-74 0,0-1-92 16,2-6-98-16,2 1-273 0,-1-2-843 0,3-4 228 0</inkml:trace>
          <inkml:trace contextRef="#ctx0" brushRef="#br0" timeOffset="2696.415">1651 693 223 0,'0'0'495'0,"-1"6"-61"0,1-6-7 0,0 0-11 15,5 6-18-15,-5-6-20 0,0 0-22 0,6 3-24 0,-6-3-16 16,9 3-19-16,-9-3-21 0,6 0-31 0,-6 0-18 15,9 0-23-15,-9 0-27 0,0 0-12 0,11-5-23 16,-7 3-34-16,-4 2-35 0,3-6-39 0,-1 3-38 16,-2-2-35-16,0 5-35 0,-3-7-37 0,-1 4-11 15,1-1-7-15,3 4 9 0,-11-3 13 0,5 1 6 16,1 1 10-16,5 1 16 0,-13 0 25 0,13 0 21 16,-10 1 24-16,5 1 21 0,1 1 17 0,2 1 11 0,-2-1 9 15,2 1 6-15,1 2-2 0,2 2 1 0,2 1 1 16,2-1-11-16,3 1 2 0,4 4-14 0,1-4-35 15,2-1-38-15,1 2-57 0,3-1-61 0,-2-4-76 16,-2-2-102-16,-2-2-262 0,-2-1-713 0,0 1 193 16</inkml:trace>
          <inkml:trace contextRef="#ctx0" brushRef="#br0" timeOffset="3041.9497">1933 825 3647 0,'-5'2'487'0,"5"-2"-196"0,-6 4-98 0,2-2-19 16,4-2-6-16,0 0 1 0,-4 3-1 0,4-3-11 0,0 0-13 16,0 0 7-16,-4 3-7 0,4-3-5 15,0 0-14-15,0 0-12 0,0 0-15 0,-6-16-9 0,3 8-4 16,-3-8-9-16,1-1-11 0,0-1-4 0,2-3-2 16,-2-1 0-16,0-1 4 0,1-14 1 0,-1 0 2 15,2 1-8-15,2-1 2 0,0-2-2 0,5 2-4 16,-3 10 3-16,3 6-1 0,-2 0-5 0,3 3 2 0,-2 0-8 15,1 5-5-15,-1 3-10 0,0 1-3 0,0 2-2 16,0 1-5-16,0 1-5 0,0 1-15 16,1 2-29-16,-1-1-35 0,2 2-40 0,-5 1-43 0,12 4-53 15,-3 4-75-15,4 5-71 0,-1 5-80 0,-4 4-421 16,2-1-1018-16,-1-1 273 0</inkml:trace>
          <inkml:trace contextRef="#ctx0" brushRef="#br0" timeOffset="3299.2403">1899 645 929 0,'0'0'592'16,"0"0"-60"-16,0 0-25 0,0 0-15 0,0 0-34 15,0 0-47-15,0 0-48 0,17-3-41 0,-17 3-34 16,11 0-34-16,-5 0-30 0,-6 0-21 0,11 0-25 15,-11 0-33-15,10 0-62 0,-5 1-40 0,-5-1-45 0,10 0-31 16,-5 2-30-16,0-1-23 0,0 1-10 0,4 2-1 16,-3 1 9-16,3 0 5 0,-3-2 9 0,-1 1 10 15,2 2 23-15,-4-4 24 0,1 3 33 0,1-1 23 16,-2 0 16-16,0-1 10 0,-1 2 6 0,2 0 6 16,-3-2-4-16,3 3-5 0,-1-3-5 0,-1 2 2 15,-1-4-16-15,-1-1-3 0,4 5-12 0,-1-2-35 16,-3-3-51-16,0 0-66 0,4 4-89 0,-4-4-133 15,0 0-390-15,0 0-877 0,0 0 237 0</inkml:trace>
          <inkml:trace contextRef="#ctx0" brushRef="#br0" timeOffset="3417.0633">2143 496 559 0,'-5'-2'682'0,"1"0"-135"0,1 0-86 15,3 2-61-15,-5-4-52 0,5 4-80 0,0 0-111 16,-5-3-127-16,5 3-144 0,0 0-136 0,0 0-168 0,0 0-502 15,0 0 139-15</inkml:trace>
          <inkml:trace contextRef="#ctx0" brushRef="#br0" timeOffset="3849.7326">2208 661 657 0,'0'0'478'0,"-1"3"-61"0,1-3-26 0,-1 5-23 15,1-5-25-15,1 7-33 0,-1-3-26 0,1 2-31 16,-1-2-24-16,3 2-26 0,-2 3-21 0,0 1-19 15,2-1-16-15,-1-1-14 0,1-1-13 0,-1 0-12 16,-1 0-25-16,0-3-24 0,2 0-19 0,-2-1-13 0,0 2-5 16,1-3-3-16,0 2 9 0,-2-4 4 0,0 0-1 15,0 0-6-15,0 0 0 0,0 0 3 0,9-12 6 16,-7 3 4-16,4-1 2 0,-1-5 3 16,1-2 7-16,-1 4 5 0,0 3 11 15,-1 1-1-15,-2 4 1 0,1-2 1 0,-1 2-8 0,0 1-3 16,0 0-5-16,-1 1-10 0,-1 3-6 0,4-4-2 0,-4 4 8 15,0 0-6-15,0 0-1 0,0 0 2 0,11 6-5 16,-4 2-3-16,-3 1-9 0,2 0-28 0,3 8-34 16,-1-2-47-16,-2 0-57 0,0 2-51 0,1-5-54 0,0 3-57 15,1-4-70-15,-2-4-282 0,1 1-795 0,-1-4 214 16</inkml:trace>
          <inkml:trace contextRef="#ctx0" brushRef="#br0" timeOffset="4198.7332">2525 662 490 0,'0'0'467'0,"0"0"-45"0,0 0-13 0,0 0-10 0,0 0-21 16,0 0-14-16,0 0-27 0,0 0-22 0,0 0-23 15,0 0-15-15,0 0-18 0,0 0-18 0,0 0-17 0,0 0-26 16,17-4-23-16,-17 4-15 0,0 0-15 0,0 0-35 15,5-3-36-15,-5 3-42 0,3-3-44 0,-3 3-36 0,0 0-34 0,-5-9-26 16,1 5-9-16,-1 1-8 0,1 1 12 0,-1 0 11 16,0 1 11-16,5 1 8 0,-10-4 23 0,5 3 27 15,5 1 20-15,-9 0 25 0,9 0 23 0,-7 4 21 16,7-4 18-16,-5 4 14 0,4 1 9 0,-2 3 9 16,5 3-1-16,0-1-5 0,1 1-4 0,5 3-5 0,1 4-9 15,0-3-12-15,3-1-5 16,-2 0-4-16,4-2-26 0,-4-3-36 0,-1-1-45 15,-1-4-60-15,4 1-67 0,-4-3-75 0,3-1-97 16,-3-2-349-16,4-1-836 0,-2-2 226 0</inkml:trace>
          <inkml:trace contextRef="#ctx0" brushRef="#br0" timeOffset="4549.4901">2863 635 263 0,'0'0'161'0,"-11"-4"-56"0,8 2-42 0,-1 0-1 0,4 2-15 31,-6-2 9-31,6 2 28 0,-6-2 4 0,2-1 27 16,4 3 48-16,-9-2 33 0,9 2 21 0,-6-2 13 15,2 1 12-15,4 1-9 0,-7-4 6 0,3 2 5 0,0 1-12 16,4 1-9-16,-7-2-13 0,7 2-16 0,-6-2-22 15,6 2-12-15,0 0-16 0,-8-1-13 0,8 1-7 16,0 0-9-16,0 0-2 0,-12 3-4 0,10-1 7 16,2-2 6-16,-5 4 1 0,4 0 4 0,0 0 4 15,2 2 0-15,0 3-1 0,3 1-6 0,4 6 9 0,2-1 5 16,2 0-17-16,-1-1-9 0,-1 1-14 16,2-2-10-16,-2-2-10 0,-4-1-6 0,0-4-4 0,-3 3-3 15,0-2-3-15,-2 2 0 0,-3 0-10 0,-3-1-30 16,-1 1-53-16,-10 2-56 0,0-3-65 0,-1 3-73 15,-1-7-69-15,-1 1-86 0,-2-7-90 0,1 1-258 16,3-5-875-16,-1-3 237 0</inkml:trace>
        </inkml:traceGroup>
        <inkml:traceGroup>
          <inkml:annotationXML>
            <emma:emma xmlns:emma="http://www.w3.org/2003/04/emma" version="1.0">
              <emma:interpretation id="{29A3CA9B-5A50-4B21-B171-64D52EBB84FF}" emma:medium="tactile" emma:mode="ink">
                <msink:context xmlns:msink="http://schemas.microsoft.com/ink/2010/main" type="inkWord" rotatedBoundingBox="13340,3887 13663,3951 13629,4124 13306,4060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U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5353.4521">3502 535 396 0,'0'0'342'16,"-4"2"-49"-16,4-2-25 0,-5 2-26 0,5-2-18 0,-7 5-7 15,2-4-16-15,0 2-12 0,0-2-4 0,-3 3-8 16,-1 1 1-16,0 0-11 0,0 0-12 0,2-1 0 0,-1 2-2 16,-1 0 5-16,3 0-8 0,0 1-2 0,-1 0-3 15,2 1-10-15,3 0-1 0,-2-1-4 0,1 0-8 16,3 1-8-16,0-1-7 0,2-1-4 0,0 1-7 15,1-4-8-15,-1 2-7 0,3-2-7 0,0 0-10 16,5 1-13-16,0-4-8 0,1 2-19 0,0-4-20 16,0 1-14-16,-1-3-25 0,1-1-19 0,-1-2-15 15,-1 1 0-15,5-6-2 0,-3-1-1 0,-3 0 8 0,-3-4 5 16,-1 1 13-16,-2 4 21 0,-1 3 31 0,-1 0 19 16,0 2 23-16,-1 2 22 0,1 0 11 0,0 1 1 15,-1 0-1-15,1 4-8 0,-1-6-5 0,1 6-9 16,0 0-8-16,0 0-4 0,0 0-6 0,0 0-2 15,0 0 7-15,-3 18 2 0,3-8 2 0,1 0 0 16,2 8-1-16,1-2-2 0,1 1-4 0,0 0-10 16,0-1-21-16,5 0-21 0,-1-4-41 0,3 0-48 0,0 0-56 15,1-5-52-15,-2-1-65 0,8-4-68 16,-1-2-345-16,4 0-822 0,-2-2 222 0</inkml:trace>
        </inkml:traceGroup>
        <inkml:traceGroup>
          <inkml:annotationXML>
            <emma:emma xmlns:emma="http://www.w3.org/2003/04/emma" version="1.0">
              <emma:interpretation id="{B4078C3D-EEEB-4C6B-A36D-AC41AF315DD8}" emma:medium="tactile" emma:mode="ink">
                <msink:context xmlns:msink="http://schemas.microsoft.com/ink/2010/main" type="inkWord" rotatedBoundingBox="13849,3613 15422,3651 15411,4119 13838,4081"/>
              </emma:interpretation>
              <emma:one-of disjunction-type="recognition" id="oneOf3">
                <emma:interpretation id="interp15" emma:lang="en-US" emma:confidence="0.5">
                  <emma:literal>skeleton</emma:literal>
                </emma:interpretation>
                <emma:interpretation id="interp16" emma:lang="en-US" emma:confidence="0">
                  <emma:literal>skeletons</emma:literal>
                </emma:interpretation>
                <emma:interpretation id="interp17" emma:lang="en-US" emma:confidence="0">
                  <emma:literal>Skeleton</emma:literal>
                </emma:interpretation>
                <emma:interpretation id="interp18" emma:lang="en-US" emma:confidence="0">
                  <emma:literal>skeleton's</emma:literal>
                </emma:interpretation>
                <emma:interpretation id="interp19" emma:lang="en-US" emma:confidence="0">
                  <emma:literal>Skeletons</emma:literal>
                </emma:interpretation>
              </emma:one-of>
            </emma:emma>
          </inkml:annotationXML>
          <inkml:trace contextRef="#ctx0" brushRef="#br0" timeOffset="5683.2586">4014 472 427 0,'-4'-3'314'16,"2"0"-46"-16,-3 1-33 0,0 0-30 0,-1 0-19 15,-4-1-14-15,0 1-5 0,0-1 8 0,0 1 3 0,2 0 7 16,1 1-4-16,7 1-15 0,-12-1 2 16,12 1-10-16,-7 0 6 0,7 0 8 0,-5 1 7 15,5-1 1-15,-3 3 2 0,3-3 1 0,-1 5 0 0,1-5 10 16,4 10 9-16,1-3 5 0,0 3-9 0,4 4 3 16,1 1-8-16,-2-4-10 0,0 0-19 0,1 3-12 15,-2-2-11-15,0-3-15 0,-2 2-12 0,-2-1-15 16,-1 0-20-16,-4 6-30 0,-1-2-54 0,-6 2-102 0,1-6-100 15,-2 4-101-15,-2-4-103 0,0-4-376 0,3-2-946 16,2-2 253-16</inkml:trace>
          <inkml:trace contextRef="#ctx0" brushRef="#br0" timeOffset="6054.0616">4113 318 3371 0,'0'0'667'0,"-4"-2"-189"16,4 2-116-16,0 0-47 0,0 0-32 0,0 0-15 0,0 0-32 15,0 0-44-15,-6-2-36 0,6 2-18 16,0 0-19-16,0 0-6 0,-1 6 1 0,-1-1-2 0,1 13-4 16,-1 0-5-16,-1 4-3 0,-2 0-13 0,3 2-7 15,-1 12-6-15,1-9-7 0,0-4-8 0,-1 10-6 16,1-7-2-16,0-5-9 0,4-2-25 0,-1 0-36 16,0-3-42-16,3-2-51 0,-3-2-61 0,0-4-66 0,1-1-65 15,1-2-71-15,-1-2-76 0,-2-3-384 16,0 0-1005-16,0 0 269 0</inkml:trace>
          <inkml:trace contextRef="#ctx0" brushRef="#br0" timeOffset="6336.9251">4277 411 574 0,'0'0'509'0,"0"0"-75"0,-11 1-50 16,11-1-49-16,-10 1-36 0,-1 0-38 0,-1 1-26 15,-5 4-25-15,2-2-13 0,2-1-18 0,3 2-11 16,-1 0 2-16,2 0 3 0,-1 3 0 0,1-2-2 0,2 2 0 16,1-2 2-16,1 1-1 0,1 1 4 0,1 1-6 15,2 0-2-15,1 1-11 0,3 6-2 16,3-2-12-16,3 0-5 0,1 0-12 0,-3-3-14 0,7 4-12 15,-2-4-9-15,2 0-8 0,-1-3-28 0,-3-1-49 16,1-3-76-16,0 1-88 0,-1-1-111 0,1-1-137 16,-3-3-391-16,-8 0-961 0,14-1 259 0</inkml:trace>
          <inkml:trace contextRef="#ctx0" brushRef="#br0" timeOffset="6704.7769">4349 520 566 0,'0'0'420'16,"0"0"-20"-16,-5 3-20 0,5-3-6 0,0 0-11 16,0 0-9-16,0 0-1 0,0 0 6 0,0 0 5 15,0 0-13-15,0 0-14 0,0 0-18 0,0 0-20 16,0 0-23-16,0 0-24 0,0 0-19 0,9 4-25 0,-9-4-21 15,0 0-19-15,0 0-30 0,0 0-46 16,0 0-46-16,0 0-42 0,0 0-55 0,0 0-36 0,0 0-31 16,0 0-7-16,0 0-13 0,0 0 7 0,0 0 13 15,0 0 12-15,-23 0 10 0,18 3 11 0,-4 1 17 16,3 0 21-16,-2 3 24 0,3 1 20 0,0-2 18 0,1 2 11 16,2 3 14-16,2-3 8 0,1 2 5 15,3 0-1-15,1 0 1 0,2-2-1 0,6 5-5 0,2-3 0 16,6 0-17-1,-1-5-26-15,2-2-31 0,1 0-43 0,2-3-54 16,2-1-52-16,-4-4-58 0,-1 0-56 0,-1-3-62 16,-4-2-315-16,-2-2-801 0,-2 0 216 0</inkml:trace>
          <inkml:trace contextRef="#ctx0" brushRef="#br0" timeOffset="6888.8333">4617 266 668 0,'-1'-8'512'0,"0"4"-44"0,0 1-19 0,1 3-8 0,-2-6-23 0,2 6-38 16,0 0-42-16,-3-3-45 0,3 3-30 0,0 0 1 0,-1 14 3 15,-3 3-3-15,1 5-11 0,1 1-15 0,-1 14-20 16,0-1-16-16,0-1-17 0,1-1-21 0,-1-7-15 31,2-2-14-31,-3 9-17 0,2-6-10 0,-1-6-20 16,3-1-50-16,-1-3-63 0,1-1-77 0,1-4-80 0,2-2-93 0,-2-2-94 0,1-4-90 0,1 1-304 16,-3-6-913-16,6 1 245 0</inkml:trace>
          <inkml:trace contextRef="#ctx0" brushRef="#br0" timeOffset="7215.2098">4677 529 442 0,'0'0'510'0,"0"0"-31"0,0 0-17 0,10 6-31 0,-5-4-31 15,0-1-34-15,-5-1-29 0,15 2-30 0,-7-1-22 16,-2 1-23-16,-6-2-13 0,12 0-25 0,-12 0-8 15,8 1-27-15,-8-1-19 0,0 0-21 0,8 0-35 0,-8 0-46 16,0 0-54-16,0 0-41 0,0 0-36 0,0 0-41 16,-2-8-34-16,2 8-19 0,-11-6-1 0,3 3 12 15,-1-1 13-15,1 2 26 0,1 1 30 0,1 0 35 16,6 1 31-16,-10-1 30 0,5 0 27 0,5 1 17 16,-8 0 18-16,8 0 17 0,-6 4 10 0,3 0 12 15,2 0-4-15,1-4 2 0,3 15-10 0,2-6-2 16,0 1-11-16,5 5-10 0,2-1-7 0,2-3-7 0,-3-2-20 31,-1-1-28-31,0-1-40 0,0-1-48 0,0-2-57 0,2 1-65 0,-1-4-75 0,-1 1-85 16,0-4-328-16,-2-1-811 0,1-1 219 0</inkml:trace>
          <inkml:trace contextRef="#ctx0" brushRef="#br0" timeOffset="7417.0263">4995 303 4103 0,'-2'-5'696'15,"2"5"-335"-15,-3-4-128 0,3 4-73 0,0 0-29 16,-3-4-13-16,3 4-8 0,0 0-5 0,0 0-10 16,0 0 7-16,-8 20 2 0,4-2-5 0,2 4-8 15,-1-1-2-15,-1 14-9 0,0-7-3 0,0-5-10 0,3 14-8 16,-2-4-3-16,1-7-8 0,-2-3-16 0,3 0-46 16,0-3-62-16,-1 1-59 0,2-2-71 0,2-2-84 15,-4-5-91-15,5-3-86 0,-3-1-286 0,1-2-905 16,-1-6 245-16</inkml:trace>
          <inkml:trace contextRef="#ctx0" brushRef="#br0" timeOffset="8082.8633">4890 459 730 0,'0'0'480'0,"0"0"-24"0,0 0-24 0,0 0-22 0,0 0-39 16,32 1-40-16,-13 2-35 0,1-3-31 0,-1 0-26 15,0 1-27-15,1 0-20 0,-4 0-23 0,-4 0-16 16,-2-1-17-16,-3 0-20 0,1 1-33 0,-3 0-36 16,-1 1-22-16,-4-2-16 0,6 7-16 0,-5 4-10 0,0-1-18 15,-1 0-13-15,0 6-8 0,-1-2 0 0,0 0 5 16,2-4 9-16,-1 1-5 0,1-1 10 0,-1 1 16 16,2-3 12-16,-1-2 24 0,0 0 26 0,2-1 16 15,-1 0 15-15,2-1 8 0,0-1 5 0,1-1 3 16,0 0 0-16,1-1-7 0,4 1-6 0,0-2-7 15,-3-2-10-15,3 1-7 0,-2-2-25 0,-2-1-32 0,-1-1-37 16,-1-3-28-16,-1-2-25 0,-2 0-22 0,-1 0-27 16,-3 2-22-16,-2-3-31 0,-4-3-18 0,-3 2-12 31,2 4 8-31,2 0 12 0,1 2 14 0,1 2 22 16,1 0 31-16,1 1 29 0,0 0 33 0,4 3 35 15,-3-5 42-15,3 5 33 0,0 0 34 0,0 0 27 16,0 0 14-16,0 0 17 0,8-6 15 0,-1 6 15 15,-7 0 14-15,16-1 7 0,-5 1 4 0,1-1-1 16,0 2 1-16,7 0-3 0,-3-1 3 0,-3 2-15 16,-1-1-7-16,-1 2-16 0,-1-2-19 0,0 1-10 0,0 2-7 15,-2-2-14-15,-2 1-17 0,-1 0-10 0,-1 1-9 16,0 0-19-16,-2 0-29 0,1 2-20 0,-1 2-24 16,2-1-16-16,-4-2-9 0,0 1-6 0,1-1-6 0,1-1 4 15,-2-4 11-15,2 8 2 0,-1-5 12 0,-1-3 20 16,2 5 21-16,-2-5 22 0,2 4 10 0,-2-4 1 15,0 0 1-15,0 0-4 0,11 0-2 0,-11 0-3 16,10-5 2-16,-1 1-5 0,0-1 2 0,-1 0-1 16,1 1-1-16,-3 0 0 0,1 1 4 0,-3 0 1 15,-1 0 0-15,-3 3 1 0,5-4-3 0,-5 4 0 16,7-2-9-16,-7 2-5 0,0 0-2 0,0 0-3 16,0 0 2-16,7 7 1 0,-5 2-1 0,1-3 1 15,0 5-4-15,0-2 2 0,-1-1 0 0,1 3 6 0,1-3-9 16,0 0 4-16,-2-1 1 0,1-2 16 0,-1-1 14 15,1 0 7-15,-3-4 8 0,5 5-11 0,-5-5-2 16,6 4-20-16,-2-2-40 0,-4-2-58 0,0 0-78 16,9 1-91-16,-9-1-107 0,0 0-394 0,0 0-904 15,0 0 242-15</inkml:trace>
        </inkml:traceGroup>
      </inkml:traceGroup>
    </inkml:traceGroup>
    <inkml:traceGroup>
      <inkml:annotationXML>
        <emma:emma xmlns:emma="http://www.w3.org/2003/04/emma" version="1.0">
          <emma:interpretation id="{2149B185-D91C-4CD2-8900-BD5C5118A9FD}" emma:medium="tactile" emma:mode="ink">
            <msink:context xmlns:msink="http://schemas.microsoft.com/ink/2010/main" type="paragraph" rotatedBoundingBox="9521,4562 15601,4384 15660,6406 9580,6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D6C432-6BCC-4F02-A6B6-664F25891055}" emma:medium="tactile" emma:mode="ink">
              <msink:context xmlns:msink="http://schemas.microsoft.com/ink/2010/main" type="line" rotatedBoundingBox="9521,4562 15601,4384 15630,5389 9551,5566"/>
            </emma:interpretation>
          </emma:emma>
        </inkml:annotationXML>
        <inkml:traceGroup>
          <inkml:annotationXML>
            <emma:emma xmlns:emma="http://www.w3.org/2003/04/emma" version="1.0">
              <emma:interpretation id="{A4476375-0A64-4850-B425-8EA77A30D995}" emma:medium="tactile" emma:mode="ink">
                <msink:context xmlns:msink="http://schemas.microsoft.com/ink/2010/main" type="inkWord" rotatedBoundingBox="9521,4562 10155,4543 10171,5102 9538,5120"/>
              </emma:interpretation>
              <emma:one-of disjunction-type="recognition" id="oneOf4">
                <emma:interpretation id="interp20" emma:lang="en-US" emma:confidence="0.5">
                  <emma:literal>for</emma:literal>
                </emma:interpretation>
                <emma:interpretation id="interp21" emma:lang="en-US" emma:confidence="0">
                  <emma:literal>For</emma:literal>
                </emma:interpretation>
                <emma:interpretation id="interp22" emma:lang="en-US" emma:confidence="0">
                  <emma:literal>far</emma:literal>
                </emma:interpretation>
                <emma:interpretation id="interp23" emma:lang="en-US" emma:confidence="0">
                  <emma:literal>four</emma:literal>
                </emma:interpretation>
                <emma:interpretation id="interp24" emma:lang="en-US" emma:confidence="0">
                  <emma:literal>fort</emma:literal>
                </emma:interpretation>
              </emma:one-of>
            </emma:emma>
          </inkml:annotationXML>
          <inkml:trace contextRef="#ctx0" brushRef="#br0" timeOffset="14369.8518">-336 1707 555 0,'0'6'383'16,"0"-2"-28"-16,0-4-21 0,2 6-13 0,-2-6-11 15,0 3 2-15,0-3-1 0,0 0 4 0,0 5 1 16,0-5-3-16,0 0-16 0,0 0-22 0,0 0-27 0,0 0-29 16,0 0-16-16,-9-26-27 0,3 9-19 15,-1-3-19-15,0-3-14 0,-1-13-11 0,-1 1-7 0,1-2-8 16,3 0 4-16,-1 1 3 0,2 1-1 0,1 10 2 15,2 3-3-15,1 1-6 0,0 1-6 0,1-1-6 0,3 4-11 16,3-1-4-16,-1 0-7 0,4 2-7 16,1 1-8-16,2 2-2 0,1-2 0 0,0 3-13 0,0 2-6 0,0 4-8 15,-3 1-15-15,-1 2-47 0,1 1-56 0,-4 2-54 16,-7 0-70-16,15 6-81 0,-10 3-84 0,-2-2-450 16,-3 10-1007-16,-2 1 270 0</inkml:trace>
          <inkml:trace contextRef="#ctx0" brushRef="#br0" timeOffset="14544.0068">-361 1459 5931 0,'0'0'410'16,"0"0"-211"-16,0 0-125 0,0 0-22 0,1-8-20 16,-1 8 8-16,6-3-11 0,4-1-3 0,1-1-7 15,8 0-16-15,1-1-47 0,0 0-66 0,-6 3-85 0,-2 0-92 16,-2 2-138-16,-4 0-372 0,-6 1-956 0,12 0 257 15</inkml:trace>
          <inkml:trace contextRef="#ctx0" brushRef="#br0" timeOffset="14968.9045">-204 1530 513 0,'0'0'274'0,"-4"1"-44"0,4-1-31 0,-2 3-19 0,2-3-12 0,-4 3-4 16,3-2 4-16,1-1 9 0,0 0 9 0,-3 7 9 15,3-3 13-15,0 0 14 0,2 1 14 0,-1-1 9 16,3 0 6-16,-1-1 1 0,6 5-3 0,0-2-11 0,2-3-1 16,0 3-10-16,7-1-10 0,-1 0-6 0,-1-1-15 15,-4-3-15-15,-2 1-13 0,0-1-13 0,-3 0-14 16,1-1-13-16,-8 0-12 0,11-1-11 0,-11 1-14 15,6-2-31-15,-6 2-43 0,3-5-46 0,-4 2-40 16,1 3-40-16,-12-10-46 0,2 6-39 0,-8-3-44 16,-1 1-32-16,-5-1-29 0,-1 4-31 0,3-1-34 15,-1 0-262-15,3 2-750 0,5 1 203 0</inkml:trace>
          <inkml:trace contextRef="#ctx0" brushRef="#br0" timeOffset="15626.2003">12 1547 282 0,'-3'-4'485'16,"3"4"-95"-16,0 0-41 0,0 0-46 0,0 0-22 0,0 0-15 16,0 0-18-16,0 0-18 0,1 12-20 0,1-3-15 0,2 1-22 15,-1 0-16-15,4 6-11 0,-4-4-17 16,-1 0-15-16,2-3-9 0,0 0-11 0,1-1 1 16,-3-1 9-16,1-3 10 0,-2 2 15 0,2-3 14 0,-1 0 9 0,1-2 9 15,-3-1 4-15,0 0-2 0,7 3-10 16,-7-3 0-16,0 0-20 0,17-9-8 0,-5 0-8 0,-2-3-7 15,2-1 2-15,0-1-21 0,-1 0 3 0,2 0-15 16,-6 4 1-16,1 3-22 0,-2 0-2 0,-2 1-14 16,0 2-7-16,-2-1-29 0,0 2-39 0,2 0-37 15,-4 3-36-15,2-4-40 0,-2 4-41 0,0 0-53 0,0 0-59 32,0 0-59-32,16 4-72 0,-16-4-253 0,15 6-822 15,-5-1 222-15</inkml:trace>
        </inkml:traceGroup>
        <inkml:traceGroup>
          <inkml:annotationXML>
            <emma:emma xmlns:emma="http://www.w3.org/2003/04/emma" version="1.0">
              <emma:interpretation id="{CAC92DD7-8256-4B9D-9675-F1E33A49FE66}" emma:medium="tactile" emma:mode="ink">
                <msink:context xmlns:msink="http://schemas.microsoft.com/ink/2010/main" type="inkWord" rotatedBoundingBox="10533,4619 12697,4556 12719,5328 10556,5391"/>
              </emma:interpretation>
              <emma:one-of disjunction-type="recognition" id="oneOf5">
                <emma:interpretation id="interp25" emma:lang="en-US" emma:confidence="0.5">
                  <emma:literal>compactly</emma:literal>
                </emma:interpretation>
                <emma:interpretation id="interp26" emma:lang="en-US" emma:confidence="0">
                  <emma:literal>Compactly</emma:literal>
                </emma:interpretation>
                <emma:interpretation id="interp27" emma:lang="en-US" emma:confidence="0">
                  <emma:literal>compacity</emma:literal>
                </emma:interpretation>
                <emma:interpretation id="interp28" emma:lang="en-US" emma:confidence="0">
                  <emma:literal>compactify</emma:literal>
                </emma:interpretation>
                <emma:interpretation id="interp29" emma:lang="en-US" emma:confidence="0">
                  <emma:literal>Compacity</emma:literal>
                </emma:interpretation>
              </emma:one-of>
            </emma:emma>
          </inkml:annotationXML>
          <inkml:trace contextRef="#ctx0" brushRef="#br0" timeOffset="16440.5161">671 1447 532 0,'0'0'363'16,"-6"1"-44"-16,6-1-26 0,-8 1-26 0,4 1-21 15,1-1-13-15,3-1-13 0,-9 5-8 0,4-2-7 16,-2 4-4-16,3-2-8 0,-1 0-1 0,0 2-6 16,1 2 0-16,2-2-5 0,0 2-6 0,2-2-10 15,3 2-6-15,-1 1-11 0,3 0-11 0,0-2-5 0,2 2-13 16,5 4-8-16,-2-5-14 0,1-2-10 0,-1-1-5 15,2-1-13-15,5 1-12 0,-2-2-20 0,-1-2-23 16,-3-1-24-16,8-1-28 0,-4-1-25 0,-2-1-26 16,-3-1-19-16,0-1-13 0,1 0-13 0,-3 0-14 0,1-3 0 0,-4 1-3 0,0-1 10 31,0-1 16-31,-2 1 21 0,-1 1 25 0,0 1 21 16,-2 2 14-16,0 3 23 0,1-7 24 0,-1 7 14 15,-1-6 4-15,1 6 7 0,0 0-1 0,-2-7 4 16,2 7-7-16,0 0-6 0,0 0 20 0,0 0 14 0,0 0 12 15,0 0 3-15,0 0-3 0,0 0 4 0,0 0 0 16,13 10-3-16,-9-5 2 0,3 0 0 0,3 3 2 16,-1-3-5-16,-1-1-4 0,5 1-2 0,-3-2-5 15,-1 1-4-15,1-1-7 0,-1-2-1 0,-2 2-10 0,0-2-6 16,-2 1-5-16,-5-2-16 0,0 0-21 16,0 0-33-16,12-3-15 0,-12 3-12 0,2-5-7 15,-2 5-3-15,-2-9 0 0,-5 1-4 0,-3-4-8 0,-5-1 4 16,2 5-18-16,-3-1-10 0,-2 2-9 0,1 0-16 15,-1 1-19-15,4 3-19 0,4 0-35 0,0 3-31 16,4-1-189-16,6 1-528 0,-9 2 143 0</inkml:trace>
          <inkml:trace contextRef="#ctx0" brushRef="#br0" timeOffset="17029.0294">1139 1468 522 0,'0'0'510'0,"0"0"-71"0,-6 1-49 0,6-1-38 0,0 0-30 0,-6 3-22 16,3 1-23-16,1-1-22 0,0 3-22 15,-1 2-16-15,0 1-22 0,1-1-20 0,-2 3-17 0,1-2-15 16,1 1-15-16,2 0-13 0,-1-1-12 0,2 0-10 16,-1-2-9-16,0 0-4 0,0-2-5 0,1 1-5 15,-1-3-3-15,1 1-3 0,-1-4-2 0,2 6-6 16,-2-6-2-16,2 2-7 0,-2-2-5 0,0 0-4 0,0 0-7 16,10-6-12-16,-2-1-13 0,2-7-25 15,-1 2-15-15,-2-4-19 0,0 0-8 0,-1 0-9 16,1 4 7-16,-3 2-3 0,-1 1 7 0,0 3 12 0,-2 0-7 15,2 2 0-15,-2-1-3 0,0 3 0 0,-1 2 4 16,1-3 4-16,-1 3 6 0,0 0 4 0,0 0 3 16,0 0 14-16,0 0-9 0,0 0 0 0,-2 14 6 15,2-8 4-15,-1 0-5 0,2 3 7 0,-2-3 4 16,2 1 1-16,-1-1 5 0,0-1-3 0,1 0 3 0,0 0 2 16,2-1 1-16,-2-2-1 0,3 2 7 0,1-4 0 15,-5 0 4-15,10 2 2 0,-10-2-14 16,22-7 3-16,-12 4-1 0,-1-2-9 0,1-1 1 0,1 3-9 0,-2-3 2 15,-2 2 3-15,-1 1 1 0,0 0 3 0,-1 0-15 16,-1 1-4-16,1-1-5 0,-5 3-14 0,8-1-4 16,-8 1-3-16,0 0 2 0,8 3 4 0,-4 0 3 15,-1 1 5-15,4 2-4 0,-2 3-11 0,2-1-10 16,-2-1-10-16,3 0-9 0,-1 2-12 0,1-3-4 0,0 1-7 16,0-1-6-16,1-2-3 0,1-1-1 0,0-2-14 15,0 0-11-15,1-1-26 0,8-3-15 0,-6-1-116 16,-1-1-363-16,-2 0 103 0</inkml:trace>
          <inkml:trace contextRef="#ctx0" brushRef="#br0" timeOffset="17430.9908">1607 1271 634 0,'-1'-16'411'15,"1"4"4"-15,-3 1-2 0,2 3 4 0,0 3-15 16,1 0-21-16,-1 1-40 0,0 1-35 0,1 3-33 16,-1-5-32-16,1 5-31 0,0 0-18 0,0 0-24 0,-11 22-12 15,5-1-16-15,-4 11-14 0,3 6-12 16,1 5-11-16,-1-1-2 0,-1 2-5 0,0 31-11 15,6-25-4-15,1-9-9 0,2 0-11 0,1-1-3 0,-1 1-7 16,-1-3-2-16,2-1-8 0,2-11 5 0,-1-3-11 16,-1-1-5-16,3-2-3 15,-1-2-17-15,0-6-16 0,-2-2-10 0,-2-3-9 16,3 0-10-16,-2-3-5 0,0-1-6 0,1 0-22 0,-2-3-33 16,0 0-24-16,0 0-15 0,0 0-10 0,2-19-11 15,-2-2-10-15,-1-2-11 0,-2-1-2 0,1-14-3 16,-2-5 0-16,1-1 9 0,1-30 15 0,2 22 18 15,0 15 28-15,4 2 37 0,-2 8 35 0,0 7 34 16,0 0 27-16,1 2 26 0,-2 3 31 0,3 4 16 0,-2 2 29 16,2 0 18-16,0 0 9 0,-2 4 0 0,2-1 1 15,0 2-2-15,0 2 0 0,-4 2 2 0,6-1-4 16,-6 1-7-16,8 5 0 0,-3-1-10 0,1 4-9 16,-1 1-10-16,0 8-8 0,-1 0-12 0,-2 2-30 15,-4-2-40-15,0 1-52 0,-5-1-64 0,1 1-83 16,-4-2-78-16,2-5-98 0,2-2-350 0,-1-3-854 15,3 0 230-15</inkml:trace>
          <inkml:trace contextRef="#ctx0" brushRef="#br0" timeOffset="17935.103">1853 1442 420 0,'0'0'376'15,"-14"-2"-49"-15,14 2-46 0,0 0-35 0,-10-1-28 0,10 1-29 16,-10 1-21-16,10-1-21 0,-15 2-18 0,6 0-10 15,0 1-11-15,0-1-2 0,2 0-2 0,1 1-2 16,1 0 7-16,-1-2-2 0,2 3 21 0,4-4-8 16,-6 5-2-16,3-3 8 0,0 3-4 0,3-5 0 0,0 8-8 15,0-8-4-15,4 8-4 0,-1-4-7 0,2-2-5 16,0 2-10-16,5 1-7 0,-1-1-6 0,-2-2-9 16,0-1-7-16,3 0-2 0,0-1-2 0,-2 2-7 15,-8-2-3-15,13-3-5 0,-8 1-10 0,-2-2-19 16,2 0-17-16,-2-1-10 0,1 1-10 0,-3-1-11 0,2 1 0 15,-2-1 7-15,-1 0-6 0,0 5 8 16,0-7 1-16,0 7-1 0,0-7 10 0,0 7 7 0,0 0 0 16,0-4 5-16,0 4 12 0,0 0 14 0,0 0 16 15,0 0 10-15,0 0 5 0,0 0 1 0,1 19-9 16,0-10 2-16,2 1-2 0,1-1-4 0,-1 3-8 16,1-3-23-16,1 1-34 0,3 5-50 0,0-6-53 0,0-1-57 15,-2-2-77-15,4-1-76 0,-2-4-217 16,4 2-669-16,8-4 183 0</inkml:trace>
          <inkml:trace contextRef="#ctx0" brushRef="#br0" timeOffset="18312.3052">2085 1413 246 0,'-11'1'381'16,"1"3"-55"-16,1-1-34 0,2 1-27 0,2 2-20 0,1 0-18 15,1 1-11-15,0 5-14 0,1-3-14 0,3 1-10 16,1 0 0-16,3 7-10 0,0-4-8 16,1-5 1-16,2 2 1 0,0-4 4 0,6 5-2 0,-1-3-5 15,-2-3-15-15,2-2-13 0,5 0-15 0,-3-1-12 16,-1-1-17-16,6-2-31 0,-3-1-38 0,-1-2-33 16,-4 1-52-16,-2-1-40 0,7-7-34 0,-7 1-35 0,0-5-27 15,-3-1-19-15,0 0-10 0,-2-5 5 0,-3 0 16 16,-2-3 28-16,0 1 46 0,4-12 44 0,-5 0 72 0,-1 7 73 15,1 5 56-15,1 3 49 0,0 2 43 0,0 5 31 0,-1 1 21 16,0 4 2-16,-1 1-2 0,2 1-13 0,-1 2-28 16,0 0-19-16,1 4-26 0,0-5-15 0,0 5-9 0,0 0 0 15,0 0 8-15,2 16-2 0,1 1-15 16,-1 2 4-16,1 3-11 0,-2 2-10 0,0 13-7 0,3 1-7 16,-2-9-14-16,-2 5-8 0,2-5-9 0,-2 5-10 15,0-11-9-15,0-4-41 0,1 0-55 0,1-3-57 16,-1-3-65-16,1-2-66 0,-1-2-60 0,0-2-65 15,-1-3-71-15,0-4-293 0,0 0-865 0,0 0 234 16</inkml:trace>
          <inkml:trace contextRef="#ctx0" brushRef="#br0" timeOffset="18472.2063">2346 1317 308 0,'-4'-2'602'0,"4"2"-129"0,-4-4-77 0,4 4-51 0,-2-1-37 16,2 1-32-16,0 0-34 0,0 0-29 0,0 0-31 15,0 0-21-15,0 0-53 0,0 0-43 0,16 7-48 16,-7-4-40-16,0 0-37 0,-1 0-41 0,4-1-36 0,-1 1-32 16,-1-2-42-16,0-1-195 0,1 0-485 0,-3-1 135 15</inkml:trace>
          <inkml:trace contextRef="#ctx0" brushRef="#br0" timeOffset="18963.8523">2534 1261 325 0,'5'-7'317'0,"-4"0"-2"0,-1 1-4 0,1 0-11 0,-1 0-1 0,0 1 6 15,-1 1 9-15,1 4-2 0,-3-7-8 0,3 4-16 16,0 3-24-16,-2-5-25 0,2 5-27 0,-3-2-28 15,3 2-21-15,0 0-17 0,-11 10-14 0,0 4-13 16,2 1-8-16,-1 4-12 16,3 0-13-16,-1 4-3 0,4 0-4 0,-1-1-6 15,4 12-5-15,1-7-8 0,3-7-5 0,0 1-4 16,2-2-5-16,2 0-5 0,0-2-5 0,0-7-4 0,2-1-6 16,-1 0-1-16,-1-4-5 0,3 0-1 15,2-1-6-15,0-2-7 0,7-1-11 0,-6-2-28 16,5-3-23-16,-5-3-28 0,3-2-22 0,-3 1-10 0,-3 0-8 15,-4 1 4-15,0 1 5 0,0 0 11 0,-2 0 7 16,-3 2 10-16,0 0 2 0,-1 4 8 0,-1-5 7 16,1 5 2-16,0 0 16 0,-4-4 2 0,4 4 6 15,0 0 0-15,0 0 10 0,0 0 4 0,0 0 17 0,0 0 2 16,0 0 11-16,0 0 8 0,-7 11-3 16,7-11-6-16,1 9 5 0,0-5-2 0,-1-4-9 15,4 8-14-15,-2-5-1 0,-2-3-10 0,6 5-13 0,-3-3-8 16,-3-2-8-16,8 3-11 0,-3-1-1 0,-5-2 4 15,9 0 8-15,-9 0 1 0,10-3 2 0,-5 0 5 16,0 2 5-16,-1-2 11 0,2 0 15 0,-1-2 25 16,-1 2 22-16,0 0 29 0,-4 3 36 0,5-4 38 0,-2 1 31 15,-1 1 17-15,-2 2 10 0,4-2 7 0,-4 2-5 16,0 0 4-16,0 0 4 0,0 0 8 0,6 17-6 16,-6 4 13-16,0-1-16 0,-3 17-8 0,0 0-9 15,-1-1-20-15,-1 1-6 0,1 1-13 0,-1-3-13 16,0-1-12-16,0-8-14 0,1-5-7 0,1 2-7 0,1-4-9 15,-1-3-14-15,0-4-21 0,-1-1-32 0,1-2-34 16,1-3-26-16,-2-3-40 0,-1-1-57 0,5-2-74 16,-15-5-72-16,-4-8-82 0,6-8-98 0,-5-10-320 15,3-9-951-15,-9-34 254 0</inkml:trace>
        </inkml:traceGroup>
        <inkml:traceGroup>
          <inkml:annotationXML>
            <emma:emma xmlns:emma="http://www.w3.org/2003/04/emma" version="1.0">
              <emma:interpretation id="{58CD52C7-2448-4638-B949-DD6B76D70C35}" emma:medium="tactile" emma:mode="ink">
                <msink:context xmlns:msink="http://schemas.microsoft.com/ink/2010/main" type="inkWord" rotatedBoundingBox="13052,4517 15603,4443 15630,5389 13080,5463"/>
              </emma:interpretation>
              <emma:one-of disjunction-type="recognition" id="oneOf6">
                <emma:interpretation id="interp30" emma:lang="en-US" emma:confidence="0.5">
                  <emma:literal>representing</emma:literal>
                </emma:interpretation>
                <emma:interpretation id="interp31" emma:lang="en-US" emma:confidence="0">
                  <emma:literal>re-presenting</emma:literal>
                </emma:interpretation>
                <emma:interpretation id="interp32" emma:lang="en-US" emma:confidence="0">
                  <emma:literal>representing's</emma:literal>
                </emma:interpretation>
                <emma:interpretation id="interp33" emma:lang="en-US" emma:confidence="0">
                  <emma:literal>rupresenting</emma:literal>
                </emma:interpretation>
              </emma:one-of>
            </emma:emma>
          </inkml:annotationXML>
          <inkml:trace contextRef="#ctx0" brushRef="#br0" timeOffset="19932.8238">3129 1327 463 0,'0'0'438'0,"0"0"-62"0,0 0-37 0,-5 3-23 0,5-3-20 0,0 2-21 16,0-2-17-16,0 9-22 0,1 0-23 0,2 0-7 16,-1 1-14-16,1 0-20 0,-1 2-12 0,2-3-11 15,0 1-15-15,0-1-9 0,0 0-9 0,1 0-10 16,-2-4 0-16,1 1-8 0,0-2 3 0,-2 0-6 0,2-2 2 15,-1 2 0-15,-1-2 0 0,-2-2 0 0,7 2-8 16,-7-2-5-16,0 0-8 0,7-6-5 0,-4 2 1 0,1-4-2 16,0-2-7-16,0-7-2 0,-1 3-4 0,0 3 8 15,-2 0-3-15,0 1-4 0,-1 0-6 0,0 0-2 16,2 2-10-16,-2-1-5 0,0 3-2 0,0 1 0 16,1 1-36-16,0-1-27 0,1 2-34 0,-2 3-30 15,3-5-28-15,-3 5-37 0,9-6-33 0,1 6-35 0,-1-1-33 16,2 1-56-16,12 0-58 0,-6 0-257 15,5 0-759-15,-2 1 207 0</inkml:trace>
          <inkml:trace contextRef="#ctx0" brushRef="#br0" timeOffset="20340.2573">3447 1381 730 0,'-1'4'475'0,"1"-4"-36"0,0 0-20 0,0 0-34 0,0 0-30 16,0 0-35-16,0 0-32 0,0 0-30 0,0 0-27 16,0 0-27-16,18-4-19 0,-18 4-22 0,6-2-14 15,-6 2-18-15,0 0-27 0,6-2-28 0,-6 2-38 0,0 0-39 16,0 0-26-16,0 0-26 0,-1-6-12 0,1 6-1 15,-7-4 3-15,7 4 4 0,-13-6 4 0,3 4 3 16,1 1 5-16,0-2 13 0,0 2 20 0,2 0 16 16,7 1 11-16,-11 0 12 0,5 0 24 0,6 0 8 15,-6 0 10-15,6 0 7 0,-2 5 3 0,2-5-5 0,1 7 4 32,5 0-7-32,1 2-3 0,6 4-4 0,-1-4-6 15,4 3-1-15,3 0-11 0,-1-1-3 0,4-2-2 16,-1-1-2-16,2-1-18 0,-4-1-22 0,2-2-27 0,-1-1-29 0,-3-2-41 15,2-1-39-15,-5-2-37 0,-3-3-38 0,-4 2-43 0,0-3-30 16,-1-3-37-16,-2 1-199 0,-2-3-629 0,1-6 173 16</inkml:trace>
          <inkml:trace contextRef="#ctx0" brushRef="#br0" timeOffset="20557.4073">3691 1314 1489 0,'-1'-19'26'0,"0"1"106"0,1 0 59 0,-1-4 22 0,-1 2 12 16,2-1 27-16,2 2 16 0,-2 4 33 0,-2 1 13 16,2 6 7-16,-1 1-2 0,1 1-16 0,0 1-19 15,0 1-22-15,0 4-27 0,0-5-16 0,0 5-16 16,0 0-12-16,0 0-3 0,0 0-12 0,0 27-7 15,0-5-17-15,-4 12-13 0,0 3-12 0,1 5-11 0,0-1-13 16,-2 3-12-16,1 34-7 0,2-25-6 0,1-11-9 16,-1-2-18-16,4 2-20 15,-4-2-21-15,5-2-20 0,2 0-17 0,0-5-21 0,-1-8-18 16,-1-7-15-16,1 1-16 0,0-6-18 0,-1-3-10 16,-1-2-8-16,-1-1-4 0,2-1-2 0,-2-3-9 15,-1-3-13-15,4 2-18 0,-4-2-25 0,0 0-9 16,5-8-17-16,-4-3-14 0,0-7-12 15,1-4-17-15,-4-2-15 0,1-14-25 0,-3-2-213 0,1 2-631 0,-2-6 172 16</inkml:trace>
          <inkml:trace contextRef="#ctx0" brushRef="#br0" timeOffset="20694.161">3686 1488 1985 0,'3'-28'-43'16,"-2"-7"85"-16,2 11 59 0,-2 4 33 0,0 4 13 15,2 2 19-15,-1 3 3 0,1 3 10 0,-1 0 23 16,1 2 4-16,-1 1-6 0,2 0-9 0,0 1-14 0,0 1-14 16,-1 3-9-16,-3 0-10 0,9-1-8 15,-9 1-8-15,8 4-8 0,-4 0-10 0,-1 2-17 0,-1-2-29 16,-2 6-32-16,-1 7-52 0,-3-3-66 0,-2 2-78 15,-3 0-85-15,2-7-107 0,-2 1-210 0,3-5-678 16,1-1 185-16</inkml:trace>
          <inkml:trace contextRef="#ctx0" brushRef="#br0" timeOffset="21148.72">3893 1310 672 0,'0'0'393'0,"0"0"-45"16,0 0-43-16,0 0-45 0,0 0-33 0,0 0-29 16,0 0-18-16,-10 3-25 0,7-1-15 0,3-2-13 15,-1 13-15-15,0-3-9 0,0-1-12 0,-1 0 2 0,1 2 1 16,1-1 3-16,1 0 5 0,1 0-3 0,0 0 5 16,-2-3-1-16,1 0 3 0,1-3 4 0,0 2 2 15,-1-3 8-15,1 1 3 0,-1-2 3 0,-1-2 6 16,4 4 1-16,-4-4-5 0,0 0 0 0,7 2-12 0,-7-2-9 15,0 0-11-15,10-8-9 0,-4-1-9 16,-1-1-6-16,1-4-13 0,-2-3-14 0,1 1-7 0,-2 3-11 16,-2 2-26-16,0 1-10 0,1 2-14 0,-1 1-8 15,0 1-6-15,-1 2-13 0,1-1-19 0,-1 1-19 16,0 4-18-16,3-7-9 0,-3 7-4 0,6-5 9 16,-2 3 0-16,1 1-2 0,1 1-12 0,4 0-11 15,3 1-27-15,-4 0-30 0,3 2-40 0,5 2-36 0,-3-1-260 16,5 1-632-16,-1 2 173 0</inkml:trace>
          <inkml:trace contextRef="#ctx0" brushRef="#br0" timeOffset="21524.7128">4168 1345 219 0,'-7'-1'426'16,"7"1"-55"-16,0 0-33 0,0 0-21 0,0 0-23 16,0 0-15-16,0 0-13 0,0 0-7 0,0 0-4 0,0 0-9 15,0 0-14-15,0 0-15 0,0 0-18 16,0 0-25-16,0 0-17 0,0 0-15 0,0 0-15 0,10-6-16 16,-10 6-29-16,0 0-28 0,3-7-35 0,-3 7-25 15,1-6-22-15,-1 6-20 0,-2-9-4 0,0 4-5 16,-2 2 1-16,0-1 1 0,-2 1 7 0,1 1 12 15,0-2 1-15,0 3 15 0,5 1 22 0,-9-5 23 16,4 4 20-16,5 1 12 0,-7-2 14 0,7 2 19 0,0 0 13 16,-10 3 7-16,10-3 0 0,-4 6-2 15,2 0-3-15,2 4-4 0,2-3-7 0,2 3-9 0,-1 0-8 16,4 0-5-16,0 5-4 0,2-2-13 0,0-4-17 16,-2-1-30-16,2-1-43 0,-1 0-62 0,6 4-61 15,-2-6-78-15,-1-1-94 0,-1-3-347 0,1-1-813 0,1-1 220 16</inkml:trace>
          <inkml:trace contextRef="#ctx0" brushRef="#br0" timeOffset="21805.9441">4447 1261 350 0,'-7'-1'379'0,"2"0"-69"0,-2-1-40 0,0 0-35 0,7 2-29 16,-11-1-24-16,2 1-24 0,0-1-17 0,-1 2-14 15,3 0-12-15,-2-1-14 16,2 2-11-16,2 0 2 0,0-2 8 0,5 0 19 16,-10 2 12-16,10-2 17 0,-8 3 8 0,6-3 10 15,2 0 2-15,-4 3 1 0,4-3-4 0,0 6-1 16,0-6 3-16,2 9 5 0,1-3-1 0,3 1-3 16,0 3-2-16,4 5-15 0,0 0-8 0,-2-3-9 15,-1-1-7-15,3 2-11 0,-2-2-12 0,-4 1-8 0,-1-3-14 16,-1 1-19-16,-1-1-36 0,-5 1-72 0,-1 0-96 0,-3-1-104 15,-3 6-121-15,-3-5-372 0,3-3-884 0,3-3 240 16</inkml:trace>
          <inkml:trace contextRef="#ctx0" brushRef="#br0" timeOffset="22702.7081">4472 1338 258 0,'0'0'152'0,"-1"5"-20"0,1-5 6 0,0 5 21 15,0-5 43-15,3 3 38 0,-3-3 31 0,0 0 17 0,0 0 36 16,10 2 11-16,-10-2 8 0,6 0-2 0,-6 0-6 16,0 0-5-16,15-3-18 0,-10 1-13 0,-5 2-26 15,11-4-18-15,-6 3-23 0,-5 1-20 0,9-5-21 16,-6 4-21-16,-3 1-27 0,6-5-34 0,-5 3-40 0,-1 2-54 15,0-5-35-15,0 5-29 0,-5-7-24 0,1 4-15 16,-5 1 1-16,1 0-11 0,-2 1 5 0,0 1 11 16,10 0 5-16,-17 0 9 0,11 1 12 0,6-1 14 15,-10 4 18-15,6-2 23 0,2 1 10 0,-1 1 9 16,3 2 7-16,0-2 4 0,1 2 3 0,2 2 2 16,2 2 2-16,3-1 1 0,4 5-1 0,-2-7 1 15,2 1-3-15,4 2 2 0,1-3 0 0,1-1 5 0,2 2-4 16,0-4 0-16,1-1-5 0,-2 0-4 0,0-2-24 15,-4 0-30-15,-4-2-33 0,-2 1-37 0,0-3-36 16,-1 0-29-16,-1-1-18 0,-3 0-6 0,0-1 7 16,0 0 7-16,-3 1 13 0,3-5 15 0,-3-1 13 15,2 1 15-15,-2 0 30 0,-1 1 33 0,0-1 34 16,0 4 52-16,0-1 38 0,0 2 41 0,0 4 28 16,0-9 15-16,0 5 7 0,0 4 1 0,0-5-9 0,0 5-5 15,0 0-17-15,0-6-12 0,0 6-16 0,0 0-5 16,0 0-15-16,0 0-2 0,0 0-9 0,0 0-5 15,0 0-8-15,0 0-7 0,-5 21 6 0,2-11-14 16,1-2-5-16,1 3-5 0,-2-1-3 0,2-2-4 16,0 3-17-16,-1-4-14 0,2-1-12 0,-1-1-6 15,1-5-2-15,0 5 0 0,0-5-3 0,1 6 6 16,-1-6 1-16,0 0 0 0,0 0 1 0,0 0 0 0,18-9-10 16,-9 3-7-16,3-6-17 0,2-1-12 15,-1 3-1-15,1-2-1 0,-6 3 2 0,1 2 2 0,-4 1-6 16,1 0-9-16,-2 3-15 0,0 1-13 0,-4 2-3 15,6-3 4-15,-6 3 6 0,0 0 8 0,6 7 5 16,-3-3 7-16,-1 6 13 0,2 0-1 0,0 0-13 16,2 6-15-16,4 0-12 0,-2-1-12 0,1-3-4 15,3 1-7-15,-5-3-7 0,2-3-6 0,-1-2-4 16,2-1-4-16,1-1-2 0,0 0-6 0,0-3 7 16,0 0-1-16,-2-4 7 0,1 0 12 0,-1-2 18 0,0-1 19 15,-3-2 21-15,1-1 35 0,0-6 32 0,-3-2 31 16,0 1 28-16,-3-3 26 0,-2-1 28 0,2-3 18 15,-2-12 18-15,-1 2 19 0,0 7 14 0,1 3 10 16,-2 2 10-16,1 0 15 0,0 4 3 0,0 2 6 16,-1 3 1-16,2 3-1 0,-2 3-10 0,2 1-21 0,0 2-19 15,1 1-27-15,0 3-10 0,0 0-13 16,0 0 12-16,0 0-7 0,0 0-9 0,-4 32-5 0,2-8-4 16,-2 16-8-16,4-2-9 0,-1 3-7 0,-1 0-7 15,0-4-5-15,-3 2-12 0,6 0-1 0,0-4-11 16,1-8-4-16,-2-3-44 0,1-4-53 0,0-2-53 15,-1-4-71-15,0-4-70 0,1-1-68 0,-1-3-71 16,-1-3-353-16,1-3-891 0,0 0 240 0</inkml:trace>
          <inkml:trace contextRef="#ctx0" brushRef="#br0" timeOffset="22934.0428">5022 1276 569 0,'0'0'493'16,"0"0"-52"-16,-1-4-35 0,1 4-24 0,0 0-17 15,0 0-14-15,0 0-20 0,17 3-22 0,-5-2-16 0,-2 4-33 16,2-1-10-16,4 3-21 0,-3 0-14 0,-2-1-23 16,4 5-19-16,-3-1-13 0,-4-2-17 0,-1 0-13 15,0 1-23-15,-1-1-25 0,-2 1-36 0,1-2-53 16,-3-1-52-16,-1 0-66 0,2 0-66 0,-2-3-65 16,-1-3-63-16,3 7-77 0,-3-7-234 0,0 0-755 15,0 0 205-15</inkml:trace>
          <inkml:trace contextRef="#ctx0" brushRef="#br0" timeOffset="23022.6937">5246 1201 3296 0,'-7'-6'407'0,"4"2"-216"0,-2-1-112 0,-1 1-32 0,0 1-20 0,1 0-10 16,1 1-15-16,4 2-47 0,-9-4-55 0,9 4-85 16,-9 0-92-16,9 0-194 0,0 0-566 0,0 0 156 15</inkml:trace>
          <inkml:trace contextRef="#ctx0" brushRef="#br0" timeOffset="23697.5808">5342 1348 464 0,'-7'5'293'15,"0"-2"-48"-15,2 1-30 0,2-1-20 0,-2 2-18 16,4-2-17-16,-1 2-9 0,1-3-9 0,1-2-3 15,0 0 3-15,-4 7 13 0,4-7 10 0,0 6 30 16,0-6 10-16,0 0 12 0,0 3 5 0,0-3 1 0,0 0-5 16,0 0-2-16,0 0-10 0,11-1-8 0,-11 1-23 15,9-5-15-15,1 1-20 0,-1-3-14 16,1 0-14-16,-1-1-12 0,5-1-11 0,-4 0-18 0,-1 3-20 16,-2 0-14-16,-2 1-21 0,0 2-17 0,0-1-16 15,-3 2-20-15,1-1-16 0,-3 3-6 0,0 0 4 16,0 0 6-16,0 0 3 0,0 0 6 0,11 10 3 15,-10-5 7-15,3 3 1 0,0 2 5 0,1-2-1 0,0 3 5 16,0-1-1-16,0-2 5 16,1 1 2-16,2-2 2 0,-1 2 3 0,2-3 8 15,2 0-5-15,5 4-2 0,2-4-9 0,-3-4-21 0,-2 0-15 16,-2-2-31-16,1-1-21 0,-1-1-19 16,2-3-19-16,3-1-15 0,-4-1-7 0,-3-1-15 0,-3-1 1 0,0-1 2 0,-2 0 17 15,-2-1 12-15,0 1 16 0,-4 0 15 0,1-1 20 16,0 3 20-16,-2 0 30 0,1-1 25 0,-2 3 22 0,0 0 24 15,2 2 14-15,-2 2 7 0,4 2 5 0,-5-5 0 16,5 5 4-16,-6-3 6 0,6 3 1 0,0 0 8 16,0 0 4-16,0 0-4 0,0 0-6 0,0 0 1 15,-14 6-5-15,14-6 5 0,-3 4-3 0,3-4-1 16,-1 6-8 0,1-6-2-16,-1 6-1 0,1-6-7 0,-1 4 3 0,1-4 6 15,0 0-7-15,0 7-8 0,0-7-3 0,0 0 16 16,2 4-22-16,-2-4-1 0,6 3-8 0,-6-3-6 0,5 1 10 15,-5-1-7-15,9 2 6 0,-9-2 19 16,7 3 19-16,-7-3 18 0,5 1 29 0,-2 3 32 0,1-1 21 16,1 6 16-16,1 7 14 0,0 5 11 0,-4 3-1 15,-1 18-1-15,1 1-5 0,-5 0-7 0,-1 1-6 0,-3 1-10 16,-5 31-11-16,4-29-13 0,0-10-11 0,-1-2-14 16,0-1-12-16,0-7-11 0,3-5-9 0,-3 0-6 0,3-4-10 15,0 0-10-15,0-6-3 0,2-3-10 0,1-1-10 16,-3-3-15-16,3-2-22 0,-2-3-40 0,5 0-51 15,0 0-53-15,-22-8-54 0,7-7-61 0,2-1-61 16,-1-3-66-16,-5-12-71 0,0 1-377 0,10 3-997 16,-1-6 266-16</inkml:trace>
        </inkml:traceGroup>
      </inkml:traceGroup>
      <inkml:traceGroup>
        <inkml:annotationXML>
          <emma:emma xmlns:emma="http://www.w3.org/2003/04/emma" version="1.0">
            <emma:interpretation id="{18691614-FE17-4551-B346-FE14203F88B9}" emma:medium="tactile" emma:mode="ink">
              <msink:context xmlns:msink="http://schemas.microsoft.com/ink/2010/main" type="line" rotatedBoundingBox="9644,5456 13860,5165 13936,6270 9720,6562"/>
            </emma:interpretation>
          </emma:emma>
        </inkml:annotationXML>
        <inkml:traceGroup>
          <inkml:annotationXML>
            <emma:emma xmlns:emma="http://www.w3.org/2003/04/emma" version="1.0">
              <emma:interpretation id="{1563567A-188F-46A7-826F-48AE91D4D0F9}" emma:medium="tactile" emma:mode="ink">
                <msink:context xmlns:msink="http://schemas.microsoft.com/ink/2010/main" type="inkWord" rotatedBoundingBox="9710,5592 10101,5701 10043,5908 9652,5799"/>
              </emma:interpretation>
              <emma:one-of disjunction-type="recognition" id="oneOf7">
                <emma:interpretation id="interp34" emma:lang="en-US" emma:confidence="0.5">
                  <emma:literal>a</emma:literal>
                </emma:interpretation>
                <emma:interpretation id="interp35" emma:lang="en-US" emma:confidence="0">
                  <emma:literal>u</emma:literal>
                </emma:interpretation>
                <emma:interpretation id="interp36" emma:lang="en-US" emma:confidence="0">
                  <emma:literal>U</emma:literal>
                </emma:interpretation>
                <emma:interpretation id="interp37" emma:lang="en-US" emma:confidence="0">
                  <emma:literal>A</emma:literal>
                </emma:interpretation>
                <emma:interpretation id="interp38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24802.1534">-145 2261 448 0,'-15'6'368'16,"1"-1"-42"-16,-1 3-37 0,-1 1-36 0,0 3-31 16,2-2-25-16,2 1-15 0,4-1-13 0,2-1-4 0,2 0-8 15,2 2-12-15,0-1-5 0,2 0-10 16,2 0-11-16,0-2 2 0,2 0-12 0,2-1-6 0,1-2-1 16,2 0-9-16,2-3-6 0,1-2-11 0,0 0-6 15,1-2-1-15,4-3-9 0,-1-3-4 0,-2-4-8 0,1 1-3 16,-2-1-3-16,-3-3-3 0,-3 0-7 0,1-3 9 15,-3 3 4-15,-2 1 13 0,-2 3 9 0,2 2 5 16,-3 2 9-16,0 2 6 16,1-1 8-16,-2 2-8 0,1-2-8 0,1 4-9 0,-1 2-12 15,-1-4-6-15,1 4-6 0,0 0-4 0,0 0-7 16,0 0 4-16,0 19 8 0,4-1 4 0,-2 0-2 16,3 2 3-16,0-1-7 0,0 1-3 0,3-1 0 15,0 0-3-15,3-2-5 0,-1-2-12 0,1 1-25 16,3-4-38-16,-3-3-57 0,4 0-70 0,4-5-93 15,0-1-97-15,-4-3-333 0,3-6-830 0,4-1 225 0</inkml:trace>
        </inkml:traceGroup>
        <inkml:traceGroup>
          <inkml:annotationXML>
            <emma:emma xmlns:emma="http://www.w3.org/2003/04/emma" version="1.0">
              <emma:interpretation id="{249E40D3-6242-41C3-8618-8687146978E4}" emma:medium="tactile" emma:mode="ink">
                <msink:context xmlns:msink="http://schemas.microsoft.com/ink/2010/main" type="inkWord" rotatedBoundingBox="10241,5415 13856,5148 13938,6254 10322,6522"/>
              </emma:interpretation>
              <emma:one-of disjunction-type="recognition" id="oneOf8">
                <emma:interpretation id="interp39" emma:lang="en-US" emma:confidence="0.5">
                  <emma:literal>high-dimensional</emma:literal>
                </emma:interpretation>
                <emma:interpretation id="interp40" emma:lang="en-US" emma:confidence="0">
                  <emma:literal>highs-dimensional</emma:literal>
                </emma:interpretation>
                <emma:interpretation id="interp41" emma:lang="en-US" emma:confidence="0">
                  <emma:literal>nigh-dimensional</emma:literal>
                </emma:interpretation>
                <emma:interpretation id="interp42" emma:lang="en-US" emma:confidence="0">
                  <emma:literal>Leigh-dimensional</emma:literal>
                </emma:interpretation>
                <emma:interpretation id="interp43" emma:lang="en-US" emma:confidence="0">
                  <emma:literal>leigh-dimensional</emma:literal>
                </emma:interpretation>
              </emma:one-of>
            </emma:emma>
          </inkml:annotationXML>
          <inkml:trace contextRef="#ctx0" brushRef="#br0" timeOffset="26486.424">1286 2265 842 0,'-9'-1'540'0,"9"1"-39"0,0 0-19 0,0 0-21 0,0 0-22 15,0 0-31-15,0 0-35 0,31-3-44 0,-19 3-21 16,-2-2-36-16,0 1-29 0,-2 1-33 0,1-1-21 15,0 1-30-15,-9 0-56 0,10-2-74 0,-10 2-89 0,5-1-109 16,-5 1-119-16,0 0-125 0,0 0-270 0,0 0-822 16,0 0 222-16</inkml:trace>
          <inkml:trace contextRef="#ctx0" brushRef="#br0" timeOffset="27236.5073">1565 2148 556 0,'-4'4'307'0,"4"-4"-24"0,-5 3-26 0,0-1-10 0,-3 3-16 16,0-2-14-16,-4 2-9 0,3-2-16 0,-4 1-16 0,2 2-18 15,-1-3-13-15,1 2-18 0,1-1-15 0,1 2-8 16,0 0-2-16,1 1-3 0,2-2 13 0,3 0-8 16,0 3 0-16,0 2-3 0,2-4-7 0,2 1 0 15,0-1-3-15,2 0-7 0,2 1-5 0,1 0-6 16,1-2-6-16,1-2-7 0,2 3-4 0,1-4-7 0,0 0 0 16,0 0-25-16,2-1-22 0,-1-2-15 0,0 0-36 15,-1-2-17-15,5-5-16 0,1 0-18 16,-5 0-3-16,-4-2-12 0,-2 1-7 0,1-8 9 0,0-1 6 15,-4-1 10-15,0-1 15 0,-2-2 31 0,-1 1 23 16,-2-1 30-16,0 0 22 0,-1 1 29 0,0 3 36 16,-1 5 22-16,2 2 22 0,0 0 21 0,1 5 14 15,-2 0 9-15,1 1-3 0,0 0-12 0,1 2-13 0,0-1-19 16,-1 2-13-16,2 2-12 0,-1-4-13 16,1 4-10-16,0 0-1 0,0 0-7 0,-5 19 0 0,3-3-6 15,-1 3-6-15,2 1 0 0,0 1-1 0,1 3-1 16,1-3 2-16,1 2-20 0,1 0 7 0,4 12-13 15,0-9-4-15,0-6-19 0,0-1-29 0,1-2-23 16,-1-2-33-16,1-3-39 0,-2-4-32 0,3-2-38 16,1-1-34-16,2-2-40 0,0-1-32 0,-1-5-27 0,12-4-29 31,-6-2-255-31,1-5-720 0,-1 0 196 0</inkml:trace>
          <inkml:trace contextRef="#ctx0" brushRef="#br0" timeOffset="27393.3036">1830 2218 2347 0,'13'-16'-1'0,"-7"2"98"0,-2 4 66 15,0 2 55-15,-2 1 39 0,-1 0 20 16,-1 1 14-16,0 2-5 0,0-1-12 0,0 5-19 0,0-5-29 15,0 5-20-15,0 0-26 0,0 0-18 0,0 0-15 16,0 0-15-16,-6 12-18 0,4-3-4 0,-2 8-14 0,1-3-6 16,-1 6-7-16,2-1-10 0,-1-1-1 0,2 0-11 15,0 1-5-15,1-2-19 0,-1-3-22 0,2-4-27 0,-1-1-38 16,0-3-45-16,0 0-56 0,1 0-39 0,-1-4-49 16,0-2-63-16,0 0-77 0,0 0-297 0,0 0-812 15,0 0 219-15</inkml:trace>
          <inkml:trace contextRef="#ctx0" brushRef="#br0" timeOffset="27504.1358">1886 2007 435 0,'-4'-7'412'0,"-2"3"-71"0,-1 1-56 0,2-2-42 0,-1 2-30 15,3 1-27-15,-2 0-44 0,5 2-66 0,-5-2-87 16,5 2-86-16,0 0-199 0,0 0-353 0,0 0 99 16</inkml:trace>
          <inkml:trace contextRef="#ctx0" brushRef="#br0" timeOffset="28061.7979">1968 2219 214 0,'-2'2'440'0,"2"-2"-58"0,0 0-36 0,0 8-31 0,0-8-10 0,2 4-19 0,-1 2-26 16,0-1-10-16,0-1-25 0,1 0-19 0,-1 2-16 15,0-1-19-15,0-1-17 0,1 1-12 0,0 0-18 0,-1-1-6 32,-1 1-15-32,3-3-12 0,-3-2-12 0,2 4-1 0,-2-4-9 0,2 5-11 15,-2-5 0-15,0 0-3 0,1 3-7 0,-1-3-16 0,0 0-12 16,0 0-7-16,0 0-3 0,8-13-10 0,-5 5-2 15,1-2 4-15,2-7-2 0,-2 6-2 0,1-1 3 16,-1 2 10-16,0 1 14 0,0 0 9 0,-1 1 15 16,1 1 13-16,-3 1 7 0,1 2-1 0,0-1-7 0,-1 2-5 15,-1 3-4-15,2-3-7 0,-2 3-1 0,0 0-2 16,0 0-4-16,0 0-3 0,0 0-6 16,7 18-3-16,-6-10 1 0,1 2-8 0,0-1 0 0,0 2-17 15,-1-1-21-15,2 0-12 0,-1-2-5 16,2 1-1-16,-2-2 1 0,0-1 2 0,-1-1 5 0,2-1 5 15,-2-1 6-15,-1-3 3 0,8 2-2 0,-8-2 2 16,8-2-1-16,-2 0 6 0,2-3 0 0,2-1 0 0,-1-1 3 16,4-5 7-16,-4 3 11 0,5-4 14 0,-6 3 7 15,-1 4 12-15,-2-3 6 0,0 4 4 0,-1 0 6 16,0 1 0-16,-2 0-2 0,1 2-4 0,-3 2-4 16,4-6-9-16,-2 5-11 0,-2 1-3 0,0 0-3 0,0 0-3 15,0 0-9-15,7 7-21 0,-7-1-26 16,2 3-38-16,-1 2-37 0,3 5-34 0,-1 1-35 0,1 1-32 15,0-6-30-15,-2-2-41 0,2-1-49 0,0-2-263 16,1-2-715-16,1 1 196 0</inkml:trace>
          <inkml:trace contextRef="#ctx0" brushRef="#br0" timeOffset="28697.9168">2380 2244 433 0,'-5'-6'478'16,"5"6"-40"-16,-2-5-34 0,1 3-26 0,1 2-35 0,0 0-27 0,0-5-34 16,0 5-27-16,0 0-25 0,1-5-23 0,-1 5-16 31,0 0-21-31,2-6-11 0,-2 6-14 0,0 0-8 16,1-2-15-16,-1 2-19 0,0 0-16 0,0 0-13 15,-3-5-14-15,3 5-11 0,0 0-5 0,-5-4-8 16,5 4-1-16,0 0-6 0,-6-1-4 0,6 1-3 15,0 0-3-15,0 0-3 0,0 0 0 0,0 0 3 16,-9 5 0-16,9-5 4 0,-2 6 0 0,3-3 4 0,-1 1 3 16,1 1 3-16,3 4 0 0,0-2-2 0,2 0-2 15,0 1-2-15,1-2-3 0,2 1-2 0,1-2-1 0,-1 1-8 16,1-1-28-16,0-2-27 0,2 2-25 0,0-2-22 16,0-1-25-16,-1-1-29 0,2-1-27 0,-2-1-31 0,7-1-29 15,-5-4-21-15,-4 0-6 0,-3 0 8 0,0-1 18 16,-1-2 38-16,3 1 45 0,-6-1 45 0,2-1 56 15,-3-2 54-15,2 2 49 0,-2-1 36 0,0 2 39 16,0 1 37-16,-1 0 26 0,0 1 11 0,0 3 2 16,0 0-3-16,0 4-13 0,0-8-14 0,0 8-13 15,0-6-24-15,0 6-14 0,0 0-16 0,-1-6-9 16,1 6-14-16,0 0-10 0,0 0-9 0,0 0-7 0,-11 19-5 16,7-10-4-16,0 0-5 0,-1 7-7 0,2-2 0 15,-1 2-11-15,0-4 4 0,0-2-9 0,3-1-5 16,1-2-5-16,0-1-11 0,-1 0-1 0,1-1 2 15,0-5 3-15,1 7-7 0,-1-7 3 0,3 3 4 16,-3-3-4-16,6 1 2 0,-6-1-2 0,0 0 2 16,20-9 0-16,-12 2 0 0,7-2-1 0,0-4 0 15,-2 0-6-15,-2 0 6 0,1 3 3 0,-5 0 5 0,2 4 5 16,-4 0 0-16,0 1 2 0,0 0 0 0,-3 3-6 16,2-2-3-16,-2 2-12 0,-2 2-9 0,0 0 1 15,0 0-7-15,0 0-11 0,0 0-26 0,7 8-35 16,-7-2-38-16,1 3-32 0,0 1-27 0,2 6-29 15,-2-4-24-15,0-2-36 0,1-2-41 0,0-1-36 16,1-4-216-16,0 2-683 0,1-1 186 0</inkml:trace>
          <inkml:trace contextRef="#ctx0" brushRef="#br0" timeOffset="28955.8002">2865 2095 442 0,'-9'-2'309'16,"2"0"-25"-16,2 1-26 0,5 1-24 0,-9 0-9 15,9 0-15-15,0 0 1 0,0 0-3 0,-11 3-6 16,11-3 11-16,-4 1 15 0,4-1 1 0,0 0 4 16,-3 2 4-16,3-2-2 0,0 0-4 0,0 0-3 15,0 0 7-15,8 11-13 0,-4-7-9 0,4 4-14 16,0-2-8-16,3 6-24 0,-1-1-15 0,-2-2-15 15,3 5-13-15,-3-1-14 0,-3-2-7 0,-1-1-16 0,-1 7-22 16,-4 0-32-16,-1 1-62 0,-5-2-52 16,-2 0-76-16,-1-3-64 0,3-1-69 0,-2-4-80 15,-1-4-363-15,4-2-881 0,0 1 238 0</inkml:trace>
          <inkml:trace contextRef="#ctx0" brushRef="#br0" timeOffset="29127.8327">3013 2147 327 0,'0'0'610'0,"0"0"-124"0,0 0-73 0,0 0-42 16,0 0-38-16,0 0-32 0,0 0-38 0,-5 13-30 0,0-3-26 15,3-2-20-15,-3 9-24 0,-2-4-50 0,3-2-58 16,2-2-56-16,-1 0-49 0,2-2-46 0,-1 0-49 16,0-1-46-16,2-4-32 0,0-2-233 0,0 0-549 15,-2 8 152-15</inkml:trace>
          <inkml:trace contextRef="#ctx0" brushRef="#br0" timeOffset="29239.8091">3053 2041 508 0,'-5'-6'382'0,"-1"1"-69"0,0 0-42 0,0 2-40 0,1-1-61 0,0 4-71 16,5 0-85-16,-9-3-98 0,9 3-166 0,-12 0-297 16,12 0 84-16</inkml:trace>
          <inkml:trace contextRef="#ctx0" brushRef="#br0" timeOffset="29811.113">3167 2143 457 0,'0'0'361'0,"-4"7"-45"0,4-7-31 0,-2 7-26 0,0-4-25 16,1 2-20-16,1 0-12 0,0 3-2 0,0 0-13 15,1-3 7-15,2 3-6 0,-2-2 8 0,3-1 8 16,-2-1 6-16,2 0 11 0,0-1 5 0,0 0 3 0,1 0-8 15,1-1-15-15,-6-2-23 0,10 3-22 0,-5 0-16 16,1-2-13-16,-6-1-2 0,10 0-45 0,-10 0-44 16,0 0-44-16,11-4-51 0,-11 4-54 0,4-6-32 15,-5 2-28-15,0 0-21 0,-2 0-20 0,-3-6-15 16,0 2 2-16,-3 3 19 0,1-2 16 0,1 3 23 16,0-1 27-16,0 1 41 0,1 0 41 0,2 1 32 0,0-1 35 15,4 4 25-15,-6-4 24 0,6 4 19 0,-2-4 16 16,2 4 21-16,0 0 21 0,0 0 21 0,7-6 17 15,-2 3 16-15,0 1 13 0,5-2 1 0,0 3 5 16,1-2 0-16,1 0-10 0,-1 0-8 0,1 3-14 16,6-4-16-16,-4 2-14 0,-2 1-14 0,-1 1-17 0,-1 0-11 15,-2 0-6-15,-8 0-13 0,14 2-9 0,-9-1-19 16,0 1-9-16,-1 2-16 16,-1-1-19-16,-3-3-14 0,6 8-21 0,-4-3-28 0,-2-1-24 15,3 2-19-15,-2-2-10 0,0 1-12 0,0-1 6 16,-1-4 6-16,4 7 13 0,-3-4 14 0,-1-3 24 15,2 5 21-15,-2-5 10 0,0 0 2 0,0 0 10 16,9 0 10-16,-9 0 10 0,14-7 2 0,-4 1 5 0,-1 0-4 16,0-1 6-16,0 1 6 0,1 0 5 0,-2 0 1 15,3-1-5-15,-5 2 11 0,2 0-3 0,-2 1-7 0,1 0-5 16,-4 2-2-16,-3 2-16 0,8-3 5 0,-8 3-9 16,0 0 1-16,8 8-14 0,-7-4-12 0,0 4-30 15,2 3-32-15,-3-1-35 0,1 0-38 0,0 1-28 16,0 1-38-16,2-2-24 0,1-1-26 0,-3 0-27 15,4-1-22-15,1 0-38 0,3-3-223 0,1 1-695 0,7 3 189 16</inkml:trace>
          <inkml:trace contextRef="#ctx0" brushRef="#br0" timeOffset="30483.3058">3730 2145 263 0,'-6'-5'173'15,"0"2"-37"-15,1 2 9 0,5 1-6 0,-10-4-4 16,6 3 5 0,-1 0 16-16,5 1 16 0,-10-3 15 0,5 3 14 0,5 0 5 15,-15 0 4-15,6 0 5 0,1 2 15 0,0 1-20 16,-1-1-8-16,3 1-5 0,0 0-2 0,-1 0-5 16,4 0-7-16,-3 0-10 0,3 0-9 0,0 1-7 15,-1 0-6-15,2 0-5 0,-1 0-13 0,3-4-9 16,-2 9-8-16,2-6-8 0,0-3-13 0,2 10-10 0,1-6-5 15,-1 1-12-15,2-2-18 0,1-1-22 0,0 1-26 16,0-2-32-16,-5-1-28 0,10 0-26 0,-10 0-26 16,13 0-8-16,-13 0-3 0,11-5 7 0,-6 3 5 15,0-1 7-15,-1 0 9 0,-1-1 14 0,1 1 10 0,-1-1 17 16,-3 4 19-16,5-6 24 0,-5 6 16 16,3-4 12-16,-3 4 8 0,3-4 1 0,-3 4-4 15,1-5-1-15,-1 5-3 0,0 0-3 0,0 0 4 0,0 0 12 16,0 0 4-16,0 0 0 0,9 11 8 0,-6-7-5 15,2 7 0-15,0-3 2 0,0 0-1 0,2-1-4 0,1 0-5 16,-1-1-8-16,0-2-8 0,3 2-12 0,2-2-16 16,-1-2-9-16,0-1-17 0,1-1-13 0,2-1-14 15,-3-1-7-15,0-2 0 0,6-4-12 0,-3 1-12 16,-4-1-16-16,-1-1-4 0,-3 0 1 0,3-7 11 16,-1 0 6-16,-1-1 9 0,-2-3 3 0,0 0 24 15,-1-3 28-15,-1-12 23 0,-1-1 30 0,0 10 32 16,0-8 24-16,-2 9 28 0,-2 6 32 0,1 2 22 0,0 3 12 15,-2 4-2-15,2 1-5 0,0 4-6 0,-1 0-20 16,1 1-15-16,0 0-15 0,1 4-8 0,0 0-11 16,0 0-7-16,-13 22-8 0,4-2-3 0,-3 13 4 15,4 3-1-15,0 0-4 0,3-1-4 0,1-7-2 0,3 5 1 16,0-4 0-16,1-9-10 0,4 2-2 16,1 0-5-16,0-3-13 0,1 0-26 0,1-4-35 0,1-4-44 15,1-5-63-15,-1-2-66 0,1-1-93 0,0-5-104 16,2-2-313-16,-2 0-855 0,0-4 231 0</inkml:trace>
          <inkml:trace contextRef="#ctx0" brushRef="#br0" timeOffset="25380.035">369 2025 495 0,'0'0'446'0,"0"0"-17"0,-7-1-20 0,7 1-12 0,0 0-18 15,-4 0-30-15,4 0-28 0,0 0-25 0,0 0-14 16,0 0-12-16,0 0-5 0,-5 14-10 0,2-5-9 16,-1 10-16-16,1 1-14 0,-1 1-15 0,2 2-21 31,-2-2-22-31,0 2-6 0,2 1-20 0,1-1-11 15,1 1-13-15,0-2-12 0,0-2-11 0,1 0-8 0,0-2-5 16,0-5-13-16,1-3 0 0,-1 0-9 16,0-3-10-16,0-1-1 0,2-1-16 0,-2 0-2 0,0-3-2 15,-1-2-8-15,6 4-9 0,-6-4-1 0,0 0-16 16,13-11-19-16,-7 4-23 0,5-10-17 0,1 3-11 16,-3-2-4-16,2-1 0 0,-3 7-2 0,-1 0-2 0,-1 1 8 15,-1 3 8-15,-1 1 3 0,-1 1 7 0,0 0 4 16,0 1 4-16,0 0 4 0,-3 3 3 0,3 0 4 15,-3 0 7-15,0 0 2 0,6 6 4 0,-3-2 4 16,2 4 4-16,-2 0 4 0,2 1 3 0,2 2 0 16,-2-3 2-16,1 2 4 0,0-1-7 0,1 0-21 15,0 0-25-15,1-1-18 0,-1-2-11 0,3-1-20 16,0-1-10-16,1-1-4 0,-1-2-15 0,0-3-2 0,2 0 10 16,-1-4 9-16,-1-1 15 0,-1 1 20 0,3-8 27 15,-2 0 26-15,-4 1 27 0,-1 3 37 0,-1 2 25 16,-1 1 21-16,-1 0 26 0,-1 1 5 0,2 3 3 15,-2-2-7-15,1 3-11 0,-2 2-8 0,1-5-9 16,-1 5-6-16,0 0-6 0,0 0-1 0,1 12 1 16,0 4-3-16,-1 2-4 0,-1 1-1 0,1 0-9 0,1 3-4 15,-1-4-2-15,2 3-8 0,-1-1 2 0,1-2-2 16,0-1-30-16,1-4-41 0,0-3-42 0,-2-2-43 16,0-1-45-16,2-4-49 0,1-1-77 0,-4-2-295 15,0 0-713-15,0 0 192 0</inkml:trace>
          <inkml:trace contextRef="#ctx0" brushRef="#br0" timeOffset="25505.054">705 2141 508 0,'-7'-7'379'15,"-1"2"-64"-15,2 0-42 0,1 2-37 0,0 1-32 16,2 0-25-16,3 2-48 0,-4-4-63 0,4 4-61 16,0 0-51-16,0 0-63 0,0 0-179 0,0 0-339 15,0 0 96-15</inkml:trace>
          <inkml:trace contextRef="#ctx0" brushRef="#br0" timeOffset="26234.5108">835 2249 303 0,'-6'2'350'16,"6"-2"-46"-16,-10 4-30 0,4-2-35 0,-2 2-21 0,-1 0-33 0,1 1-21 15,-2 1-14-15,1-1-17 0,2 1-8 0,2-2-15 16,0 2-7-16,2-3-3 0,0-1-10 0,2 3-2 0,1-5-6 15,-3 6 4-15,3-6 6 0,0 0 1 16,3 5 2-16,-3-5 6 0,6 2 1 0,-6-2 0 16,0 0-2-16,14 0 0 0,-14 0 0 0,10-3-6 0,-4 1-2 15,-1 0-4-15,0-2 0 0,4 0 1 0,-4-2 5 16,0 2 5-16,0 1 3 0,-3 0 4 0,-2 3 8 16,7-4 1-16,-7 4 7 0,5-4 1 0,-5 4-8 15,3-2-4-15,-3 2-9 0,0 0-1 0,0 0-2 0,0 0 8 16,7 10 4-16,-6 1-1 0,-1 11 3 15,1 14-4-15,-1 3 2 0,-2 4-8 0,-1 2 5 16,2 36-2-16,-4-30-7 0,2-7-12 0,0 0-1 0,-6 34-13 16,0-30-5-16,4-12-9 0,-1 1-3 0,-3-1-6 15,1-9-8-15,0-4-19 0,0 0-34 0,0-2-26 16,0-2-42-16,-2-2-23 0,1-1-10 0,0-6-8 16,4-2-8-16,-2-3-7 0,1-3-18 0,-2-2-16 0,8 0-12 15,-15-8-2-15,9-1-5 0,-2-8 3 16,6-7 6-16,-2-14-3 0,4-3 3 0,9-35-6 0,0 21-4 15,5-29-5-15,8 5 7 0,-1 1 9 0,-2 25 20 16,-5 10 29-16,5 4 27 0,-2 3 23 0,1 0 15 16,-1 1 9-16,0 3 4 0,-5 11 11 0,-2 2 9 15,0 1 17-15,-2 0 10 0,-1 2 14 0,0 0 11 16,1 0 13-16,-4 4-5 0,0 0 16 0,-2 3 16 0,-1 1 8 16,1 0 16-16,-1 0 13 0,0 1 12 0,0 1 22 15,-1 2 13-15,0-1 6 0,0 5-1 0,3-6-9 16,-3 6-12-16,1-6-10 0,-1 6-15 0,1-4-11 15,-1 4-13-15,0 0-6 0,0 0-6 0,0 0-4 16,-3 18-7-16,1 0-7 0,0 0-3 0,1 3-1 16,1-2-3-16,0 1-10 0,-2 2-3 0,2-2 0 15,2 1 0-15,-1-2-8 0,0-2-1 0,2-4-4 0,-1-2 4 16,-1-4-2-16,1 1-4 0,0-2 7 0,1-3-3 16,-1 0 3-16,-2-3-5 0,7 3-1 0,-7-3 0 15,0 0-4-15,20-9 0 0,-10 3-1 0,6-3 3 16,0-2-7-16,-3 3-2 0,-3 1 3 0,-3 0-2 15,-1 3-2-15,1 0 4 0,-3 1-5 0,-1 0 3 16,-3 3 1-16,5-3-5 0,-5 3-2 0,0 0-4 16,0 0-16-16,6 13-35 0,-6-4-63 0,1 2-55 15,-1 6-64-15,0 0-58 0,2-4-67 0,-5 0-317 16,4-3-817-16,1-1 222 0</inkml:trace>
        </inkml:traceGroup>
      </inkml:traceGroup>
      <inkml:traceGroup>
        <inkml:annotationXML>
          <emma:emma xmlns:emma="http://www.w3.org/2003/04/emma" version="1.0">
            <emma:interpretation id="{733DB9B8-CC8E-479E-93B3-CD3053DEF786}" emma:medium="tactile" emma:mode="ink">
              <msink:context xmlns:msink="http://schemas.microsoft.com/ink/2010/main" type="line" rotatedBoundingBox="9877,6042 12396,5995 12406,6523 9887,6570"/>
            </emma:interpretation>
          </emma:emma>
        </inkml:annotationXML>
        <inkml:traceGroup>
          <inkml:annotationXML>
            <emma:emma xmlns:emma="http://www.w3.org/2003/04/emma" version="1.0">
              <emma:interpretation id="{902BDA70-22D4-4351-A102-3C7444DDFA81}" emma:medium="tactile" emma:mode="ink">
                <msink:context xmlns:msink="http://schemas.microsoft.com/ink/2010/main" type="inkWord" rotatedBoundingBox="9877,6042 12396,5995 12406,6523 9887,6570"/>
              </emma:interpretation>
              <emma:one-of disjunction-type="recognition" id="oneOf9">
                <emma:interpretation id="interp44" emma:lang="en-US" emma:confidence="0.5">
                  <emma:literal>distribution</emma:literal>
                </emma:interpretation>
                <emma:interpretation id="interp45" emma:lang="en-US" emma:confidence="0.5">
                  <emma:literal>distribute on</emma:literal>
                </emma:interpretation>
                <emma:interpretation id="interp46" emma:lang="en-US" emma:confidence="0.5">
                  <emma:literal>d intribution</emma:literal>
                </emma:interpretation>
                <emma:interpretation id="interp47" emma:lang="en-US" emma:confidence="0">
                  <emma:literal>distribute On</emma:literal>
                </emma:interpretation>
                <emma:interpretation id="interp48" emma:lang="en-US" emma:confidence="0">
                  <emma:literal>distribute in</emma:literal>
                </emma:interpretation>
              </emma:one-of>
            </emma:emma>
          </inkml:annotationXML>
          <inkml:trace contextRef="#ctx0" brushRef="#br0" timeOffset="31606.131">318 2987 1093 0,'4'-14'203'15,"0"3"83"-15,-2 2 46 0,-1 0 11 0,1 2 7 16,-2 2-1-16,1 0-9 0,-1 1-21 0,0 4-26 16,0-6-32-16,0 6-28 0,0 0-27 0,0 0-15 15,0 0-22-15,0 0-9 0,0 15-12 0,1-4-14 16,0 8-12-16,2-1-11 0,-2 2-13 0,0-1-9 15,2 3-9-15,0-2-10 0,0-1-6 0,0-1-8 0,-1-1-31 16,2-1-36-16,0-2-46 0,-3-6-51 0,2 0-62 16,0-2-55-16,-2-2-55 0,2 0-87 0,-3-4-309 15,0 0-813-15,0 0 220 0</inkml:trace>
          <inkml:trace contextRef="#ctx0" brushRef="#br0" timeOffset="31741.953">368 2816 3293 0,'-6'-3'322'16,"1"0"-199"-16,0 1-74 0,0 0-37 0,5 2 1 16,-8-3-5-16,5 2-21 0,3 1-41 0,0 0-32 0,0 0-49 15,0 0-54-15,0 0-56 0,0 0-175 16,0 0-503-16,0 0 139 0</inkml:trace>
          <inkml:trace contextRef="#ctx0" brushRef="#br0" timeOffset="32001.3879">505 2858 240 0,'-9'1'319'0,"0"3"-58"0,1-2-42 0,2 0-26 0,1 2-20 16,0-2-10-16,1 1 2 0,2 0-2 0,-1 0 5 15,3-3 8-15,0 0 8 0,-4 5 14 0,4-5 21 16,0 5 19-16,0-5 16 0,3 6 11 0,-1-4 0 0,-2-2-3 15,7 8-3-15,-2-5-17 0,2 2-4 0,1 4-18 16,-2-4-16-16,2 1-19 0,-1 1-6 0,-2-1-18 31,0-2-14-31,0 3-20 0,-2 4-25 0,0-2-48 16,-3 1-77-16,-2 0-77 0,-2 7-86 0,-1 0-90 16,-1-1-87-16,0-5-368 0,2-2-880 0,-1-1 238 0</inkml:trace>
          <inkml:trace contextRef="#ctx0" brushRef="#br0" timeOffset="32397.7021">632 2906 5200 0,'-4'-5'469'16,"2"4"-217"-16,2 1-113 0,-4-6 6 0,4 6-4 0,-2-5-7 15,2 5-25-15,2-4-26 0,3 2-19 16,4-2 2-16,1 0-14 0,1 1-10 0,2 2-47 0,-3-1-65 16,1-1-62-16,-1 2-82 0,2 1-83 0,-3 0-91 15,-1 0-414-15,-8 0-962 0,12 1 258 0</inkml:trace>
          <inkml:trace contextRef="#ctx0" brushRef="#br0" timeOffset="32232.3075">715 2687 3702 0,'0'-4'434'0,"0"4"-229"0,-1-4-103 0,1 4-39 0,0 0-20 16,0 0 12-16,0 0 22 0,0 0 12 0,-8 17 9 15,7 1 5-15,0 2 5 0,-2 4 8 0,2 1 5 16,-3 11-1-16,2-1 7 0,-3-7-5 0,5-4-6 15,0-2-7-15,0 1-9 0,0 0-13 0,0-1-10 16,1-2-8-16,-1 0-3 0,1-2-8 0,-1-4-20 16,1-2-54-16,-2-2-45 0,2-1-71 0,-1 0-68 0,2-2-85 15,-2-2-81-15,-2-3-373 0,2-2-886 0,0 0 239 16</inkml:trace>
          <inkml:trace contextRef="#ctx0" brushRef="#br0" timeOffset="32853.8507">832 2915 815 0,'0'0'545'0,"-3"-1"-64"0,3 1-48 0,0 0-50 0,0 0-48 0,0 0-39 16,0 0-30-16,0 0-16 0,0 0-21 0,-2 11-18 16,5-4-18-16,-2 4-19 0,3-2-15 0,0 1-16 15,-1 0-16-15,1 0-15 0,0 1-11 0,1-4-11 16,0 1-6-16,0 0-6 0,0-2-7 0,-2-1-7 16,1 0 1-16,-2-2 14 0,2 0 9 0,-2-2 9 0,-2-1 3 15,8 1-5-15,-8-1-6 0,0 0-5 0,13-6-14 16,-7-1-4-16,3-1-6 0,1-4-9 0,-2 1 0 15,-1 0-12-15,-3 3-2 0,3-2-3 0,-2 3-3 16,0-2-20-16,-2 2-16 0,1 1-21 0,-1 0-21 16,-1 2-37-16,1 1-47 0,-1-1-50 0,-1 0-60 15,-1 4-60-15,2-5-65 0,-2 5-60 0,3-3-261 16,-3 3-824-16,5-1 222 0</inkml:trace>
          <inkml:trace contextRef="#ctx0" brushRef="#br0" timeOffset="33012.3326">1142 2962 536 0,'2'3'495'0,"-2"-3"-53"0,4 2-27 0,-4-2-15 0,1 4-19 16,-1-4-21-16,3 2-31 0,-3-2-24 0,2 5-28 16,-2-3-35-16,2 2-27 0,0 1-20 0,-1-1-20 0,0 2-24 15,3 3-18-15,-3-1-53 0,0 0-80 16,2 0-99-16,-2 0-91 0,-1-2-101 0,1-3-335 16,1 1-751-16,-2-4 202 0</inkml:trace>
          <inkml:trace contextRef="#ctx0" brushRef="#br0" timeOffset="31432.9392">50 2954 253 0,'-12'8'366'16,"0"0"-58"-16,3 0-39 0,1-1-25 0,1 1-26 0,-6 6-25 15,2-2-13-15,3 1-8 0,2-4-11 0,2-1-13 16,0 1-9-16,2-3-9 0,1 0-4 0,-1 0-9 16,2-2-4-16,0 0 3 0,0-4-3 0,2 6-5 15,-2-6-12-15,5 2-5 0,-5-2-16 0,8 0-5 16,-8 0-5-16,18-6-21 0,-7 1-18 0,-2 0-23 0,6-7-20 16,-4 0-17-16,2-2-11 0,-1-3-12 0,-2-1-6 15,-1-1 0-15,-4-2 3 0,3 0 7 0,-3 0 13 16,-3 0 19-16,0 0 23 0,-2 3 29 0,0 6 23 0,0 1 29 15,0 2 33-15,0 1 15 0,-2 1 20 0,2 3 10 16,-1-1 5-16,0 0 3 0,1 2-7 0,-1 0-11 16,1 3-11-16,-2-5-17 0,2 5-10 0,-1-2-16 15,1 2-3-15,0 0-10 0,0 0-1 0,-5 19-3 16,4-2-6-16,-3 3-7 0,1 0-4 0,3 1-3 16,2 1-8-16,-2 0-2 0,1 1-5 0,3 0-7 0,-1-1-2 15,1-1-11-15,3-2-13 0,0 0-22 0,0 0-32 16,2-4-37-16,-2-5-48 0,2 0-53 0,0-4-43 15,0 0-42-15,2-4-50 0,1-2-39 0,6-1-280 16,-4-4-762-16,3-6 207 0</inkml:trace>
          <inkml:trace contextRef="#ctx0" brushRef="#br0" timeOffset="35319.184">1091 2825 908 0,'0'0'629'15,"0"0"-75"-15,0 0-40 0,0 0-44 0,0 0-57 0,0 0-44 16,0 0-43-16,9 0-45 0,-9 0-72 0,0 0-75 15,0 0-79-15,0 0-107 0,0 0-125 0,3 2-142 16,-3-2-273-16,0 0-712 0,0 0 193 0</inkml:trace>
          <inkml:trace contextRef="#ctx0" brushRef="#br0" timeOffset="33437.8915">1299 2652 4086 0,'-7'-7'526'0,"-1"2"-306"0,1 1-109 0,2 2-40 16,0-1-16-16,1 2-10 0,4 1-1 0,0 0 1 16,-10 3 5-16,7 2 7 0,0 4 0 0,-2 8-1 15,0 2-2-15,1 3-1 0,0-1-4 0,2 2 6 16,1-2-8-16,-2 3-6 0,3-1 0 0,-1 13-1 15,2-13-3-15,0-4 1 0,2 1-9 0,-1-3 6 16,1 2-3-16,-2-5-3 0,1-4 1 0,1-1 2 0,0-2 1 16,-1-1 0-16,1 0 0 0,-1-1-3 0,2-2 0 15,-2 2-3-15,3-3-5 0,0 1 0 0,5-1-8 16,-1-2-15-16,2-1-9 0,1-3-11 0,-1-1-9 16,7-2-5-16,-4-3 0 0,1-1 3 0,-2 4 2 15,-3 0 9-15,-2 1 1 0,-1 0 0 0,1 1 6 0,-3 1 12 16,-1 1 7-16,1-1 4 0,-4 3 4 0,-1 1 1 15,6-4 0-15,-6 4 10 0,0 0-10 0,0 0 5 16,0 0-5-16,0 0-1 0,2 12 3 0,-3-7-3 16,-3 5 0-16,0 0-6 0,-5 5-30 0,1-4-28 15,-1-1-36-15,3 0-37 0,-4 4-35 0,2-5-33 16,0-2-34-16,1-2-44 0,0 0-53 0,2-4-335 0,0 0-787 16,5-1 211-16</inkml:trace>
          <inkml:trace contextRef="#ctx0" brushRef="#br0" timeOffset="34047.5989">1566 2928 430 0,'-4'4'358'16,"2"0"-48"-16,-1-1-30 0,3-3-28 0,-2 6-11 15,2-6-10-15,-2 6-8 0,2-6-10 0,0 5-7 16,0-5-13-16,4 6-15 0,-4-6-10 0,5 5-11 16,-2-2-19-16,-3-3-9 0,10 3-13 0,-4-2-15 15,-1 0-6-15,-5-1-14 0,12 3-4 0,-12-3-9 0,15 0-6 16,-7-1-14-16,-8 1-19 0,12-4-20 15,-6 2-11-15,-6 2-7 0,8-4-7 0,-8 4 1 0,5-2-6 16,-5 2-1-16,5-2 6 0,-5 2 0 0,0 0 7 16,7-3 1-16,-7 3 9 0,0 0-2 0,0 0 1 0,0 0 0 15,0 0-7-15,0 0-3 0,0 0 6 0,0 0 0 16,0 0 1-16,10 7 9 0,-9-3 5 0,2 0 10 0,0 1 2 16,1-1-2-16,0 1 7 0,-1-1-10 15,6 0 2-15,-2 0-2 0,1 2-3 0,3-3 2 16,-1 0-12-16,2 0-8 0,0-2-18 0,0-2-23 15,-3 0-25-15,3-3-19 0,-2 0-13 0,0-2-19 16,-1 1-13-16,-1-2-4 0,-1-2 5 0,3-6 11 16,-5 3 12-16,0-6 13 0,-3-1 24 0,0 1 31 0,0-2 29 15,-3 0 27-15,0-3 29 0,-1 0 27 0,0 0 24 0,-1 3 25 16,0-3 23-16,0 2 20 0,-5 1 13 0,7 2 14 16,-1 5 2-16,-1 2 2 0,1 3-3 0,2 0-10 15,-2 4-10-15,1-1-17 0,0 1-13 0,1 4-23 16,-1-6-13-16,1 6-11 0,0 0-10 0,0 0-5 15,-2 15-1-15,0 2-9 0,1 5 0 0,1 12 1 0,0 2-15 16,-3 0-2-16,2 3-6 0,1-2-5 16,0-1-2-16,-1 0-4 0,3-1-4 0,1-9-5 0,0-4-27 15,1 0-41-15,-1-2-40 0,0-2-57 0,0-1-58 16,1-6-66-16,-4-1-65 0,1-4-80 0,0-2-286 16,2-1-832-16,-3-3 225 0</inkml:trace>
          <inkml:trace contextRef="#ctx0" brushRef="#br0" timeOffset="34216.438">1826 2893 3947 0,'-5'-2'363'0,"2"-1"-161"0,3 3-78 0,0 0-24 0,-7-2 7 0,7 2-13 16,0 0-8-16,0 0-6 0,0 0-13 0,0 0-3 16,0 0-5-16,29 6 1 0,-19-3 4 0,8 5 8 0,-5-1 2 0,-1-1-6 15,3 3 4-15,-3-2 0 0,-2 3-3 0,-2-3-3 0,-1-1-5 16,0-1-3-16,-2 2-11 0,-1 3-11 0,0-5-27 31,0 2-42-31,-2-3-48 0,-2 2-59 0,2-2-49 16,-1 0-67-16,-1-4-67 0,0 6-84 0,0-6-239 15,0 0-776-15,0 0 211 0</inkml:trace>
          <inkml:trace contextRef="#ctx0" brushRef="#br0" timeOffset="34836.3918">2117 2892 2767 0,'0'0'368'0,"0"5"-187"0,0-5-88 0,0 4-37 0,0-4-19 16,-1 6-3-16,1-6 2 0,0 5 7 0,0 0 2 0,1 1 8 15,3 3-4-15,-1-1 4 0,3 2 2 0,-2-1 3 16,2-2 4 0,1 0 0-16,0 0-2 0,2 1 1 0,-2-3 1 15,4-1-1-15,-3 2-1 0,0-3-2 0,0-1-3 16,-2-1-7-16,-1 0 1 0,0 0-7 0,-5-1-1 0,0 0-10 16,9-3-23-16,-9 3-27 0,3-5-14 0,-3 2-27 15,0 3-20-15,-8-11-18 0,1 3-16 0,-3 1-7 16,-5-2 5-16,-2-1 9 0,3 5 13 0,1-2 8 15,3 2 20-15,1 2 27 0,1-2 19 0,2 4 21 0,-1-2 16 16,2 2 22-16,5 1 17 0,-7-3 24 16,7 3 9-16,-3-3 16 0,3 3 13 0,0 0 10 15,0 0 5-15,13-5 8 0,-3 3 4 0,0-1 4 0,2 1-8 16,7-2-5-16,0 2-3 0,-3 0-10 0,2 1-5 0,-1 0-6 16,-2-1-13-16,-2 2-8 0,-3 0-16 0,0 2-3 15,-3-1-4-15,1 1-6 0,-2 0-3 0,-6-2-9 16,9 4-8-16,-5-1-5 0,-2 0-9 0,1 1-1 15,-3-4-12-15,4 7-3 0,-1-3-13 0,-2 1-19 16,0-2-11-16,-1-3-9 0,3 5-2 0,-2-2 2 0,-1-3 6 16,3 4 7-16,-3-4 7 0,0 0 8 0,2 3 4 15,-2-3-1-15,0 0 3 0,0 0-2 0,14-8 4 16,-6 0 3-16,-1 1 2 0,2 1 14 0,-2-1 13 16,2 0 18-16,-1 1 16 0,-2 0 2 0,1 0 15 15,-1 3-9-15,-1 0-6 0,-1 1-8 0,-4 2-9 0,8-2 0 16,-8 2-2-16,6 6-1 0,-1 2-4 15,1 8 0-15,1 0-3 0,-3 1-10 0,-1 1-28 0,0-3-39 16,-3 3-39-16,1-5-51 0,-1-2-56 0,1-2-52 16,-1-3-63-16,2 0-60 0,-1-3-74 0,-1-3-266 15,0 0-839-15,0 0 225 0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26:09.3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D37DCF3-B93C-4651-9A8F-368E84563915}" emma:medium="tactile" emma:mode="ink">
          <msink:context xmlns:msink="http://schemas.microsoft.com/ink/2010/main" type="inkDrawing" rotatedBoundingBox="143,6815 3344,6678 3347,6740 145,6878" semanticType="underline" shapeName="Other">
            <msink:sourceLink direction="with" ref="{B44FD7E5-2987-406A-BF9B-E23F27C33821}"/>
          </msink:context>
        </emma:interpretation>
      </emma:emma>
    </inkml:annotationXML>
    <inkml:trace contextRef="#ctx0" brushRef="#br0">-12 196 624 0,'-9'2'362'15,"9"-2"-31"-15,0 0-32 0,0 0-23 0,0 0-19 16,0 0-23-16,0 0-11 0,0 0-5 0,0 0 2 16,0 0-9-16,0 0-8 0,0 0-4 0,0 0-13 15,0 0-9-15,0 0-12 0,0 0-12 0,0 0-12 16,0 0-9-16,0 0-8 0,24-6-11 0,-14 4-8 0,2-1-9 15,-1 1-4-15,8-2-7 0,1 2-10 0,0 0-3 16,0 0-5-16,1 1-7 0,0 0-1 0,1-2-4 16,1 3-5-16,0-3 2 0,1 1-8 15,-1 1-5-15,-1-2 1 0,3 1-5 0,0 0 6 0,-2 0-11 16,2-1-3-16,0 1-2 0,-1 1-3 0,1 0-1 16,0 0 5-16,1 0-3 0,-1-2 0 0,1 2 0 15,-1 0-4-15,-1-1 1 0,3 2-4 0,0-2 1 16,-2 0-7-16,2 1 2 0,-2 0 4 0,2 1-7 15,-2 0-1-15,2-2-3 0,-2 2 1 0,-1 0 1 0,2 0-3 16,-3 0 0-16,2 0-5 0,-2 0 6 0,1 0 2 16,-4 0-2-16,6 0-1 0,-5-1 0 15,1-1-1-15,1 2 0 0,1 2 2 0,-1-4 0 0,-1 2-5 16,2-1 7-16,1 1-11 0,-1 0 5 0,-1 0 2 16,2 0 1-16,0-2-4 0,1 0 3 0,-2 3 0 15,0-2 0-15,0 1 1 0,-1-1-3 0,1 0 0 16,-2 0-1-16,1 1 0 0,0 0 0 0,0-3-2 0,-1 3 1 15,2 0 3-15,-2-2-4 0,3 2 14 0,-2-1-12 16,-1 0-5-16,0 0 2 0,0 0 5 16,-2 1 0-16,3 0-3 0,-5 0 2 0,5-2-1 0,-1 1 2 15,2 0 1-15,-2 0-2 0,2 1-2 0,1-1 1 16,-1 1 1-16,0 0-5 0,2-2 4 0,0 2-3 16,0-3 3-16,0 3 1 0,13 0-2 0,-9-1 0 15,-4 1 2-15,-2-1 0 0,0 1 1 0,2-1-3 0,-1 0-1 16,-1 0 2-16,1 0-2 0,0-1 7 0,-1 1-2 15,0-1-3-15,-1-1 2 0,0 3 2 0,0-2-4 16,-2-1 0-16,3 2 3 0,-1-2-3 0,0 0 0 16,0 3 0-16,-1-3 3 0,1 2-4 0,-1-1-1 15,0 0 3-15,0-1-1 0,0 2-1 0,2 0-2 16,0-1 3-16,0-1 2 0,0 2-7 0,1 0 4 0,-1-1 3 16,3 0-2-16,-3 2 3 15,0-3-1-15,-1 2-2 0,0 1 1 0,-2-3 6 16,1 1 1-16,-2 1 15 0,-1 0-7 0,-3 1 2 15,-4-2 3-15,-2 1 12 0,0 1-1 0,-2-1 3 0,-8 1 0 16,13-1 10-16,-13 1-6 0,9 0 4 0,-9 0-7 16,0 0-4-16,13-1-2 0,-13 1-10 0,0 0 1 15,0 0-3-15,8-1 1 0,-8 1-15 0,0 0-16 16,5-1-15-16,-5 1-37 0,0 0-50 0,0 0-68 0,0 0-84 16,0 0-83-16,0 0-88 0,-13-13-318 0,-3 5-905 15,-3-2 242-15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0:42:01.89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579F2D2-9BAE-49E8-B1F0-5B2DD8316A8E}" emma:medium="tactile" emma:mode="ink">
          <msink:context xmlns:msink="http://schemas.microsoft.com/ink/2010/main" type="writingRegion" rotatedBoundingBox="321,1268 15496,777 15665,6001 490,6493"/>
        </emma:interpretation>
      </emma:emma>
    </inkml:annotationXML>
    <inkml:traceGroup>
      <inkml:annotationXML>
        <emma:emma xmlns:emma="http://www.w3.org/2003/04/emma" version="1.0">
          <emma:interpretation id="{EFEE444E-C64F-42BA-82A7-95B59E9A808A}" emma:medium="tactile" emma:mode="ink">
            <msink:context xmlns:msink="http://schemas.microsoft.com/ink/2010/main" type="paragraph" rotatedBoundingBox="401,1261 4559,1225 4565,1881 407,1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3874B5-D07B-4F22-B8E7-5D415F43C5E6}" emma:medium="tactile" emma:mode="ink">
              <msink:context xmlns:msink="http://schemas.microsoft.com/ink/2010/main" type="line" rotatedBoundingBox="401,1261 4559,1225 4565,1881 406,1918"/>
            </emma:interpretation>
          </emma:emma>
        </inkml:annotationXML>
        <inkml:traceGroup>
          <inkml:annotationXML>
            <emma:emma xmlns:emma="http://www.w3.org/2003/04/emma" version="1.0">
              <emma:interpretation id="{F9964298-8F68-4F4B-9FEC-4E8E0B8E5DA5}" emma:medium="tactile" emma:mode="ink">
                <msink:context xmlns:msink="http://schemas.microsoft.com/ink/2010/main" type="inkWord" rotatedBoundingBox="401,1261 670,1259 676,1915 406,1918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H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U</emma:literal>
                </emma:interpretation>
              </emma:one-of>
            </emma:emma>
          </inkml:annotationXML>
          <inkml:trace contextRef="#ctx0" brushRef="#br0">150 41 342 0,'0'0'424'0,"3"-5"-54"16,-3 5-36-16,0 0-29 0,0 0-13 0,0 0-24 15,0 0-20-15,1-3-11 0,-1 3-12 0,0 0-20 16,0 0-10-16,0 0-17 0,0 0-10 0,-10 29-12 15,-1 5-13-15,-3 2-11 0,3 5-6 0,-10 30-7 16,11-21 0-16,-6-9-1 0,5-1-9 0,3 1-4 0,0-1-12 16,-2-2-4-16,4-3-9 0,2-7-8 0,2-7-4 15,-2-2-10-15,0-1-6 0,3-4-2 0,0-4-4 16,-1-2-5-16,2-2-1 0,0-1-2 0,0-5-2 16,0 0-11-16,0 0-22 0,0 0-12 0,10-23-5 15,-3 2-8-15,4-18-7 0,11-35-16 0,-14 18-11 16,13-20-10-16,-1-2-9 0,-6 29-3 0,-5 11 15 15,2 1 10-15,-1 2 2 0,-4 8 4 0,-1 5 10 0,3 3-3 16,-2 4 12-16,-1 2 6 0,-1 2 8 0,-2 5 14 16,1-1 4-16,-1 2 5 0,0 1-4 0,-1 1 8 15,-1 3 10-15,0 0 10 0,0 0 9 0,0 0 10 0,14 12 5 16,-7 7 12-16,-2 3 4 0,4 16 13 0,-4 3-8 16,1 2-5-16,-2 0-4 0,-1-1-6 0,0 2-7 15,0-3-9-15,-1-3 6 0,-1-2-13 0,-2-8-5 16,1-7-1-16,3-1-18 0,-3-2-19 0,1-1-25 15,-1-5-33-15,1-3-36 0,0-1-34 0,1-2-29 0,-1 0-26 16,-1-4-36-16,0-2-52 0,0 0-66 0,0 0-277 16,0 0-741-16,0 0 201 0</inkml:trace>
          <inkml:trace contextRef="#ctx0" brushRef="#br0" timeOffset="169.1163">79 397 587 0,'0'0'745'0,"0"0"-129"0,0 0-75 0,0 0-64 0,0 0-45 16,0 0-39-16,0 0-32 0,0 0-43 0,0 0-31 15,30-1-31-15,-11-4-34 0,1 4-18 0,4-2-78 16,-4-2-84-16,-1 2-99 0,-2 0-113 0,-3 0-124 16,-5 2-408-16,1-4-842 0,-4 1 226 0</inkml:trace>
        </inkml:traceGroup>
        <inkml:traceGroup>
          <inkml:annotationXML>
            <emma:emma xmlns:emma="http://www.w3.org/2003/04/emma" version="1.0">
              <emma:interpretation id="{F691CF55-4E0A-4EBE-BF64-2A295D715930}" emma:medium="tactile" emma:mode="ink">
                <msink:context xmlns:msink="http://schemas.microsoft.com/ink/2010/main" type="inkWord" rotatedBoundingBox="1162,1293 3092,1276 3097,1870 1168,1887"/>
              </emma:interpretation>
              <emma:one-of disjunction-type="recognition" id="oneOf1">
                <emma:interpretation id="interp5" emma:lang="en-US" emma:confidence="0.5">
                  <emma:literal>Detailed</emma:literal>
                </emma:interpretation>
                <emma:interpretation id="interp6" emma:lang="en-US" emma:confidence="0">
                  <emma:literal>Detained</emma:literal>
                </emma:interpretation>
                <emma:interpretation id="interp7" emma:lang="en-US" emma:confidence="0">
                  <emma:literal>Derailed</emma:literal>
                </emma:interpretation>
                <emma:interpretation id="interp8" emma:lang="en-US" emma:confidence="0">
                  <emma:literal>Detrained</emma:literal>
                </emma:interpretation>
                <emma:interpretation id="interp9" emma:lang="en-US" emma:confidence="0.5">
                  <emma:literal>Detaille d</emma:literal>
                </emma:interpretation>
              </emma:one-of>
            </emma:emma>
          </inkml:annotationXML>
          <inkml:trace contextRef="#ctx0" brushRef="#br0" timeOffset="825.3367">786 151 779 0,'0'0'577'0,"0"0"-74"0,0 0-36 0,4-8-13 0,1 5-12 0,4-2-19 15,1 3-31-15,1-1-35 0,1 0-32 16,-1 0-23-16,1 3-23 0,8 2-20 0,-1 2-22 0,0 1-16 16,-1 5-22-16,-3 3-20 0,1 3-16 0,-4 2-14 15,2 16-13-15,-8 2-18 0,-6-1-12 0,-2 0-21 16,-7 3-27-16,-2-4-26 0,-4 2-34 0,-3-1-36 16,-3-5-41-16,0-1-24 0,2-7-26 0,1-6-27 0,3-1-31 15,-1 0-33-15,1-3-31 0,1-5-18 0,3-3-37 16,0-2-42-16,3-4-38 0,0 0-271 0,5-2-788 15,0-1 213-15</inkml:trace>
          <inkml:trace contextRef="#ctx0" brushRef="#br0" timeOffset="586.8259">856 167 709 0,'0'0'608'0,"0"0"-74"0,0 0-53 0,0 0-46 0,0 0-48 0,0 0-44 0,0 0-46 16,0 0-32-16,0 0-15 0,0 0-14 0,-2 22-15 15,1-2-16-15,-2 3-25 0,0 12-19 0,0 0-14 16,2 0-12-16,1-8-20 0,-1-2-2 0,2-3-17 16,0 14-11-16,-1-12-22 0,0-5-34 0,0-2-36 0,3-1-43 15,-3-5-54-15,1-1-55 0,1-2-48 0,-1-3-41 16,1-3-58-16,-2-2-66 0,0 0-267 0,0 0-767 31,0 0 208-31</inkml:trace>
          <inkml:trace contextRef="#ctx0" brushRef="#br0" timeOffset="1274.4903">1132 383 411 0,'0'0'427'16,"0"0"-42"-16,0 0-27 0,0 0-28 0,0 0-20 15,0 0-19-15,20-1-18 0,-20 1-18 0,9-2-24 0,-4 1-11 16,-5 1-18-16,9-3-21 0,-4 2-18 0,0-1-13 0,-5 2-20 15,7-2-9-15,-2 1-16 0,-5 1-11 0,7-4-21 16,-3 2-26-16,-4 2-37 0,6-5-29 0,-2 1-42 16,-3 1-22-16,1-2-5 0,-2 1-3 0,0 4 4 15,-2-8 2-15,1 3 5 0,-3 2 10 0,2-1 3 0,-2 0 10 16,0 2 15-16,1-2 15 0,3 4 21 0,-8-4 8 16,5 2 11-16,3 2 10 0,0 0-2 0,-9-3 9 15,9 3 5-15,0 0 8 0,0 0 13 0,-8 6 0 16,6-1 8-16,1 0 6 0,-1 4 10 0,2 1-5 15,2 1 0-15,0-1-1 0,2 1 3 0,0-1-2 16,1 0-7-16,3 3-3 0,1-1-8 0,0-4-10 16,-2-1-17-16,3-1-20 0,-1-2-28 0,2-1-27 15,1 0-37-15,7-3-29 0,-6 0-17 0,-1-4-35 0,-1-2-30 16,4-5-33-16,-3 0-30 0,0-5-42 0,-2-2-183 16,-4 0-577-16,-1-1 156 0</inkml:trace>
          <inkml:trace contextRef="#ctx0" brushRef="#br0" timeOffset="1461.7023">1391 185 1351 0,'1'-21'66'16,"-1"5"76"-16,0 0 50 0,-1 2 22 0,0 4 27 15,-1 1 24-15,1 4 19 0,1-1 12 0,0 1 0 16,0 5-23-16,-1-8-18 0,1 8-30 0,-2-3-22 0,2 3-16 16,0 0-6-16,0 0 15 0,0 0-11 15,0 0 2-15,3 30-11 0,-3-7-5 0,0 14-9 0,3 3-17 16,-2 2-16-16,0 1-7 0,-1-1-13 0,0 0-17 16,-1-3-5-16,2 1-9 0,2-3-22 0,-2-9-28 15,1-7-47-15,0 0-45 0,0-6-48 0,-1-2-52 16,2-3-49-16,-1-3-48 0,-2-2-56 0,0-5-82 15,0 0-298-15,0 0-835 0,0 0 226 0</inkml:trace>
          <inkml:trace contextRef="#ctx0" brushRef="#br0" timeOffset="2304.7573">1388 266 287 0,'0'0'480'16,"0"0"-95"-16,0 0-60 0,0 0-33 0,0 0-16 0,0 0-13 0,12 13-25 15,-1-10-26-15,7 0-21 0,2 1-20 0,2 1-24 16,2 0-7-16,0 0-22 0,-3-1-12 0,0-2-8 0,-1 1-15 16,-1 0-15-16,-5-2-8 0,-4-1-19 0,0 0-16 15,-4 2 2-15,-6-2-9 0,9 1-7 0,-9-1-4 16,6 2-5-16,-6-2-4 0,0 0-7 0,0 0-5 16,4 3-6-16,-4-3-9 0,0 0 1 0,0 0-5 15,0 0 3-15,-9 6 5 0,4-2 3 0,-2 0 1 0,-1 1 0 16,-1-1 6-16,1 2-2 0,0-1 2 0,2-1 7 15,-2 2 6-15,-1-1 7 0,4 0 10 0,0-2-1 16,2 2 9-16,-1-1-4 0,0 1 9 0,1-2 1 16,2 1 9-16,-1 0-6 0,2-4 15 0,-2 7 5 15,2-7-1-15,1 5-1 0,-1-5-3 0,3 4-3 16,-3-4-3-16,3 3-12 0,-3-3-11 0,9 2-10 16,-3-1-17-16,-6-1-10 0,12-1-19 0,-12 1-9 0,16-3-15 15,-8 1-3-15,1-2-8 0,0-1 4 0,0 0 6 16,-3 2 3-16,0 0 6 0,0-1 18 0,-2 2 11 15,-2-1 11-15,-2 3 14 0,5-4 15 0,-5 4 9 16,6-4 13-16,-6 4 3 0,0 0-2 0,5-4-1 16,-5 4-3-16,0 0-4 0,2-3-13 0,-2 3 10 31,0 0-9-31,0 0-1 0,0 0-1 0,0 0 5 0,0 0-8 16,0 0 1-16,0 0-4 0,6 12 7 0,-4-6-9 15,-2-2 9-15,2 2-5 0,1-2 13 0,0 5-5 16,2-2 3-16,1 1-5 0,1-1 8 0,1-2 0 0,-2 1-14 15,3-4-12-15,2 2-13 0,1-3-17 0,1 0-14 16,6-2-13-16,-2-3-17 0,3-1-11 0,-1-2-12 16,-2 0-6-16,0-3-8 0,-2-1 0 0,-4 2 7 15,2-4 7-15,-4 3 15 0,-1 4 19 0,-3 0 19 16,0 0 27-16,-3 1 21 0,1 4 10 0,-2-3 11 16,-1 4-1-16,0 0-3 0,0 0 2 0,0 0 5 15,0 0 8-15,0 0 2 0,0 0 7 0,-2 20-2 0,2-9-1 16,-2-1 3-16,2-3-3 0,3 3 2 0,-2-2-2 15,2-1 1-15,-1 1-2 0,2-4-3 0,0-1-8 16,0 0-9-16,1-2-8 0,-5-1-3 0,17 0-10 16,-7-3-7-16,1-2-4 0,4-7-13 0,-1 0-11 15,-1-1-12-15,-1-4-10 0,0 1-3 0,-3-3-2 16,-1-3 6-16,1 0 3 0,1-12 2 0,-4-2 6 16,1 3 15-16,0 7 8 0,-1-7 26 0,-5 6 18 0,2 7 24 15,-3 3 8-15,0 5 30 0,1 1 18 0,-2 2 19 16,2 1 10-16,-2 3 5 0,1 0-5 0,0 1-8 15,0 4-9-15,0 0-8 0,-1-6-9 0,1 6-1 16,0 0-2-16,-5 15-2 0,2 4-1 0,-2 4 5 16,0 16 2-16,0 0-1 0,0 3-4 0,-1 3-9 0,2-1-3 15,0-2-4-15,3 1-9 0,2-6-10 16,0-1-3-16,1-8-8 0,0-8-15 0,1-1-23 0,-1-3-37 16,2-2-49-16,1-5-53 0,0-2-45 0,-3-3-68 0,-2-4-88 15,8-3-346-15,-8 3-809 0,11-10 217 0</inkml:trace>
          <inkml:trace contextRef="#ctx0" brushRef="#br0" timeOffset="3434.792">1830 105 5678 0,'9'-3'435'16,"-3"3"-153"-16,-1 0-69 0,0 0-57 0,-5 0-6 0,8 0-13 15,-8 0-18-15,4-3-25 0,-4 3-21 0,0 0-18 16,0 0-33-16,0 0-49 0,6 0-62 0,-6 0-54 16,0 0-60-16,0 0-82 0,0 0-87 0,0 0-102 15,0 0-332-15,0 0-969 0,0 0 262 0</inkml:trace>
          <inkml:trace contextRef="#ctx0" brushRef="#br0" timeOffset="2691.1175">2287 336 373 0,'0'0'486'16,"5"3"-49"-16,-5-3-17 0,6 2-29 0,-6-2-31 0,0 0-28 0,8 0-30 15,-8 0-29-15,0 0-29 0,13-3-20 0,-8 2-26 16,0 0-20-16,-5 1-21 0,10-4-16 16,-5 2-15-16,-3 0-27 0,3-1-38 0,-2 0-34 0,-1-2-25 15,-1 1-23-15,-1 4-22 0,0-5-8 0,-3 1-13 16,-1 2-15-16,-1 0-3 0,-4 1 2 0,-2 1 7 15,0 0 3-15,-1 1 9 0,0-1 6 0,0 2 18 16,1 0 12-16,1 1 22 0,-1 0 8 0,2 0 11 0,2 0 6 16,0 0 16-16,2 1 19 0,2 0 19 0,0 0 16 15,2 1 9-15,0 0 5 0,1 0 0 0,1 4-2 16,3 2-8-16,1-4-4 0,2 2-9 0,6 5-5 16,-1-1-5-16,4-4-9 0,1 0-23 0,3-2-25 15,-1-1-40-15,2-1-56 0,0-2-53 0,0-1-74 16,1-4-69-16,0-1-88 0,-3-1-223 0,0 0-702 15,1-5 190-15</inkml:trace>
          <inkml:trace contextRef="#ctx0" brushRef="#br0" timeOffset="3200.0959">2530 342 344 0,'-3'3'191'0,"-1"0"8"0,0 0 10 0,1-1 4 0,3-2-12 15,-5 2 2-15,5-2-12 0,-3 2-10 0,3-2-12 16,0 0-17-16,-3 4-14 0,3-4-6 0,0 0-13 0,0 0-7 16,0 0-6-16,-5 3 3 0,5-3-2 0,0 0 8 15,0 0-10-15,-1 5-1 0,1-5-7 0,0 0 5 16,-1 7-10-16,-1-2-4 0,2-5-5 0,2 9-5 0,-2-3-7 15,1-2-6-15,-1 0 3 0,1 1-3 0,2 1 0 16,-1-2 2-16,1 0-3 0,-3-4-7 16,3 6-7-16,1-3-17 0,-4-3 3 0,5 2-12 15,-5-2-9-15,0 0-17 0,13-2-13 0,-7-2-20 0,1-2-5 16,1-1-11-16,-2-4-9 0,3-3-8 16,-2-4-4-16,1-1 6 0,-3-1 4 0,0 0 5 0,-1-14 2 15,-2 7 11-15,0 4 8 0,-2 1 16 0,0 4 18 16,-2-2 22-16,2 7 11 0,-1 5 16 0,-1-1 10 15,2 2 3-15,-2 2 1 0,0 0-3 0,-1 1-10 16,3 4-1-16,0 0-5 0,0 0 5 0,0 0 2 16,0 0 13-16,-11 17 10 0,8 1 5 0,1 3 13 0,1-2 3 15,1 5 5-15,1-2-3 0,0 2-6 0,3-2-3 16,1 2 0-16,1-3-9 0,1-1-4 0,-1-1-5 16,1-2-6-16,1-3-15 0,0-3-23 0,0-3-34 15,-1-2-41-15,1-4-56 0,-1-1-56 0,1-2-73 0,-8 1-76 16,14-7-352-16,-8 1-800 0,-1-2 218 0</inkml:trace>
        </inkml:traceGroup>
        <inkml:traceGroup>
          <inkml:annotationXML>
            <emma:emma xmlns:emma="http://www.w3.org/2003/04/emma" version="1.0">
              <emma:interpretation id="{B054F386-F200-4C7C-B4DB-945D313B53B8}" emma:medium="tactile" emma:mode="ink">
                <msink:context xmlns:msink="http://schemas.microsoft.com/ink/2010/main" type="inkWord" rotatedBoundingBox="3447,1308 4560,1298 4563,1730 3450,1740"/>
              </emma:interpretation>
              <emma:one-of disjunction-type="recognition" id="oneOf2">
                <emma:interpretation id="interp10" emma:lang="en-US" emma:confidence="0.5">
                  <emma:literal>Look</emma:literal>
                </emma:interpretation>
                <emma:interpretation id="interp11" emma:lang="en-US" emma:confidence="0">
                  <emma:literal>look</emma:literal>
                </emma:interpretation>
                <emma:interpretation id="interp12" emma:lang="en-US" emma:confidence="0.5">
                  <emma:literal>Cool &lt;</emma:literal>
                </emma:interpretation>
                <emma:interpretation id="interp13" emma:lang="en-US" emma:confidence="0">
                  <emma:literal>cool &lt;</emma:literal>
                </emma:interpretation>
                <emma:interpretation id="interp14" emma:lang="en-US" emma:confidence="0">
                  <emma:literal>cook</emma:literal>
                </emma:interpretation>
              </emma:one-of>
            </emma:emma>
          </inkml:annotationXML>
          <inkml:trace contextRef="#ctx0" brushRef="#br0" timeOffset="4139.6525">3142 61 230 0,'0'0'456'0,"0"-6"-81"0,0 6-50 0,0 0-33 0,0 0-30 0,0 0-27 16,-5 16-26-16,0 1-10 0,-1 1-10 15,-3 4-8-15,-1 0 0 0,-4 13-3 0,3-1 4 0,-2 1-3 16,6-9-6-16,1-5-4 0,1 1-8 0,2-4-2 16,1 0-2-16,1-2-6 0,-1-2 3 0,4-3 9 15,-1-2 1-15,0 1 8 0,3-3-2 0,1 1 7 16,1-2 1-16,2 1-2 0,3-4 1 0,0 1-6 15,2-2-12-15,5 2-10 0,1-3-14 0,0 0-14 16,1-1-11-16,-4 0-15 0,-3 0-8 0,-3-1-19 16,0 0-33-16,-1 0-51 0,-9 1-64 0,9-2-84 0,-9 2-102 15,4-3-112-15,-4 3-108 0,0 0-333 0,0 0-984 16,-14-7 264-16</inkml:trace>
          <inkml:trace contextRef="#ctx0" brushRef="#br0" timeOffset="4632.9166">3336 294 485 0,'-8'3'234'16,"1"-2"-28"-16,1 1-21 0,1 1-15 0,1 2-6 15,0-3-4-15,2 3 4 0,-2-3 4 0,3 3 2 0,-2-1 4 16,3-4 9-16,-2 7 8 0,2-2 12 16,-1 1 8-16,2-2 3 0,0 1 5 0,2 1-2 15,2 1 0-15,2 0-8 0,2 0-6 0,2-1-11 0,6-1-13 16,2 0-9-16,1-2-11 0,1-2-14 0,-3 2-13 16,-4-3-16-16,0 0 1 0,-2 0-14 0,-2-2-10 15,-1 1-3-15,-3 0-12 0,0-1-9 0,-1 1-15 16,-3-3-23-16,-2 4-21 0,3-5-29 0,-3 5-30 15,-7-7-40-15,0 0-49 0,-2 0-26 0,-6 0-31 16,-4-1-24-16,1 0-12 0,0 2-15 0,0 0 2 16,3 2 2-16,4 0 0 0,1 1 8 0,3-1-11 0,1 3-8 15,1-1-192-15,1-1-534 0,4 3 148 0</inkml:trace>
          <inkml:trace contextRef="#ctx0" brushRef="#br0" timeOffset="5024.1493">3699 302 370 0,'0'0'250'0,"-11"1"-36"15,7 0-24-15,4-1-18 0,-10 3-17 0,4-2-9 0,0 0-8 16,-3 1-9-16,0 2-3 0,0-2-9 0,2 1-3 16,0 0 0-16,1 1-5 0,2-1 5 0,0 0-4 15,1 1-5-15,-1 0 6 0,1-1 10 0,2 1 7 16,1-4 6-16,-3 9 12 0,3-5 10 0,3 1 3 0,-2-1 4 16,4-1-2-16,4 3-5 0,1-3-2 0,2 1-7 15,7-1-8-15,0-2-8 0,-5-1-8 16,-1 0-6-16,-2-1-3 0,0 0-6 0,-1-1-7 0,-3 0-6 15,0-1-3-15,-2 1-11 0,0-1-11 0,-1 1-18 16,-1-1-23-16,-3-1-23 0,0 4-31 0,-2-8-36 16,-3 0-53-16,-2 2-36 0,-3-1-42 0,-7-2-43 0,0 2-40 15,-1 0-31-15,2 1-46 16,-1-2-190-16,4 4-650 0,2-2 177 0</inkml:trace>
          <inkml:trace contextRef="#ctx0" brushRef="#br0" timeOffset="5310.6223">3913 41 266 0,'0'0'472'0,"0"0"-59"16,0 0-20-16,0 0 6 15,0 0-26-15,0 0-13 0,-9 12-9 0,8-3-12 0,-1 3-11 0,-1 6-7 0,1 2-21 0,-2 3-7 16,1 0-16-16,-1 0-25 0,1 13-16 0,-1-9-29 16,0-2-18-16,2-2-17 0,-2 1-18 15,3-3-13-15,-1 2-16 0,2-4-12 16,-2 0-13-16,1-1-9 0,1-3-16 0,-1-5-18 0,2-1-31 0,-1-3-34 0,1 0-36 0,-1 0-36 16,0-6-36-16,1 5-49 0,-1-5-66 0,0 0-68 15,0 0-57-15,9-10-54 0,-5 2-295 0,4-7-849 16,1-3 229-16</inkml:trace>
          <inkml:trace contextRef="#ctx0" brushRef="#br0" timeOffset="5595.1776">4109 147 294 0,'0'0'325'16,"0"0"-48"-16,0 0-48 0,0 0-23 0,-18 8-26 15,13-7-17-15,-3 6-16 0,-2-1-14 0,1 1-9 16,-6 2-1-16,3-1-2 0,-3 1 3 0,0 1 2 16,5-3-3-16,-1 0-1 0,2-2-5 0,0 0-7 15,3 1 0-15,1-5 2 0,0 3 11 0,1-1 5 0,1 1 24 16,1-1 20-16,1 0 13 0,1-3 11 16,1 10 0-16,2-6-4 0,4 4-1 0,2-1-4 0,5 4-2 15,3-1-23-15,1 0 17 0,1-2-29 0,-1 0-11 16,3 0-14-16,-3-2-10 0,1 1-14 0,-3-1-10 15,-2-2-25-15,-4 1-61 0,-4-4-77 0,-1 1-103 16,-5-2-114-16,4 3-152 0,-4-3-296 0,0 0-883 16,0 0 238-16</inkml:trace>
        </inkml:traceGroup>
      </inkml:traceGroup>
    </inkml:traceGroup>
    <inkml:traceGroup>
      <inkml:annotationXML>
        <emma:emma xmlns:emma="http://www.w3.org/2003/04/emma" version="1.0">
          <emma:interpretation id="{7AC63AD2-1DB4-4785-9756-8DB49CAF7BFC}" emma:medium="tactile" emma:mode="ink">
            <msink:context xmlns:msink="http://schemas.microsoft.com/ink/2010/main" type="paragraph" rotatedBoundingBox="530,2068 15531,1736 15553,2707 551,3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080FCA-DF82-4DEF-8DFB-B1D589F6FA77}" emma:medium="tactile" emma:mode="ink">
              <msink:context xmlns:msink="http://schemas.microsoft.com/ink/2010/main" type="line" rotatedBoundingBox="530,2068 15531,1736 15553,2707 551,3039"/>
            </emma:interpretation>
          </emma:emma>
        </inkml:annotationXML>
        <inkml:traceGroup>
          <inkml:annotationXML>
            <emma:emma xmlns:emma="http://www.w3.org/2003/04/emma" version="1.0">
              <emma:interpretation id="{FB24A1A3-7D4D-45D8-BB7F-2798C7D7B262}" emma:medium="tactile" emma:mode="ink">
                <msink:context xmlns:msink="http://schemas.microsoft.com/ink/2010/main" type="inkWord" rotatedBoundingBox="533,2232 1119,2219 1126,2543 540,2556"/>
              </emma:interpretation>
              <emma:one-of disjunction-type="recognition" id="oneOf3">
                <emma:interpretation id="interp15" emma:lang="en-US" emma:confidence="0.5">
                  <emma:literal>We</emma:literal>
                </emma:interpretation>
                <emma:interpretation id="interp16" emma:lang="en-US" emma:confidence="0">
                  <emma:literal>we</emma:literal>
                </emma:interpretation>
                <emma:interpretation id="interp17" emma:lang="en-US" emma:confidence="0">
                  <emma:literal>Wee</emma:literal>
                </emma:interpretation>
                <emma:interpretation id="interp18" emma:lang="en-US" emma:confidence="0">
                  <emma:literal>Wes</emma:literal>
                </emma:interpretation>
                <emma:interpretation id="interp19" emma:lang="en-US" emma:confidence="0">
                  <emma:literal>Wed</emma:literal>
                </emma:interpretation>
              </emma:one-of>
            </emma:emma>
          </inkml:annotationXML>
          <inkml:trace contextRef="#ctx0" brushRef="#br0" timeOffset="15786.7839">143 1068 321 0,'0'-4'235'16,"0"4"-34"-16,1-7-2 0,-1 3-4 0,0 0-12 15,1-1 9-15,-1 0-4 0,2 1-1 0,-2 4 0 16,1-10 5-16,-1 6-6 0,0 4 10 0,1-9-2 0,-1 5-2 16,0 4-2-16,0-7 4 0,0 7-10 15,0-6-9-15,0 4-3 0,0 2-9 0,0-5-8 0,0 5-9 16,0 0-10-16,-1-4-11 0,1 4-9 0,0 0-11 15,0 0-12-15,0 0-3 0,0 0-5 16,0 0-10-16,0 0-5 0,0 0-9 0,-6 28-8 0,2-9-2 16,2 4-1-16,1-2-11 0,-1 2-4 0,1-1-3 15,0 0-1-15,1 0-5 0,1-1-3 0,3-2 4 0,-2-2 8 16,3-2-4-16,0-1-3 0,-1-4 1 0,1 0-4 16,1-4 3-16,-1 2-4 0,0-5-3 0,1 2-4 15,-1-3-2-15,2-1-8 0,-2-1-9 0,-5 0-8 0,15-5-9 16,-5 0-8-16,-2-4-15 0,3-3-11 0,0-4-10 15,-4 4-2-15,-1-3 5 0,1 5-3 0,-3 1 3 0,-2 3 1 16,1 0 5-16,-2 2 5 0,0 1 2 0,0-1-2 16,-1 4 2-16,0 0 6 0,0 0 4 0,0 0 3 15,0 0 4-15,0 0-4 0,3 20 8 0,-2-11 5 0,2 2-1 16,-1-1 6-16,1 0 7 0,2 0 6 0,-1-2 4 16,2 1 8-16,0-2 5 0,-1-1 9 0,1-2 9 15,4 0 8-15,-4-3 10 0,2 2 1 0,2-3 0 0,0-5 5 31,-2 2-8-31,0-3-1 0,5-7 1 0,-5-3 7 16,-2-1-4-16,1-2-5 0,-1-3-8 0,-5-1-12 0,1 1-12 16,-2-3-8-16,-2 3-13 0,-1-2-16 0,-1 3-18 15,-1 2-30-15,-2 2-24 0,3 5-22 0,0 2-21 0,0 3-24 16,1 0-26-16,-1 2-41 0,1 1-39 0,1 2-49 16,2 2-234-16,-5-3-661 0,5 3 182 0</inkml:trace>
          <inkml:trace contextRef="#ctx0" brushRef="#br0" timeOffset="16244.8896">571 1212 652 0,'0'0'479'0,"-2"2"-41"0,2-2-34 15,0 0-26-15,0 0-35 0,0 0-29 0,0 0-33 16,0 0-29-16,0 0-19 0,0 0-19 0,0 0-20 0,0 0-18 16,0 0-17-16,0 0-15 0,0 0-13 0,0 0-15 15,0 0-13-15,14-6-5 0,-14 6-10 0,4-2-9 0,-4 2-6 16,5-2-7-16,-5 2-5 0,4-3-16 0,-2 0-23 15,0-2-12-15,-1 2-10 0,0-1-13 0,-1-2-9 16,-1 1-6-16,0 0-8 0,-2 0 1 0,-2-4-3 0,1 4 6 16,-1 0 2-16,2 1 3 0,-1 1 7 0,2 0 1 15,-2 1 2-15,4 2 12 0,-9-3 2 0,9 3 4 16,-6 1 7-16,6-1 12 0,-8 2 12 0,5 1 11 0,-1 2 10 16,1-1 6-16,1 5 9 0,1 1 5 0,-1 0 7 15,2 0-8-15,3 1-2 0,-1-2-1 0,2 3-2 31,1-2-1-31,5 5-9 0,-1-5-15 0,0 0-16 0,-1-4-25 16,2 0-36-16,0 0-55 0,3-2-69 0,-2-3-62 16,8-1-70-16,1-3-70 0,-3-3-326 0,3-2-823 0,-3-1 221 15</inkml:trace>
        </inkml:traceGroup>
        <inkml:traceGroup>
          <inkml:annotationXML>
            <emma:emma xmlns:emma="http://www.w3.org/2003/04/emma" version="1.0">
              <emma:interpretation id="{E6C5F8CF-30AC-459C-8E33-4779A911303F}" emma:medium="tactile" emma:mode="ink">
                <msink:context xmlns:msink="http://schemas.microsoft.com/ink/2010/main" type="inkWord" rotatedBoundingBox="1412,2350 2100,2335 2105,2524 1416,2539"/>
              </emma:interpretation>
              <emma:one-of disjunction-type="recognition" id="oneOf4">
                <emma:interpretation id="interp20" emma:lang="en-US" emma:confidence="0.5">
                  <emma:literal>can</emma:literal>
                </emma:interpretation>
                <emma:interpretation id="interp21" emma:lang="en-US" emma:confidence="0">
                  <emma:literal>car</emma:literal>
                </emma:interpretation>
                <emma:interpretation id="interp22" emma:lang="en-US" emma:confidence="0">
                  <emma:literal>Can</emma:literal>
                </emma:interpretation>
                <emma:interpretation id="interp23" emma:lang="en-US" emma:confidence="0">
                  <emma:literal>Car</emma:literal>
                </emma:interpretation>
                <emma:interpretation id="interp24" emma:lang="en-US" emma:confidence="0">
                  <emma:literal>war</emma:literal>
                </emma:interpretation>
              </emma:one-of>
            </emma:emma>
          </inkml:annotationXML>
          <inkml:trace contextRef="#ctx0" brushRef="#br0" timeOffset="16631.4314">1159 1087 637 0,'0'0'445'0,"0"0"-37"0,0 0-44 0,0 0-24 15,7 0-29-15,-7 0-41 0,0 0-28 0,0 0-34 16,0 0-21-16,-18 5-21 0,9-1-17 0,-3 2-19 16,-5 0-9-16,0 1-13 0,2 2-19 0,-1 0 9 0,3-2-2 15,3-1-3-15,3 0-2 0,0-2-1 0,2 1 4 16,-1-3 5-16,3 2 3 0,0 0 3 0,3-4 3 15,-1 6-15-15,1-4-5 0,0-2-10 0,5 7-5 16,-1-4-10-16,2 0-23 0,4 1-34 0,1-1-33 0,0-1-53 16,9 1-56-16,1-2-61 0,-3-2-60 0,1 0-75 15,-4 0-296-15,-3-2-753 0,-1 0 204 0</inkml:trace>
          <inkml:trace contextRef="#ctx0" brushRef="#br0" timeOffset="17449.4306">1435 1118 219 0,'0'0'211'16,"0"0"-51"-16,-11 0-35 0,11 0-50 0,-11 2-27 0,11-2-30 15,-15 5-5-15,5-2 17 0,2 1 13 0,-1 0 16 16,0-1 22-16,2 0 29 0,-1 0 23 0,2-2 19 0,1 2 15 15,0-2 11-15,0 1 9 0,5-2 8 0,-9 3-5 16,4-2-1-16,5-1-14 0,-6 5-10 16,6-5-20-16,0 0-3 0,-8 0-19 0,8 0-12 0,0 0-1 15,-5 4 5-15,5-4-2 0,-2 3-5 0,0 0-7 16,2-3 0-16,-3 4-7 0,2 0 2 0,1-4-8 16,-3 6-6-16,2-2-1 0,1 0-5 0,0-4-6 15,0 6 1-15,0-6-5 0,0 6-1 0,1-4-8 16,-1-2-8-16,3 6-7 0,1-2-10 0,-4-4-17 15,5 4-18-15,-1-2-21 0,-4-2-11 0,9 4-13 0,-9-4-13 16,10 0-13-16,-10 0-2 0,11 0 4 0,-11 0 5 16,10-3 6-16,-5 0 5 0,-1 2 3 0,0-2 7 0,0-1 6 15,0 0 10-15,-1 0 10 0,0 0 4 0,-1-1 9 16,0 1 2-16,0-2 10 0,1-1 9 0,-1 2 10 16,0-1 12-16,-1 1 12 0,-1 5 15 0,2-5 7 15,-1 2 3-15,-1 3-4 0,0-5-4 0,0 5-3 16,0 0-6-16,1-4-8 0,-1 4-2 0,0 0-7 15,0 0-1-15,0 0 1 0,0 0-4 0,0 0-7 16,0 0 0-16,0 0-7 0,1 15 2 0,-1-11-4 0,0 2-2 16,3 2 1-16,0-1-4 0,0 0-10 0,0-1-15 15,1-1-13-15,2 2-13 0,1-4-12 16,2 2-19-16,3-3-17 16,-1 1-12-16,2-3-11 0,-2 2-12 0,8-4-3 0,0-1-4 15,-6-1 2-15,1-1 10 0,-4 0 8 0,-3 1 11 0,3-3 10 16,-4 0 7-16,2 1 17 0,-2-2 17 0,-1 2 19 15,-2 0 17-15,-2 4 18 0,0-4 3 0,-1 6 2 16,0-6 0-16,0 6 8 0,0 0-6 0,-4-6-1 16,4 6 4-16,0 0 0 0,-7 0 4 0,7 0-2 15,0 0-2-15,0 0 7 0,-13 6 1 0,9-3 4 16,4-3 4-16,-6 6 0 0,4-3 13 0,2-3 11 0,-5 4 1 16,5-4 0-16,-2 5 8 0,2-5 8 0,-4 4 4 15,4-4-5-15,0 0-4 0,0 0-5 0,0 0-3 16,0 0-6-16,0 0-5 0,0 0-5 0,0 0-2 15,21-7-5-15,-11 1-7 0,0 0-2 0,-3-1-4 16,2 1-2-16,0 0-7 0,-1 1 0 0,0-1-1 16,-1 3-4-16,-2 0-1 0,0 0-3 0,-2 0-4 0,-3 3 3 15,0 0 2-15,0 0 4 0,14 6-2 0,-10-1 3 16,-2 4-3-16,2 1 0 0,-1 0 0 0,2 7 0 16,-2-1 0-16,0 1-4 0,-1-3-11 0,0-4-23 15,-1-1-39-15,1 1-36 0,1-4-37 0,-2 0-41 0,-1-6-47 16,3 6-60-16,-3-6-307 0,0 0-713 0,0 0 194 15</inkml:trace>
        </inkml:traceGroup>
        <inkml:traceGroup>
          <inkml:annotationXML>
            <emma:emma xmlns:emma="http://www.w3.org/2003/04/emma" version="1.0">
              <emma:interpretation id="{BDAA17BD-D08C-4A8D-A768-265A0BE7B8BB}" emma:medium="tactile" emma:mode="ink">
                <msink:context xmlns:msink="http://schemas.microsoft.com/ink/2010/main" type="inkWord" rotatedBoundingBox="2541,2103 4012,2070 4023,2575 2552,2607"/>
              </emma:interpretation>
              <emma:one-of disjunction-type="recognition" id="oneOf5">
                <emma:interpretation id="interp25" emma:lang="en-US" emma:confidence="0.5">
                  <emma:literal>break</emma:literal>
                </emma:interpretation>
                <emma:interpretation id="interp26" emma:lang="en-US" emma:confidence="0">
                  <emma:literal>breaks</emma:literal>
                </emma:interpretation>
                <emma:interpretation id="interp27" emma:lang="en-US" emma:confidence="0">
                  <emma:literal>Streak</emma:literal>
                </emma:interpretation>
                <emma:interpretation id="interp28" emma:lang="en-US" emma:confidence="0">
                  <emma:literal>Screak</emma:literal>
                </emma:interpretation>
                <emma:interpretation id="interp29" emma:lang="en-US" emma:confidence="0">
                  <emma:literal>screak</emma:literal>
                </emma:interpretation>
              </emma:one-of>
            </emma:emma>
          </inkml:annotationXML>
          <inkml:trace contextRef="#ctx0" brushRef="#br0" timeOffset="17943.6684">2217 859 423 0,'-1'-3'573'16,"-2"-2"-52"-16,2 2-36 0,-1 0-39 0,2 3-39 15,-4-3-43-15,4 3-42 0,0 0-38 0,0 0-37 0,0 0-30 16,0 0-21-16,-10 11-22 0,6-1-16 15,-2 8-15-15,-2-1-16 0,1 4-15 0,1-1-14 0,1 1-10 16,1 2-4-16,-1-1-8 0,0-1-7 0,1 0-4 16,3 0 1-16,0-4-4 0,2 0 0 0,-1-1 0 0,1-7-3 15,0 0-10-15,-1-2-1 0,2 0-5 0,-1-2-2 16,1 1-10-16,0-4-2 0,0 2-5 0,3 0-3 16,0-2-2-16,0-1-7 0,-5-1-4 0,15 0-11 15,-5-3-3-15,1-1-10 0,1-2-12 0,-2 0-4 0,1 2-2 16,-1-1-5-16,-1-1 6 0,0 1 0 15,-2 2 4-15,-2 1 2 0,1-2 2 0,-2 2-2 0,-4 2-2 16,6-1-2-16,-6 1 3 0,0 0 4 0,0 0 4 16,4 8 4-16,-7 1 0 0,1 1 5 0,-6 5 2 15,-1 0 2-15,-1 1-1 0,-2 0 1 0,1-2 0 16,0-1 3-16,2-2-6 0,3-2-12 0,-2-4-12 16,0 1-20-16,0 0-22 0,1-2-35 0,1-1-29 0,0-3-37 15,6 0-32-15,-9-1-33 0,9 1-43 0,-6-7-53 16,2 2-219-16,2-2-670 0,1-2 182 0</inkml:trace>
          <inkml:trace contextRef="#ctx0" brushRef="#br0" timeOffset="18523.3961">2351 1240 622 0,'0'0'427'16,"0"5"-34"-16,0-5-18 0,0 0-16 0,5 2-18 15,-5-2-22-15,7 1-21 0,-7-1-24 0,12-1-24 0,-6-1-23 16,5-1-23-16,-3-2-22 0,2 2-23 0,0 0-16 16,-1-1-11-16,0-2-18 0,-2 4-20 0,-1-5-35 15,0 0-39-15,-1 0-32 0,-2-2-22 0,-1 0-25 0,1 0-26 16,-4-1-16-16,-2 1-12 0,1-1-5 15,-2 1-7-15,-1 0 2 0,0 0-4 0,0 1 12 0,-1 1 13 16,0 1 9-16,1 0 4 0,1 0 15 0,0 3 12 16,2-1 15-16,0 1 18 0,0 0 19 0,2 3 18 15,-4-4 15-15,4 4 13 0,-1-3 13 0,1 3 12 16,0 0 15-16,0 0 5 0,0 0 16 0,3-5-2 0,-3 5 2 16,7-1-2-16,-7 1 1 0,10 0-2 0,-10 0 3 15,16 3 0-15,-8 1-3 0,1 2 0 0,0-1-2 16,0 2-8-16,-2 2-4 0,4 4-5 0,-1 2-6 15,-2 0-9-15,-1 1-5 0,-1-4-5 0,1 5-7 16,-1-2-3-16,1-2-3 0,-2-1-23 0,-2-3-26 0,2-2-30 16,1 1-31-16,-1 0-29 15,0-2-28-15,1-2-28 0,-1-1-35 0,0-2-45 0,1-1-55 16,4-1-287-16,0-3-696 0,1 0 191 0</inkml:trace>
          <inkml:trace contextRef="#ctx0" brushRef="#br0" timeOffset="18920.3937">2798 1164 325 0,'-5'3'442'0,"5"-3"-61"0,0 0-20 0,0 0-26 0,-4 1-13 0,4-1-15 16,0 0-23-16,0 0-21 0,0 0-23 0,0 0-9 15,0 0-17-15,0 0-21 0,0 0-14 0,0 0-18 16,0 0-15-16,0 0-16 0,0 0-11 0,0 0-14 16,0 0-13-16,0 0-25 0,0 0-26 0,17-5-36 15,-17 5-32-15,3-4-21 0,-3 4-19 0,-1-7-10 32,-1 4-1-32,0-3 0 0,-4 0 2 0,-1 2 5 0,-1-2 9 15,-2 3 5-15,0-1 4 0,1 3 17 0,0 0 22 16,-1 1 17-16,1-2 17 0,9 2 19 0,-12 2 3 15,6-2 11-15,1 2 10 0,0 2 11 0,1-1 13 16,2 1 18-16,-2 1 4 0,3 1 3 0,-1 2-4 0,2 3-3 16,3-2-5-16,1 0-2 0,-1 1-3 0,4 0-9 15,0-2-9-15,4 5-5 0,3-2-5 0,2-2-2 16,2-1-33-16,0-2-36 0,-4-4-48 0,6-1-73 0,0-1-58 0,-1-2-68 0,-5-2-81 16,-2-1-339-16,-2 1-804 0,7-4 217 0</inkml:trace>
          <inkml:trace contextRef="#ctx0" brushRef="#br0" timeOffset="19359.1148">3055 1097 336 0,'-13'-1'301'16,"4"1"-55"-16,0 0-37 0,2 0-26 0,1 2-24 15,-3-1-18-15,0 2-15 0,-1 0-15 0,2 0-13 16,0 1-8-16,-1-1-2 0,3 0 4 0,-2-1 9 0,2 2 9 15,2-2 3-15,4-2 3 0,-8 4 8 0,4-2-3 16,4-2-3-16,-7 4 0 0,7-4 10 0,-3 4-2 16,3-4 4-16,-3 5-8 0,3-5-3 0,0 0-1 15,1 6 0-15,3-2-9 0,-4-4-5 0,8 6 0 0,-4-4-6 16,1 2-7-16,0-2-7 0,0 2-8 0,1-3-7 16,3 3-10-16,1-2-4 0,-4 1-5 0,1-1-5 15,-1-1-22-15,-6-1-15 0,10 1-27 0,-10-1-21 16,0 0-27-16,9-2-22 0,-9 2-6 0,5-4-1 15,-5 4 7-15,2-4 10 0,-2 4 8 0,1-8 10 0,-1 4 22 16,0 4 19-16,-1-10 23 0,1 10 29 16,-2-6 12-16,1 3 19 0,1 3 17 0,0 0 6 0,0-7-5 15,0 7 1-15,0 0-4 0,-2-5-8 0,2 5-4 16,0 0-2-16,0 0-2 0,0 0 4 0,0 0-2 16,0 0 1-16,0 0 1 0,12 14-9 0,-7-7-3 15,2-1-8-15,-1 2-4 0,1 1-4 0,1-2-11 16,1 0-31-16,-1 0-41 0,1-1-46 0,0 0-53 0,1-3-45 15,-3 0-45-15,5-3-36 0,-1-2-33 16,2 0-37-16,-3-3-192 0,5-1-638 0,-3-3 172 0</inkml:trace>
          <inkml:trace contextRef="#ctx0" brushRef="#br0" timeOffset="19565.7136">3315 904 251 0,'-1'-10'454'15,"1"3"-51"-15,-3 2-19 0,2-1 6 0,-2 1 0 16,3 5-11-16,-3-7-16 0,3 7-30 0,-2-3-30 15,2 3-38-15,0 0-17 0,0 0-25 0,0 0-11 16,0 0-11-16,-12 12-12 0,3 3-4 0,0 4-12 16,0 1-9-16,4 3-5 0,-6 11-9 0,4 3-12 15,2-1-13-15,-1-1-13 0,4-8-11 0,0-3-7 0,2 11-5 16,1-9-13-16,2-6-4 0,-2-1-5 0,1 0-8 16,4-2-27-16,-3-4-8 0,0-4-28 0,2 0-40 15,-1-2-39-15,0-3-42 16,0-2-74-16,-4-2-60 0,10 0-89 0,0-5-83 15,0-2-304-15,1-5-881 0,2-5 238 0</inkml:trace>
          <inkml:trace contextRef="#ctx0" brushRef="#br0" timeOffset="19826.4928">3500 1012 482 0,'-14'5'336'15,"2"-1"-39"-15,-1 0-16 0,2 2-23 0,-5 0-18 16,2 2-19-16,3-1-1 0,-5 0-17 0,4-1-7 16,2 0-9-16,3-2-5 0,0 1 7 0,1-3 9 0,2 1 6 15,0 1 4-15,4-4 2 0,-3 6-5 0,3-6-6 16,2 7-9-16,2-3-4 0,5 2-12 0,7 4-8 16,3-1-14-16,2 0-17 0,-1 0-10 0,4-2-4 15,0 2-26-15,0 1-8 0,-1-2-11 0,0 1-23 16,-3-2-54-16,-2-2-75 0,-6-1-88 0,-2 0-92 0,-5-2-106 0,-5-2-359 0,0 0-864 15,0 0 233-15</inkml:trace>
        </inkml:traceGroup>
        <inkml:traceGroup>
          <inkml:annotationXML>
            <emma:emma xmlns:emma="http://www.w3.org/2003/04/emma" version="1.0">
              <emma:interpretation id="{13E66F52-7C59-4105-BEBE-C2B099FC19F2}" emma:medium="tactile" emma:mode="ink">
                <msink:context xmlns:msink="http://schemas.microsoft.com/ink/2010/main" type="inkWord" rotatedBoundingBox="4339,2196 4850,2185 4866,2944 4356,2955"/>
              </emma:interpretation>
              <emma:one-of disjunction-type="recognition" id="oneOf6">
                <emma:interpretation id="interp30" emma:lang="en-US" emma:confidence="0.5">
                  <emma:literal>up</emma:literal>
                </emma:interpretation>
                <emma:interpretation id="interp31" emma:lang="en-US" emma:confidence="0">
                  <emma:literal>op</emma:literal>
                </emma:interpretation>
                <emma:interpretation id="interp32" emma:lang="en-US" emma:confidence="0">
                  <emma:literal>ups</emma:literal>
                </emma:interpretation>
                <emma:interpretation id="interp33" emma:lang="en-US" emma:confidence="0">
                  <emma:literal>aps</emma:literal>
                </emma:interpretation>
                <emma:interpretation id="interp34" emma:lang="en-US" emma:confidence="0">
                  <emma:literal>app</emma:literal>
                </emma:interpretation>
              </emma:one-of>
            </emma:emma>
          </inkml:annotationXML>
          <inkml:trace contextRef="#ctx0" brushRef="#br0" timeOffset="21222.2059">3967 1083 273 0,'0'0'410'0,"-2"-4"-59"0,2 4-36 0,0 0-26 0,0 0-27 15,0 0-18-15,0 0-19 0,0 0-20 0,0 0-21 0,0 0-14 16,0 0-21-16,0 0-12 0,-10 10-13 0,7-2-9 15,-1-2-6-15,2 3-1 0,-2-1-1 0,2 2-5 16,-1-1 2-16,3 0-1 0,1-2 1 0,-1 1-6 16,0 2-4-16,3-4-4 0,1 0-11 0,-2-2-1 0,1-1-4 15,1 1-6-15,2-1-7 0,-1-3-7 16,6 2-13-16,1-4-4 0,-3 1-14 0,2-4-13 16,1 1-12-16,-3-2-13 0,5-4-16 0,-1-2-2 0,-5 0-11 15,0 2-4-15,-2-1-8 0,-1 3 3 0,-2 0 5 16,-2-1 9-16,-1 3 6 0,0 0 2 0,-1 2 8 15,1 4-1-15,-3-8 4 0,3 8 1 0,-2-5 5 16,2 5-5-16,0 0 11 0,-4-2 8 0,4 2 7 0,0 0 10 16,0 0 14-16,0 0 5 0,-4 10 13 15,4-5 5-15,3 0 6 0,1 5-1 0,-2-4-3 0,4 1-1 16,1 0-3-16,2-1-5 0,-1 0 1 0,2 0-6 16,6 0-2-16,-1-2-6 0,-1-2-14 0,5 1-19 15,-4-5-27-15,-2 2-17 0,-1-2-21 0,0 0-13 16,-2-1-7-16,2-1-6 0,-3-4-12 0,-2 1-2 15,-2 0 8-15,-1-1 6 0,0-2 7 0,-3-1 12 16,-1 1 8-16,-1-2 22 0,0 2 26 0,-3-6 22 16,0-1 37-16,-1 3 27 0,1-2 34 0,-1 4 24 0,3 0 23 31,-2 4 21-31,1 1 18 0,2 1 16 0,0 2-3 16,0 0-8-16,-2 0-10 0,3 4-19 0,-1-4-19 0,1 4-17 15,-2-5-16-15,2 5-20 0,0 0-4 16,0 0-3-16,0 0 7 0,-1 13-2 0,2 6 0 15,2 2 0-15,-3 15-13 0,1 4-7 0,-1 1-4 0,2 4-9 16,-1-1-7-16,3 31-4 0,-2-25-4 0,1-9-5 16,0-1-5-16,2 2 1 0,0-4-6 0,2-1-2 15,-1 0-11-15,0-11-12 0,-1-5-14 0,0-2-17 16,-1 0-20-16,-1-4-17 0,1-3-15 0,-3-3-11 0,2-1-5 16,-2-3 2-16,0-2-1 0,1-2-5 0,-2-1-19 15,0 0-20-15,0 0-16 0,0 0-11 0,2-20-8 16,-3 0-11-16,1-3-13 0,0-11-2 0,0-7-5 15,1 2-3-15,-1-3 12 0,2-3 10 0,3 1 13 16,3-34 14-16,-3 26 15 0,2 16 35 0,0 1 30 16,-2 10 31-16,0 6 30 0,2 0 21 0,-1 1 23 15,0 1 16-15,0 2 15 0,0 3 13 0,-1 2 14 0,0 3 13 16,-1 2-5-16,0 0-1 0,0 3-1 16,-2-1 0-16,2 3 2 0,-4 0 6 0,6 4-3 0,-3 0-2 15,1 5-4-15,-1 8-6 0,-4 2-10 0,-3-1-6 16,-1 3-19-16,-5 2-35 0,-1-3-46 0,-2 3-65 15,1-3-62-15,-2 0-69 0,1-3-70 0,1-4-83 16,2-2-228-16,1-4-730 0,4-3 198 0</inkml:trace>
        </inkml:traceGroup>
        <inkml:traceGroup>
          <inkml:annotationXML>
            <emma:emma xmlns:emma="http://www.w3.org/2003/04/emma" version="1.0">
              <emma:interpretation id="{EF5A4583-76AF-4983-89F1-2973E9DEFEEB}" emma:medium="tactile" emma:mode="ink">
                <msink:context xmlns:msink="http://schemas.microsoft.com/ink/2010/main" type="inkWord" rotatedBoundingBox="5231,2173 5922,2158 5930,2508 5239,2523"/>
              </emma:interpretation>
              <emma:one-of disjunction-type="recognition" id="oneOf7">
                <emma:interpretation id="interp35" emma:lang="en-US" emma:confidence="0.5">
                  <emma:literal>the</emma:literal>
                </emma:interpretation>
                <emma:interpretation id="interp36" emma:lang="en-US" emma:confidence="0">
                  <emma:literal>The</emma:literal>
                </emma:interpretation>
                <emma:interpretation id="interp37" emma:lang="en-US" emma:confidence="0">
                  <emma:literal>then</emma:literal>
                </emma:interpretation>
                <emma:interpretation id="interp38" emma:lang="en-US" emma:confidence="0">
                  <emma:literal>they</emma:literal>
                </emma:interpretation>
                <emma:interpretation id="interp39" emma:lang="en-US" emma:confidence="0">
                  <emma:literal>thee</emma:literal>
                </emma:interpretation>
              </emma:one-of>
            </emma:emma>
          </inkml:annotationXML>
          <inkml:trace contextRef="#ctx0" brushRef="#br0" timeOffset="22069.989">4831 1062 723 0,'0'0'450'0,"0"0"-63"0,-3-3-33 0,3 3-36 0,0 0-36 15,0 0-27-15,9-5-27 0,-4 3-24 0,5-1-31 16,1-1-14-16,9 0-15 0,-1 0-23 0,-1 0-32 16,0-1-29-16,-3 2-36 0,4-1-24 0,-4 1-27 15,-3-2-17-15,-4 2-13 0,1-1-10 0,-1-2-9 0,-3 2-11 0,2 1 7 16,-4-2 4-16,1 0 8 0,0 2 4 0,-1-2 10 16,-2 1 16-16,0-1 17 0,-1 1 21 0,1-1 29 15,1 1 23-15,-1 1 26 0,-1 3 17 0,0-7 32 0,0 7 31 16,0-6 16-16,0 1 10 0,0 5 6 0,-3-5 4 15,3 5-2-15,-1-5-12 0,1 5-11 0,0-3-21 16,0 3-15-16,0 0-19 0,0 0-11 0,0 0-12 16,0 0-2-1,0 0-16-15,-13 13-5 0,6 5-7 0,2-1-10 16,-3 3-5-16,3-1-1 0,0 1-6 0,2 0-8 0,-2 2 2 16,4-3-2-16,0 0-1 15,1-1-7-15,0-2-1 0,0-1-3 0,1-5-1 0,0-1-1 0,2-3 0 16,-2 1-5-16,1-2 2 0,1-1 1 0,-1-1-2 15,3 0 7-15,-1-1-5 0,2-2 1 0,4-2-4 16,0-1 4-16,1-3-5 0,1 2 3 0,-1 0-8 0,-1-2 1 16,0 1-3-16,-2-1 3 0,0 3-2 0,-2-1 2 15,-1 2-11-15,0-1 12 0,-1 2-15 0,-4 1-2 16,5-2-12-16,-5 2-1 0,0 0-1 0,7 5-10 16,-6-2-13-16,0 3-30 0,0 0-27 0,2 2-34 0,-1 3-30 15,2 0-30-15,-1-1-35 0,-1-2-26 0,1 1-38 16,0 0-41-16,3-3-292 0,-3-2-755 0,2-1 205 15</inkml:trace>
          <inkml:trace contextRef="#ctx0" brushRef="#br0" timeOffset="21589.4134">4897 926 393 0,'0'-4'613'16,"0"4"-66"-16,0-6-34 0,0 6-41 0,0 0-31 0,-1-4-36 16,1 4-42-16,0 0-44 0,0 0-45 0,0 0-22 15,0 0-23-15,0 0-14 0,0 0-22 0,-8 14-18 16,2 1-17-16,-2 4-17 0,3 2-14 0,2 1-16 16,-5 12-12-16,3-8-10 0,1-4-7 0,2 1-5 15,-1-1-12-15,2-1-6 0,1 1-28 0,-1-5-27 0,2 1-21 16,0-5-32-16,2-2-24 0,-2-1-46 0,-1-4-39 0,1 1-45 15,0-3-36-15,1 0-43 0,-2-4-65 0,0 0-337 16,0 0-822-16,0 0 223 0</inkml:trace>
          <inkml:trace contextRef="#ctx0" brushRef="#br0" timeOffset="22441.5341">5331 1120 539 0,'0'0'369'16,"0"0"-31"-16,0 0-16 0,0 0-20 0,0 0-7 0,0 0-11 15,0 0-4-15,0 0-6 0,0 0-19 0,0 0-17 16,0 0-19-16,0 0-18 0,0 0-19 0,0 0-16 16,0 0-17-16,0 0-17 0,12-7-14 0,-12 7-17 15,3-4-23-15,-3 4-26 0,2-4-19 0,-2 4-17 0,-2-5-13 16,0 2-11-16,-2 0-2 0,4 3 0 15,-9-5 0-15,4 3 3 0,0-1-3 0,0 1-7 0,5 2 11 16,-9-1 4-16,9 1 20 0,0 0 18 0,0 0 17 16,-10 3 19-16,8 0 11 0,2-3 11 0,-1 7 6 15,2-3 1-15,4 5 3 0,1 0-3 0,7 5-8 16,1-2-10-16,2-1-6 0,-1-1-5 0,2 2-7 16,1-4-6-16,-1 1-7 0,4-2-19 15,-3-2-45-15,-3-3-50 0,-1-1-74 0,-3-2-86 0,-2-1-108 16,-3-3-417-16,2-1-895 0,-4 2 240 0</inkml:trace>
        </inkml:traceGroup>
        <inkml:traceGroup>
          <inkml:annotationXML>
            <emma:emma xmlns:emma="http://www.w3.org/2003/04/emma" version="1.0">
              <emma:interpretation id="{EBED17DE-580B-4616-8509-8168108734F4}" emma:medium="tactile" emma:mode="ink">
                <msink:context xmlns:msink="http://schemas.microsoft.com/ink/2010/main" type="inkWord" rotatedBoundingBox="6361,2041 9009,1982 9020,2497 6373,2556"/>
              </emma:interpretation>
              <emma:one-of disjunction-type="recognition" id="oneOf8">
                <emma:interpretation id="interp40" emma:lang="en-US" emma:confidence="0.5">
                  <emma:literal>distribution</emma:literal>
                </emma:interpretation>
                <emma:interpretation id="interp41" emma:lang="en-US" emma:confidence="0">
                  <emma:literal>distributions</emma:literal>
                </emma:interpretation>
                <emma:interpretation id="interp42" emma:lang="en-US" emma:confidence="0">
                  <emma:literal>distributing</emma:literal>
                </emma:interpretation>
                <emma:interpretation id="interp43" emma:lang="en-US" emma:confidence="0">
                  <emma:literal>distributism</emma:literal>
                </emma:interpretation>
                <emma:interpretation id="interp44" emma:lang="en-US" emma:confidence="0">
                  <emma:literal>distributive</emma:literal>
                </emma:interpretation>
              </emma:one-of>
            </emma:emma>
          </inkml:annotationXML>
          <inkml:trace contextRef="#ctx0" brushRef="#br0" timeOffset="23457.1989">6090 1021 362 0,'-12'1'341'0,"1"1"-48"0,0 0-25 0,1 1-27 0,0-1-19 15,0 4-22-15,0-2-17 0,0 2-10 0,2 1-7 16,-1 0-6-16,4 1-5 0,-2 0-11 0,2-2 0 31,2 1-5-31,1 0 6 0,0-2-6 0,0 0 3 0,1 0-4 0,2-1 2 0,1 0-3 0,0 0-5 16,2-2-7-1,1 2-11-15,1-3-10 0,4 0-9 0,1-1-10 0,1 0-8 16,8-2-9-16,-3-2-15 0,-2 2-24 0,3-4-25 16,-5 0-19-16,-1 2-32 0,-2-1-15 0,0 0-9 15,-1-2-9-15,-2 0-7 0,0 0-3 0,-4-2 4 0,1-2 5 16,-3 1 3-16,-1 0 10 0,0-6 12 0,-2 0 12 0,-2-1 10 16,0 0 19-16,-1-1 19 0,2 0 22 0,-3-1 16 15,3 1 14-15,-2 1 17 16,0-1 30-16,1 5 25 0,0 3 15 0,3 2 11 15,-2-3 13-15,1 4 6 0,0 0 5 0,1 3 3 16,0 0-13-16,0 0-9 0,1 4-17 0,-3-5-17 16,3 5-10-16,0 0-10 0,0 0-9 0,0 0-2 15,0 0-5-15,-5 14-2 0,3 3-8 0,0 5-6 0,0-2-6 16,-1 5-7-16,3 12-6 0,-1-4-5 0,1-4-4 16,-1 5-4-16,0-9-5 0,2-5-5 0,0 1-6 15,3-2-26-15,0-1-35 0,-1-2-34 0,2-5-35 0,-1-1-37 16,1-3-46-16,0 0-49 0,0-4-58 0,2-2-64 15,-1-2-78-15,4-3-296 0,6-6-879 0,0-1 237 16</inkml:trace>
          <inkml:trace contextRef="#ctx0" brushRef="#br0" timeOffset="23609.7994">6327 982 599 0,'0'0'450'0,"0"0"-45"0,0 0-32 0,0 0-18 0,0 0-4 16,-9 19-16-16,6-10-18 0,-1 2-24 0,1 6-23 15,0 1-24-15,1 0-23 0,0 0-25 0,1 1-20 0,0-6-14 16,1 3-22-16,1-3-23 0,0-3-51 0,1-2-49 15,-2-1-60-15,1-2-55 0,0 1-40 0,-1-6-49 16,0 0-61-16,1 1-78 0,-1-1-235 0,0 0-670 31,0 0 183-31</inkml:trace>
          <inkml:trace contextRef="#ctx0" brushRef="#br0" timeOffset="23733.2784">6333 867 378 0,'-4'-4'446'15,"4"4"-86"-15,-7-5-54 0,7 5-60 0,-7-1-44 0,7 1-68 16,-5-3-91-16,5 3-103 0,0 0-212 0,0 0-324 16,0 0 93-16</inkml:trace>
          <inkml:trace contextRef="#ctx0" brushRef="#br0" timeOffset="23990.8676">6521 919 480 0,'-13'4'283'0,"-1"-1"-39"15,5 0-34-15,1 2-23 0,0-2-20 0,0 1-18 0,3 0-12 16,0 1-5-16,2-1-7 0,-1-1 6 0,4-3 4 16,-3 6 10-16,3-6 15 0,0 8 28 0,2-5 30 15,0 1 21-15,3 0 15 0,1 2-3 0,3 0 2 16,0 1-11-16,1 0-12 0,-1-2-12 0,1 1-22 0,-1 1-12 15,0-2-22-15,0 0-16 0,-3-1-15 0,-2 1-15 16,1 0-19-16,-2-1-25 0,-2 1-31 0,-2 5-54 16,-6-1-79-16,1 0-93 0,-8 6-107 0,0-5-121 15,-4 2-266-15,2-4-816 0,2-3 219 0</inkml:trace>
          <inkml:trace contextRef="#ctx0" brushRef="#br0" timeOffset="24349.8071">6719 814 887 0,'0'-11'580'15,"0"11"-61"-15,0 0-50 0,0 0-47 0,0 0-55 16,0 0-41-16,0 0-36 0,0 0-27 0,0 0-17 16,-4 13-14-16,3 6-22 0,-3 3-24 0,-2 14-18 15,-1 1-18-15,2 1-12 0,1 2-16 0,-2-1-12 16,4-1-11-16,0-1-24 0,1-3-27 0,1-7-32 0,0-7-32 15,1-2-34-15,1 1-42 0,0-5-45 0,1-4-39 16,-2-3-32-16,0-2-38 0,0-1-52 0,-1-4-348 16,0 0-778-16,0 0 210 0</inkml:trace>
          <inkml:trace contextRef="#ctx0" brushRef="#br0" timeOffset="24519.8278">6696 1037 327 0,'0'0'655'15,"-1"-6"-102"-15,1 6-53 0,0 0-39 0,0 0-30 0,2-4-33 16,-2 4-31-16,7-2-39 0,-3-1-35 0,2 2-33 16,3-2-32-16,1 0-28 0,0 0-49 0,0 1-62 15,-2 0-91-15,-1 1-104 0,-2 0-106 0,-5 1-111 0,9-4-310 16,-5 2-758-16,-4 2 203 0</inkml:trace>
          <inkml:trace contextRef="#ctx0" brushRef="#br0" timeOffset="25257.7218">6826 1156 698 0,'-4'5'471'15,"4"-5"-41"-15,0 0-28 0,0 0-32 0,0 0-34 16,0 0-32-16,11-2-26 0,-11 2-25 0,9-4-26 16,-3 0-24-16,2-1-23 0,1 1-16 0,-2-4-19 15,0 2-14-15,1-3-15 0,-1 2-23 0,-2-2-28 16,1 1-38-16,-1-3-21 0,-3 1-37 0,1-1-26 16,-3 1-22-16,0 0-7 0,-3 3-17 0,1-1-7 15,-3 1-3-15,1 1-9 0,0 0-2 0,0 2 8 0,0 0 13 16,2 2 8-16,-1-2 14 0,3 4 9 0,-3-4 28 15,3 4 25-15,-4-3 27 0,4 3 22 0,0 0 19 0,-1-5 9 16,1 5 8-16,0 0 20 0,-1-3 10 0,1 3 17 16,0 0 6-16,0 0 8 0,0 0 0 0,0 0 3 15,8-2-6-15,-8 2 1 0,0 0 0 0,11 5 2 16,-3 0-8-16,-2 2-4 0,1 1-10 0,-1 1-8 16,1 0-6-16,4 5-13 0,-3 1-6 0,1-3-11 0,-2-2-3 15,-3-1-35-15,0 1-32 0,2-2-40 0,0 0-32 16,-1 0-29-16,3-1-17 15,1-2-19-15,0 1-15 0,-1-3-7 0,1-3-4 0,1 0-7 16,-1-3-4-16,1 0-13 0,0-3-16 0,1-7-27 16,-2 1-35-16,-2 2-212 0,1-5-585 0,0 3 162 15</inkml:trace>
          <inkml:trace contextRef="#ctx0" brushRef="#br0" timeOffset="25422.2543">7156 981 612 0,'1'10'453'0,"-1"-10"-45"0,-4 9-12 0,1 1-14 0,0 1-17 0,-1 5-24 16,3 1-29-16,-1 1-27 0,1-1-23 0,0 2-27 16,2-1-25-16,0-1-25 0,-1-2-20 0,0-3-15 31,2-3-38-31,-2 1-49 0,1-4-61 0,2 1-65 16,-2-3-56-16,0-1-71 0,-1-3-91 0,0 0-307 15,0 0-707-15,0 0 192 0</inkml:trace>
          <inkml:trace contextRef="#ctx0" brushRef="#br0" timeOffset="25840.2657">7251 769 594 0,'0'0'656'0,"-4"-4"-95"0,4 4-56 0,-2-2-46 0,2 2-47 0,0 0-33 15,0 0-59-15,0 0-37 0,-5-1-30 16,5 1-28-16,0 0-22 0,-3 10-23 0,1 0-18 0,-1 6-13 15,1 2-17-15,0 4-10 0,2-2-18 0,-4 3-8 16,4-1-8-16,3 2-11 0,0-1-3 0,1-1-12 16,-2 0 1-16,2-1-9 0,-2-3-2 0,3-1-8 15,-1-5 1-15,-1-2-8 0,-1-2-7 0,1-1 11 0,-1-2-3 16,1 0-3-16,-1-2-1 0,0-1-3 0,-2-2-2 16,5 3-4-16,-5-3-7 0,0 0-13 15,0 0-17-15,12-6-11 0,-9 3-17 0,1-2-6 0,-2 1-10 16,2-1-8-16,1-3-9 0,-1 0-5 0,1 1 0 15,-2 0 6-15,1 1 3 0,-2 1 7 0,2 0 5 16,0 0 7-16,-1 2 3 0,1-1 4 0,0-1 6 16,4 1 15-16,-2-1 13 0,1 1 12 0,-1 3 11 0,0-3 8 15,-1 3 5-15,-5 1 11 0,9 1 13 0,-9-1 3 16,9 4 12-16,-6-2-1 0,0 2-11 0,-1 2 10 16,1 2-5-16,-3 1-1 0,0 0-9 0,-6 7-5 15,-1-4-30-15,-3 2-34 0,3-2-37 0,-3-3-35 16,2-3-42-16,-2 0-47 0,0 0-36 0,-2-2-33 0,-5 0-40 15,2-3-41-15,3-3-66 0,0-1-216 0,4-2-733 16,0 0 199-16</inkml:trace>
          <inkml:trace contextRef="#ctx0" brushRef="#br0" timeOffset="27807.05">7302 839 385 0,'0'0'725'0,"0"0"-106"0,0 0-57 0,0 0-53 0,0 0-60 0,0 0-49 16,0 0-50-16,0 0-46 0,0 0-47 0,0 0-68 16,6 2-66-16,-6-2-72 0,0 0-88 0,0 0-90 15,0 0-124-15,0 0-369 0,0 0-744 0,0 0 200 16</inkml:trace>
          <inkml:trace contextRef="#ctx0" brushRef="#br0" timeOffset="26528.2056">7576 940 521 0,'0'0'420'16,"-5"3"-61"-16,5-3-46 0,-4 2-37 0,4-2-29 15,-6 5-22-15,2 0-12 0,0-1-28 0,2 1 1 16,-3 3-11-16,1 1-13 0,1 0-2 0,2 0-11 16,0 0-2-16,2-1-9 0,-1 1-7 0,2-3-2 0,0 0-9 15,2 0-3-15,-1 0-11 0,1-3-5 0,1 0-10 16,0-1-7-16,5 2-9 0,-2-2-9 0,1-1-6 16,1-1-6-16,0-2-8 0,-1 1-15 0,1-1-13 15,-2-2-23-15,-2 1-12 0,-1 0-18 0,-1-1-8 16,0 0-9-16,-2 0-1 0,0 1-4 0,-1 0 8 15,-1 3 3-15,0-6 4 0,0 6 2 0,-1-4 10 16,1 4-10-16,0 0 18 0,-2-6-1 0,2 6 12 0,0 0-9 16,0 0 5-16,0 0 15 0,0 0 14 15,0 0 17-15,0 0 9 0,0 0 10 0,0 0 7 0,0 0 2 16,0 0-3-16,10 10 0 0,-6-7 2 0,-1 0-5 16,6 3-5-16,-1 0-3 0,1-2-3 0,1 2-2 15,1-3-5-15,0 0-5 0,-1-1-12 0,3-1-15 16,-2 0-20-16,-1-2-15 0,0-2-26 0,0 1-19 15,-1-2-13-15,1-2-12 0,-3-1-1 0,1-2-2 0,-2 0-2 16,2-5 5-16,-3-1 12 0,-3 0 7 0,2-3 12 16,-4 1 17-16,0-4 14 0,0 2 18 0,-2-1 21 15,4 0 29-15,-2 0 28 0,-2-2 21 0,1 5 21 16,1 1 17-16,0 4 15 0,-1 1 9 0,1 5 6 0,-1 0 1 16,1 0-5-16,0 1-19 0,-1 2-12 15,1 3-14-15,0 0-12 0,0 0 3 0,0 0-1 16,0 0 3-16,0 0 0 0,0 33-7 0,0-12 5 0,-3 16-6 15,2 2-6-15,0-1-9 0,-2 0-2 0,3-1-9 16,-2-1-7-16,2 0 0 0,-1-9-6 0,2-6-11 16,-1 1-25-16,0-4-40 0,0-5-55 0,-1-3-62 15,2 0-57-15,-1-4-51 0,0-1-53 0,1-2-83 16,-1-3-318-16,0 0-855 0,0 0 231 0</inkml:trace>
          <inkml:trace contextRef="#ctx0" brushRef="#br0" timeOffset="26734.2507">7862 937 668 0,'0'0'457'15,"-3"-3"-44"-15,3 3-34 0,0 0-19 0,0 0-10 0,0 0-7 16,0 0-18-16,0 0-24 0,21 5-17 0,-11 1-7 16,-2-1-16-16,3 2-15 0,-3 1-16 15,6 5-14-15,-3 0-19 0,-2-1-14 0,-3-2-19 0,4 5-15 16,-5-3-16-16,0 0-17 0,-2-2-37 0,-1-1-48 15,2-2-59-15,-3-1-62 0,1 0-67 0,0-1-57 16,-2-1-69-16,0-4-82 0,0 0-329 0,0 0-831 16,0 0 224-16</inkml:trace>
          <inkml:trace contextRef="#ctx0" brushRef="#br0" timeOffset="26836.6051">8062 897 2986 0,'-1'-3'152'0,"-3"0"-84"0,1 0-64 0,3 3-51 0,-6-3-2 0,4 1-21 0,2 2-39 15,0 0-38-15,-4-4-47 0,4 4-155 16,0 0-416-16,0 0 116 0</inkml:trace>
          <inkml:trace contextRef="#ctx0" brushRef="#br0" timeOffset="27440.3915">8222 994 253 0,'-7'2'328'16,"3"1"-45"-16,-1-2-33 0,5-1-23 0,-7 5-12 16,3-3-12-16,1 2-12 0,-1-2-7 0,0 3-1 15,1-1-1-15,3-4 3 0,-3 7 7 0,1-2 0 16,1-2 14-16,1 3 0 0,1-2 3 0,-1 1-7 0,3-2-5 16,1 1-6-16,0-1-8 0,-1 0-5 0,2 1-13 15,3 1-14-15,-1-2-19 0,0-1-8 0,0-1-12 16,-1 0-9-16,-1 0-12 0,1 0-10 0,-6-1-3 15,9 0-32-15,-9 0-28 0,8 0-40 0,-8 0-35 16,5-2-22-16,-5 2-28 0,2-3-30 0,-2 3-24 16,0-4-19-16,0 4-15 0,-3-8-4 0,0 5 9 0,0-1 23 15,3 4 18-15,-3-5 30 0,1 3 30 16,2 2 40-16,-2-5 31 0,2 5 31 0,0 0 39 0,-4-6 30 16,4 6 18-16,-1-3 9 0,1 3 9 0,0 0 7 15,6-7 10-15,-1 3 12 0,4-1 10 0,0 0 20 16,1 0 0-16,0 0 5 0,1 0 6 0,-1 3-8 15,0-3-3-15,0 3-14 0,1-1-14 0,-2 1-15 16,1 1-11-16,-1 1-5 0,-3 1-11 0,0-1-3 0,-1 3-8 0,0 0-13 16,1 5-12-16,-1-2-11 0,-3 4-9 0,0-2-12 15,1 2-19-15,-2 0-22 0,-1-1-19 0,1 1-25 16,1-1-18-16,-2-1-8 0,1-1-6 0,-1-2 6 16,1-1 5-16,-1 0 15 0,0-4 6 15,1 5 7-15,-1-5 4 0,0 0 2 0,0 0 2 16,0 0 4-16,14-8 2 0,-4 1 2 0,4-4 7 15,-1-1-1-15,1 0 8 0,0 1 9 0,-4 2 11 0,0 3 8 0,-1 1 17 16,-1 0 8-16,-1 2 3 0,-2-2-4 0,2 4-2 16,-2-1-2-1,-5 2-2-15,7 1 1 0,-7-1 1 0,7 5-2 16,-4-2-1-16,0 3-4 0,1 0-11 16,0 4-27-16,0 1-17 0,0-2-45 0,-2 1-35 0,1-2-54 15,-1 0-60-15,1-3-45 0,-2 0-48 0,1-2-53 16,0-1-79-16,-2-2-256 0,0 0-837 0,0 0 227 0</inkml:trace>
          <inkml:trace contextRef="#ctx0" brushRef="#br0" timeOffset="28500.5577">7115 843 674 0,'1'4'626'0,"-1"-4"-92"0,0 0-58 0,0 0-58 0,0 0-52 15,0 0-46-15,0 0-48 0,2 3-60 0,-2-3-71 16,0 0-88-16,0 0-94 0,0 0-98 0,0 0-111 31,0 0-250-31,0 0-600 0,0 0 164 0</inkml:trace>
        </inkml:traceGroup>
        <inkml:traceGroup>
          <inkml:annotationXML>
            <emma:emma xmlns:emma="http://www.w3.org/2003/04/emma" version="1.0">
              <emma:interpretation id="{43CFD05C-6CFF-428C-A32C-EB8A22B3FE56}" emma:medium="tactile" emma:mode="ink">
                <msink:context xmlns:msink="http://schemas.microsoft.com/ink/2010/main" type="inkWord" rotatedBoundingBox="9380,2033 10067,2018 10077,2464 9390,2480"/>
              </emma:interpretation>
              <emma:one-of disjunction-type="recognition" id="oneOf9">
                <emma:interpretation id="interp45" emma:lang="en-US" emma:confidence="0.5">
                  <emma:literal>into</emma:literal>
                </emma:interpretation>
                <emma:interpretation id="interp46" emma:lang="en-US" emma:confidence="0">
                  <emma:literal>info</emma:literal>
                </emma:interpretation>
                <emma:interpretation id="interp47" emma:lang="en-US" emma:confidence="0">
                  <emma:literal>inter</emma:literal>
                </emma:interpretation>
                <emma:interpretation id="interp48" emma:lang="en-US" emma:confidence="0">
                  <emma:literal>Into</emma:literal>
                </emma:interpretation>
                <emma:interpretation id="interp49" emma:lang="en-US" emma:confidence="0">
                  <emma:literal>intro</emma:literal>
                </emma:interpretation>
              </emma:one-of>
            </emma:emma>
          </inkml:annotationXML>
          <inkml:trace contextRef="#ctx0" brushRef="#br0" timeOffset="36207.7625">9034 797 616 0,'-4'-5'536'31,"-1"0"-90"-31,1 1-67 0,0 1-56 0,-1 0-39 0,5 3-35 16,-6-4-68-16,6 4-75 0,-7 0-92 0,7 0-104 15,-8 4-102-15,0 4-193 0,3-4-461 0,1 0 127 16</inkml:trace>
          <inkml:trace contextRef="#ctx0" brushRef="#br0" timeOffset="36090.4095">9013 988 872 0,'7'5'562'15,"-7"-5"-63"-15,0 6-36 0,-1-2-35 0,-1 5-39 16,1 1-36-16,0 2-33 0,-3 7-35 0,0 0-30 0,0 0-28 16,4 1-26-16,-2-1-18 0,1 0-20 0,-1-1-26 15,0-2-47-15,1-6-58 0,0 0-70 0,1-2-68 16,0-2-57-16,-1-3-63 0,1-3-78 0,0 0-333 15,0 0-762-15,0 0 205 0</inkml:trace>
          <inkml:trace contextRef="#ctx0" brushRef="#br0" timeOffset="36510.7115">9121 1029 378 0,'-7'8'404'16,"2"0"-84"-16,0-1-37 0,0-2-36 0,1 1-36 0,1 0-25 0,0 0-32 16,1-1-34-16,-1-1-30 0,2 1-21 0,-2-2-8 15,2 2-6-15,-2-2 18 0,3-3 19 0,-1 5 12 16,1-5 1-16,0 0-3 0,0 0 2 0,0 0 20 16,0 0 15-16,15-15 7 0,-8 7 7 0,7-3 4 0,-1-1 6 15,-3 3 2-15,0 2 5 0,-1 1-1 0,0 0-9 16,-3 2-6-16,-1 1-10 0,-1 0-14 0,-1 0-9 15,-3 3-8-15,0 0-10 0,10 6-7 0,-5 1-9 16,-1 3-8-16,1 8-18 0,-3-2-31 0,0 3-40 16,-2-4-50-16,1 0-50 0,0-3-60 0,-1-2-61 0,0-1-59 15,3-2-67-15,-2-1-276 0,0-1-758 0,-1-5 206 16</inkml:trace>
          <inkml:trace contextRef="#ctx0" brushRef="#br0" timeOffset="36737.9108">9429 785 719 0,'-12'0'574'16,"12"0"-78"-16,0 0-51 0,-8 0-37 0,8 0-35 0,-4 4-10 16,2 2-29-16,-1 4-16 0,-2 8-9 0,0 3-23 15,2-1-18-15,-2 4-18 0,2 1-22 0,-2 10-17 16,-1-1-23-16,3-6-18 0,1-7-19 0,-1 2-12 15,3-2-15-15,-1 1-10 0,1-1-13 0,0-3-34 0,1 1-55 16,-1-6-65-16,1-3-68 0,1-2-79 0,-1-1-63 16,0-1-77-16,-1-2-85 0,0-4-299 0,0 0-871 15,0 0 235-15</inkml:trace>
          <inkml:trace contextRef="#ctx0" brushRef="#br0" timeOffset="37044.9252">9334 1008 863 0,'-2'-3'522'16,"2"3"-65"-16,0 0-45 0,0 0-49 0,1-5-35 0,-1 5-24 16,8-4-32-16,2 2-31 0,0 1-26 0,9 1-26 15,1 0-19-15,2 0-16 0,-3 2-17 0,-1 3-15 16,1-3-12-16,-5 2-11 0,-2 0-12 0,1-1-6 16,-3 2-10-16,1-2-9 0,-1 1-4 0,-1-1-3 0,0 0-4 15,-2 0-6-15,3-1-5 0,-2 0-5 0,2 0-1 16,-3-1 1-16,1 1-8 0,-8-2 3 0,11-2-1 15,-11 2-5-15,11-2 0 0,-6 0-2 0,-1 0-2 16,1-2-1-16,1-2 2 0,-2 2 2 0,-1-1-1 16,-2 0-1-16,-1 0-6 0,0 5-3 0,-4-7-4 0,-5 1-4 15,-1 0-6-15,-9 0-12 0,1 3-13 0,-6-1-19 0,-2 2-26 16,-12 2-33-16,8 2-21 0,5 0-31 0,3 0-26 16,0 2-38-16,3-1-46 0,7 0-58 0,2-1-278 0,5 1-724 15,5-3 197-15</inkml:trace>
        </inkml:traceGroup>
        <inkml:traceGroup>
          <inkml:annotationXML>
            <emma:emma xmlns:emma="http://www.w3.org/2003/04/emma" version="1.0">
              <emma:interpretation id="{7A6B6CF5-1F40-4533-8671-38C8E399C029}" emma:medium="tactile" emma:mode="ink">
                <msink:context xmlns:msink="http://schemas.microsoft.com/ink/2010/main" type="inkWord" rotatedBoundingBox="10600,1986 12401,1946 12412,2422 10611,2462"/>
              </emma:interpretation>
              <emma:one-of disjunction-type="recognition" id="oneOf10">
                <emma:interpretation id="interp50" emma:lang="en-US" emma:confidence="0.5">
                  <emma:literal>smaller</emma:literal>
                </emma:interpretation>
                <emma:interpretation id="interp51" emma:lang="en-US" emma:confidence="0">
                  <emma:literal>Smaller</emma:literal>
                </emma:interpretation>
                <emma:interpretation id="interp52" emma:lang="en-US" emma:confidence="0">
                  <emma:literal>smaller☺</emma:literal>
                </emma:interpretation>
                <emma:interpretation id="interp53" emma:lang="en-US" emma:confidence="0">
                  <emma:literal>Smaller☺</emma:literal>
                </emma:interpretation>
                <emma:interpretation id="interp54" emma:lang="en-US" emma:confidence="0">
                  <emma:literal>smatter</emma:literal>
                </emma:interpretation>
              </emma:one-of>
            </emma:emma>
          </inkml:annotationXML>
          <inkml:trace contextRef="#ctx0" brushRef="#br0" timeOffset="42785.4789">10382 879 367 0,'0'0'423'0,"4"-1"-51"0,-4 1-38 0,0 0-39 0,0 0-26 0,0 0-23 0,0 0-6 15,0 0-15-15,0 0-6 0,0 0-3 0,0 0-8 16,0 0-24-16,0 0-20 0,0 0-19 0,0 0-14 15,0 0-18-15,0 0-19 0,-21 4-6 0,10-1-13 32,0-1-15-32,0 2-7 0,-7 2-4 0,3-2-8 0,3 2-3 15,2-1-9-15,-1-1-3 0,1 0-4 0,3-1-3 16,1 1 10-16,1-1-14 0,1-1 1 0,1 1 18 16,3-3 15-16,-5 2 18 0,5-2 13 0,-3 3 9 15,3-3 19-15,0 0 11 0,5 5 14 0,-5-5 10 0,14 9 7 16,-5-6 0-16,3 3-7 0,5 1-16 0,2-1-12 15,-4 1-6-15,2 1-23 0,-4-3 0 0,-2 1-7 16,-2 1-7-16,0 0-1 0,-3 1-8 0,-1-1-3 16,-2 5-10-16,-3 4-17 0,-4 0-28 0,-3 1-34 0,-4 0-35 15,-2 0-25-15,-1-1-27 0,-2-3-26 0,0 0-31 16,-1-2-22-16,2-1-20 0,1-4-25 0,2-2-23 16,2-2-33-16,0-1-34 0,2-2-39 0,0-2-251 15,3-2-742-15,2 1 199 0</inkml:trace>
          <inkml:trace contextRef="#ctx0" brushRef="#br0" timeOffset="43520.3202">10512 1000 511 0,'0'0'382'16,"0"0"-54"-16,0 0-32 0,0 0-29 0,0 0-20 15,0 0-19-15,0 0-18 0,0 0 6 0,0 0-13 16,0 0-1-16,0 0-7 0,0 0-12 0,0 0-11 16,0 0-7-16,0 8-16 0,0-4-13 0,0 1-15 15,-2 0-12-15,0 4-15 0,0 0-6 0,1 2-10 0,1-1-5 16,0-2-7-16,-2 2 4 0,2-1-1 0,0-2-3 16,0 0 4-16,2-2-2 0,-2 0 1 0,0-2-1 15,0-3 3-15,1 7-2 0,-1-7-2 0,0 4-4 16,0-4 0-16,0 0-1 0,1 6-2 0,-1-6-4 0,1 2-5 15,-1-2-6-15,0 0-9 0,0 0-11 0,0 0-14 16,0 0-16-16,0 0-17 0,6-10-15 0,-2-2-15 16,0-3-7-16,-2-1-1 0,1 1-5 0,2 0 6 15,-4 1 6-15,3 5 4 0,-3-1 9 0,2 3 4 0,-2 2 10 16,1-1 9-16,0 0 14 0,-2 3 6 0,2 0 3 16,-1-1 7-16,-1 4 4 0,2-3 10 0,-2 3 1 15,5-3 8-15,-5 3 2 0,0 0 6 0,0 0-1 0,0 0 4 0,12 4-6 16,-8 1 5-16,1 1-7 0,2 3-4 0,-2 0-1 0,-2-1-3 15,1 2-6-15,-1-1-5 0,0 2 3 0,-1-4-9 32,1 1-6-32,-1-3-20 0,0 1-11 0,-1-2-7 15,0-1-4-15,0 0-4 0,-1-3 5 0,3 6 6 16,-3-6 15-16,2 3 1 0,-2-3 0 0,0 0 2 16,0 0-1-16,14-12 0 0,-7 4 0 0,-1-1 2 0,3-6 1 15,1 2 3-15,-4 5 2 0,0 0 13 0,-1-1 8 16,0 4 14-16,-1-1-1 0,-2 1 4 0,1 2 0 0,-1 0-3 15,-2 3 0-15,4-2-3 0,-4 2 2 0,0 0-6 16,0 0-3-16,6 7 0 0,-4-2-4 0,1 7-3 16,-1 0-10-16,0 3-32 0,1 0-34 0,-1-3-44 15,2 5-50-15,-2-3-28 0,1-3-39 0,1-3-33 0,0 1-45 16,-2-3-47-16,1-3-256 0,2 0-723 0,-5-3 195 16</inkml:trace>
          <inkml:trace contextRef="#ctx0" brushRef="#br0" timeOffset="44041">10957 995 523 0,'0'0'315'16,"0"0"-38"-16,-7 1-34 0,7-1-30 0,-5 3-14 0,0-2-14 15,0 0-11-15,-1 1-15 0,-4 2-7 0,0 0-11 16,0 1-7-16,0 0-13 0,-1-1-7 0,3 2-3 0,-1-1-10 16,1 2 15-16,1-1-8 0,1-2 1 15,1 0-10-15,0 1 22 0,2-1-5 0,1-1 7 0,1 2 1 16,-1-2 2-16,2-3-4 0,0 4-6 0,0-4-3 15,3 4-12-15,2-1-4 0,-1-2-7 0,-4-1-10 0,16 2-5 16,-5-2-13-16,0-1-1 0,-1 0-9 0,2-1-4 16,-1-1-3-16,-1-1-6 0,0 1-4 0,0 0-10 0,-2-2-14 31,-1-1-15-31,-2 0-7 0,-1 2-9 0,-2-2-6 16,-1 2 4-16,1-1 7 0,-1 2 1 0,-2-1 2 15,1 4 6-15,0-6 9 0,0 6 7 0,-2-6 4 0,2 6 6 0,0-3 7 16,0 3 3-16,0 0 1 0,-1-5-4 0,1 5 0 15,0 0-2-15,0 0 3 0,0 0 8 0,0 0 10 16,0 0 2-16,0 0-1 0,0 0 5 0,0 0-3 16,5 14-2-16,-2-10-5 0,0 4-3 0,2 1-5 0,0 0 5 15,2 0-8-15,-1-1-7 0,3 0-18 0,0-1-25 0,1-2-34 16,-1 1-52-16,1-2-52 0,3 1-52 0,-2-3-51 16,1 0-54-16,0-4-66 0,0 0-243 0,0-3-748 15,-2 0 203-15</inkml:trace>
          <inkml:trace contextRef="#ctx0" brushRef="#br0" timeOffset="44402.0559">11134 785 617 0,'0'0'382'0,"0"0"-28"0,0 0-17 0,-4-6-13 0,4 6-12 0,0 0-2 16,0 0-4-16,-2-3-12 0,2 3-7 0,0 0-24 16,0 0-16-16,0 0-23 0,0 0-24 0,0 0-21 0,0 0-11 15,0 0-14-15,0 0-12 0,-6 9-16 0,5 2-11 16,-1 8-13-16,2 0-16 0,-1 1 5 0,1 2-16 15,0-1-8-15,0 2-6 0,3-3-3 0,0 2 1 16,2-2-2-16,0 0-2 0,1-1-2 0,2-4-9 0,-1-2-5 16,-1-3-11-16,1-3-13 15,-1 1-14-15,2-3-24 0,-1-2-38 0,5-1-44 16,-2-2-56-16,9-3-49 0,-5-1-56 0,2-5-37 0,2-2-44 0,-4-3-308 0,-4-1-788 16,-2-3 215-16</inkml:trace>
          <inkml:trace contextRef="#ctx0" brushRef="#br0" timeOffset="44607.254">11327 727 284 0,'-4'-7'422'16,"1"3"-60"-16,0 0-30 0,3 4-15 0,-3-5-6 0,3 5 1 16,-4-5-2-16,4 5-26 0,0 0-27 15,0 0-26-15,0 0 2 0,0 0 2 0,-5 10 0 0,2 2-2 16,3 7-8-16,-2 1-7 0,0 4-7 0,0 10-7 16,0 2-14-16,1-2-13 0,2-5-19 0,-1-6-9 15,0 0-20-15,0 12-10 0,3-9-14 0,-2-6-18 16,2 1-3-16,1-2-31 0,0-3-43 0,0-4-46 0,-2-2-59 15,1-3-69-15,2 0-59 0,-3-3-66 0,-2-4-74 16,8 2-370-16,-8-2-881 0,0 0 238 0</inkml:trace>
          <inkml:trace contextRef="#ctx0" brushRef="#br0" timeOffset="44948.2885">11424 958 264 0,'0'0'404'16,"-3"4"-40"-16,3-4-19 0,0 0 12 0,0 0-12 0,0 0-18 31,7 5-16-31,-3-2-15 0,1-2-8 0,-5-1-8 16,10 1-7-16,-10-1-13 0,9 2-12 0,-9-2-16 16,12 0-22-16,-12 0-26 0,9 0-12 0,-9 0-18 15,8 0-16-15,-8 0-17 0,0 0-13 0,8-2-32 16,-8 2-34-16,4-2-40 0,-4 2-30 0,0 0-19 0,1-5-17 0,-1 5-17 0,0 0-12 0,0 0-3 0,-13-7 5 31,9 6 9-31,-7 1 6 0,1-1 11 0,1 1 10 16,9 0 24-16,-14 2 20 0,8-2 16 0,6 0 11 15,-10 2 7-15,4 1 11 0,3-1 15 0,3-2 11 16,-7 6 13-16,6-3 5 0,1-3 4 0,-1 8-6 0,3-2 3 16,0-1-8-16,4 2-5 0,-1 0-5 0,3-1-11 15,-1 2-1-15,8 2-19 0,2 0-9 0,-2 0-38 16,-2-5-48-16,0 0-62 0,4 2-73 0,-2-3-69 0,-3-2-73 15,0-2-332-15,-1 1-808 0,0-1 220 0</inkml:trace>
          <inkml:trace contextRef="#ctx0" brushRef="#br0" timeOffset="45395.8615">11698 945 476 0,'0'0'470'0,"0"0"-62"0,0 0-56 0,0 0-45 0,0 0-40 0,0 0-31 0,-1 6-23 15,1-6-6-15,0 6-12 0,1-1-17 16,-1 0-14-16,2 6-17 0,-2-1-15 0,1-2-14 16,0 2-18-16,1 1-6 0,0-1-11 0,-1 0-7 0,2 0-7 15,1 0-5-15,-1-1-9 0,1-1 4 0,-1-1 16 16,0-1 10-16,1-2 6 0,0 0 1 0,0-1 3 0,0-1-3 16,-1 0 2-16,2-1 1 0,-5-1 1 0,12-1-4 15,-3-4-6-15,1-1-3 0,0-1-2 0,4-5-5 16,0-1 1-16,-1-1-1 0,-4 0 0 0,-1 2-17 15,-1 3-3-15,0 0-6 0,-4 1-5 0,2-2-17 0,0 3-12 16,-1 1-21-16,0 1-24 16,-3-1-38-16,2 3-37 0,-2 0-52 15,-1 3-35-15,4-5-49 0,-4 5-36 0,4-3-27 0,-4 3-36 16,0 0-277-16,7-1-738 0,-7 1 200 0</inkml:trace>
          <inkml:trace contextRef="#ctx0" brushRef="#br0" timeOffset="49426.6069">11671 957 485 0,'0'0'335'0,"0"0"-36"0,0 0-21 0,0 0-19 0,0 0-22 0,0 0-16 15,0 0-12-15,0 0-20 0,0 0-12 16,0 0-8-16,0 0-7 0,0 0-5 0,0 0-5 0,0 0-3 16,0 0 3-16,0 0-4 0,0 0 0 0,0 0-11 15,0 0-7-15,0 0-9 0,0 0-10 0,0 0-8 16,0 0-10-16,0 0-10 0,0 0-12 0,0 0-7 15,0 0-7-15,0 0-2 0,6 9-8 0,-2-5-7 0,0-2-2 16,-2 4-4-16,6 1-1 0,-2 1-3 0,0 0-5 16,2 1-1-16,2 5 0 0,-1-3-6 0,-2-2-1 31,0-1-1-31,0-1 0 0,-1 2-5 0,0-3 2 0,-1 2 0 0,0-2-4 0,0 0 2 0,-1-2-1 16,0 0-4-16,-2 0-2 0,2-1-8 0,-1 0-6 15,-1 0-10-15,-2-3-6 0,4 4-4 0,0 1-1 16,-4-5 4-16,4 2 1 0,-4-2-1 0,2 2 2 0,-2-2 9 15,0 0-7-15,3 4 12 0,-3-4 2 16,0 0 2-16,0 0 1 0,3 2 0 0,-3-2-1 0,0 0 7 16,0 0 7-16,0 0-2 0,0 0-1 0,5-9 0 15,-3 3 0-15,0-1-1 0,-1-3 0 0,2 0 1 16,0 0 1-16,-1 0 2 0,4-6 3 0,-4 3 4 16,2 1 1-16,0 2 8 0,1 0 6 0,-3-1 1 15,3 2 1-15,0-1-1 0,0 0 4 0,1 2-2 0,0-1 5 16,-1 0-1-16,1 1 4 0,0 0 3 0,2 1 5 15,0-1 1-15,0 1 1 0,-2 3-5 0,3-1-1 32,-2 1-1-32,-1 1-6 0,-1-1-4 0,0 2-3 15,-5 2-5-15,8-1 2 0,-8 1-5 0,8-1-4 0,-8 1-8 16,0 0-15-16,0 0-20 0,11 3-31 0,-11-3-33 16,0 0-44-16,4 5-55 0,-4-5-66 0,0 0-71 15,-2 7-356-15,2-7-816 0,0 0 221 0</inkml:trace>
        </inkml:traceGroup>
        <inkml:traceGroup>
          <inkml:annotationXML>
            <emma:emma xmlns:emma="http://www.w3.org/2003/04/emma" version="1.0">
              <emma:interpretation id="{CEE7497E-AFA6-4EB7-A02C-838DC2936C3B}" emma:medium="tactile" emma:mode="ink">
                <msink:context xmlns:msink="http://schemas.microsoft.com/ink/2010/main" type="inkWord" rotatedBoundingBox="12684,1799 14473,1759 14486,2376 12698,2415"/>
              </emma:interpretation>
              <emma:one-of disjunction-type="recognition" id="oneOf11">
                <emma:interpretation id="interp55" emma:lang="en-US" emma:confidence="0.5">
                  <emma:literal>factors,</emma:literal>
                </emma:interpretation>
                <emma:interpretation id="interp56" emma:lang="en-US" emma:confidence="0">
                  <emma:literal>factors</emma:literal>
                </emma:interpretation>
                <emma:interpretation id="interp57" emma:lang="en-US" emma:confidence="0">
                  <emma:literal>factory,</emma:literal>
                </emma:interpretation>
                <emma:interpretation id="interp58" emma:lang="en-US" emma:confidence="0">
                  <emma:literal>factor,</emma:literal>
                </emma:interpretation>
                <emma:interpretation id="interp59" emma:lang="en-US" emma:confidence="0">
                  <emma:literal>factor's,</emma:literal>
                </emma:interpretation>
              </emma:one-of>
            </emma:emma>
          </inkml:annotationXML>
          <inkml:trace contextRef="#ctx0" brushRef="#br0" timeOffset="45985.8892">12290 885 3933 0,'0'0'688'15,"-5"0"-351"-15,5 0-162 0,0 0-59 0,0 0-13 16,0 0 12-16,0 0-2 0,0 0-7 0,0 0-27 15,13-7-3-15,-8 5-12 0,5 1-3 0,1-1-17 16,1-1-32-16,-2 3-55 0,-1-1-77 0,-2 1-78 0,-1 0-87 16,-6 0-86-16,10 0-320 0,-10 0-828 0,7 1 223 15</inkml:trace>
          <inkml:trace contextRef="#ctx0" brushRef="#br0" timeOffset="45821.6673">12350 1018 390 0,'0'0'528'0,"-4"4"-49"0,4-4-35 0,-3 2-29 0,3-2-37 0,0 0-36 0,0 0-31 32,0 0-26-32,0 0-19 0,0 0-13 0,0 0-21 15,0 0-16-15,-7-11-18 0,5 6-16 0,1-4-10 16,0-2-14-16,-2-7-14 0,1-2-5 0,-1-1-14 15,2-2-10-15,0-14-7 0,1 0-18 0,2 0-8 0,1 0-11 16,3-1 1-16,-2 10-11 0,1 6-6 0,0-1-11 16,1 4 2-16,1 2-4 0,-1 1-12 0,0 4-10 15,0 1 4-15,1 3 1 0,1-1-11 0,2 3-1 16,-1 0-3-16,1 3-13 0,0-1-21 0,0 4-18 0,2 2-13 0,-4 2-33 16,2 2-34-16,1 5-54 0,1 5-48 0,-5 1-68 15,-1 5-72-15,-4-2-352 0,-1-2-860 0,-1 1 230 16</inkml:trace>
          <inkml:trace contextRef="#ctx0" brushRef="#br0" timeOffset="46519.4595">12689 891 477 0,'-12'2'375'16,"12"-2"-53"-16,0 0-42 0,0 0-29 0,-7 0-39 16,7 0-19-16,0 0-27 0,-13 0-16 0,13 0-17 0,-15 1-12 15,6-1-6-15,-3 3-8 0,1-3 5 16,-2 1 2-16,1 1-1 0,0 1 9 0,2 1-3 16,0-1 1-16,2 0 1 0,-1 1-4 0,-1 0 7 0,1 1-3 15,3-1-4-15,1 1 0 0,1-1 3 0,0 0 1 16,2 0-1-16,-1 0-1 0,3 0-4 0,0-4-5 15,0 8-2-15,3-4-6 0,1 0-5 0,-1-1-10 16,1 1-5-16,5 0-5 0,2-3-9 0,1 3-11 0,-2-4-1 16,9 1-6-16,-4-2-5 0,-2-1-17 0,-3-1-13 15,0-1-8-15,0 1-17 0,-1-2-13 0,-3-1-10 0,1-1-12 0,-2-2-7 0,-1 4-7 16,-1-3-1 0,-2 4 0-16,1-1 17 0,-2 0 4 0,2 1 9 15,-2 4 7-15,0-7 6 0,0 4 3 0,0 3 2 16,1-4-1-16,-1 4-1 0,0 0 2 0,0-5-3 15,0 5 6-15,0 0-2 0,0 0 0 0,0 0 7 16,0 0 5-16,0 0-1 0,8 11 2 0,-6-7-2 16,2 0 3-16,0 1-10 0,-1 0-14 0,4 3-19 0,-1-2-43 15,3 0-35-15,1 0-50 0,-1-1-46 0,8 1-56 16,-3-3-64-16,-2-2-220 0,1-1-665 0,-2 0 181 16</inkml:trace>
          <inkml:trace contextRef="#ctx0" brushRef="#br0" timeOffset="46794.6349">12953 861 327 0,'0'0'250'16,"-10"-1"-37"-16,10 1-33 0,-10 3-9 0,5 0-6 15,5-3 7-15,-9 4 7 0,5-1 6 0,0 1 4 16,-1 0 3-16,2 0-14 0,-1-1-2 0,0 2 4 15,1 3-11-15,-1 0 6 0,1-3-3 0,2 2 3 16,1-2-10-16,0 0-5 0,3 4-7 0,0-1-8 0,1 0-7 16,1-2-12-16,2 0-11 0,2 0-12 0,0-2-7 15,2 0-13-15,2-1-19 0,-1-1-28 0,8-2-32 16,-8-4-49-16,2 3-40 0,4-3-35 0,-4-2-37 16,-3 0-33-16,-2 0-39 0,0-1-29 0,-3-2-28 0,2-6-186 0,-5 3-567 0,1 2 156 15</inkml:trace>
          <inkml:trace contextRef="#ctx0" brushRef="#br0" timeOffset="46982.5662">13096 743 376 0,'2'-16'197'15,"-2"3"50"-15,1 1 29 0,-1 1 17 0,0 2 20 16,1 0 25-16,-2 1 20 0,2 1 6 0,-1 2-5 16,-1 1-19-16,1 4-16 0,1-6-26 0,-1 6-12 15,0 0-31-15,-1-6-14 0,1 6-7 0,0 0-9 16,0 0-10-16,0 0-10 0,1 16-16 0,1 5-12 16,-1 1-17-16,-2 14-15 0,1 1-11 0,-2 0-16 15,0 1-12-15,0 0-11 0,0-1-9 0,-1-1-9 0,1 0-14 16,1-9-27-16,2-5-48 0,-1-3-45 0,0 0-56 15,0-7-63-15,0 0-61 0,0-5-57 0,0-3-53 0,1 1-79 16,-1-5-331-16,0 0-906 0,0 0 244 16</inkml:trace>
          <inkml:trace contextRef="#ctx0" brushRef="#br0" timeOffset="47391.0202">13058 857 782 0,'0'0'517'15,"0"0"-61"-15,-3-3-26 0,3 3-19 0,0 0-27 16,19-3-33-16,-8 2-39 0,2-1-33 0,7 1-31 16,1-1-24-16,-2 2-17 0,1-1-18 0,-5 1-22 15,-3 0-21-15,-1 0-14 0,-1 0-9 0,-2-1-29 16,-2 2-38-16,-6-1-41 0,10 0-42 0,-10 0-32 0,6 1-20 16,-6-1-19-16,3 5-17 0,-2-2-4 0,-1-3-11 15,2 6 2-15,-1-2 15 0,0 0 8 0,-1-1 5 16,0-3 12-16,0 7 13 0,0-7 21 0,1 5 22 15,-1-5 22-15,0 5 19 0,0-5 22 0,2 4 25 0,-2 0 19 16,1 1 20-16,0-2 15 0,0 1 7 0,2 0 8 16,-1 0 0-16,1 1 4 0,1 0-3 0,0-1-7 15,2 2-5-15,1 2 3 0,0-3-6 0,0 1-7 0,1-1-14 16,1 0-6-16,1-2-12 16,-2 1-3-16,1-1-4 0,1-1-21 0,-4 0-10 0,0-2-10 15,-1 0-15-15,-5 0-15 0,9 0-17 0,-9 0-15 0,8-4-9 16,-7 2-9-16,-1 2-5 0,4-4-4 15,-2 1 1-15,-2 3-3 0,0-8 5 0,0 4-1 0,0-1 2 16,0 5 1-16,-3-8-12 0,-4 2-2 0,1-2-13 0,-3 2-14 31,2 0-22-31,-3 1-19 0,0-1-18 0,-1 0-23 16,-2 3-35-16,3-2-46 0,0 1-50 0,0 1-211 16,2 0-628-16,2 0 171 0</inkml:trace>
          <inkml:trace contextRef="#ctx0" brushRef="#br0" timeOffset="47917.4284">13570 857 361 0,'0'0'451'0,"-9"-1"-83"0,9 1-41 0,0 0-53 0,0 0-36 0,0 0-16 15,0 0-22-15,-8 7-15 0,7-3-15 0,0 1-12 16,-2 1-6-16,2 3-20 0,0 1-5 0,-2 0-9 0,3-2 5 15,0 3-5-15,-1-3-7 0,1 2-2 0,0-4 2 16,1 0 6-16,-1 0 0 0,2-2-1 0,-1 0 0 16,0 0 4-16,-1 0 0 0,0-4 0 0,0 0-1 15,3 6-3-15,-3-6-6 0,1 4-4 0,-1-4-7 16,0 0-13-16,0 0-3 0,0 0-15 0,0 0-2 16,11-10-8-16,-6 3-9 0,-1-2-5 0,1-2-9 15,0-5-6-15,1-2-6 0,-2 2 0 0,0 3-10 0,0 4 2 16,-2 1-3-16,1 0-2 0,-1 1-5 15,0 1 2-15,0 0-4 0,0 1-1 0,1 0 0 0,-1-1-2 0,2 4 1 16,0-4-1-16,-1 3-3 0,1 1 0 16,-4 2-1-16,8-5-3 0,-4 3-12 0,-4 2-14 0,8-2-24 15,-8 2-24-15,0 0-43 0,13 1-49 0,-13-1-60 16,0 0-70-16,14 3-90 0,-14-3-244 0,7 3-767 0,-7-3 209 16</inkml:trace>
          <inkml:trace contextRef="#ctx0" brushRef="#br0" timeOffset="48263.3315">13797 819 246 0,'-7'1'227'15,"1"-1"-24"-15,6 0-6 0,-13 0 6 0,13 0-4 0,-8 0-6 16,8 0-11-16,-8 1-6 0,8-1 1 0,0 0 3 0,0 0 6 16,0 0-3-16,-10 2 8 0,10-2 0 0,0 0-5 15,0 0 3-15,0 0-2 0,-5 3-4 0,5-3 0 16,0 0-7-16,0 0-6 0,0 0-8 0,0 0-9 16,9 12-7-16,-5-10-9 0,-1 2-9 0,5 3-11 15,-2 1-11-15,1 2-8 0,-2-4-12 0,0 3-8 16,-1-2 0-16,0 3 0 0,0-1 7 0,-3 1-7 15,-2 0-8-15,1 0-8 0,-3 0-2 0,-1-1-11 16,0 2-13-16,-1-3-20 0,-3 2-22 0,2-3-22 0,-2 0-23 0,0-1-36 16,-1-2-31-16,1 1-49 0,-1-4-53 0,-1-1-69 15,10 0-70-15,-12-3-289 0,6-1-778 0,1 1 210 16</inkml:trace>
          <inkml:trace contextRef="#ctx0" brushRef="#br0" timeOffset="51509.524">14073 901 3502 0,'0'0'521'16,"0"0"-153"-16,0 0-125 0,2-1-65 0,-2 1-22 0,0 0-6 16,0 0 2-16,0 0-22 0,0 0-16 0,0 0-12 15,0 0-11-15,0 0 3 0,0 0-8 0,-1 12-5 16,-1-2-1-16,-2 7-11 0,-3 0-4 0,2-1-2 15,0 3-12-15,-3-1-2 0,1 1-11 0,-1 0-23 16,2-1-42-16,1-5-51 0,0-2-57 0,1-2-72 16,0 0-61-16,2-4-66 0,-1-1-85 0,3-4-261 0,-4 2-816 15,4-2 220-15</inkml:trace>
        </inkml:traceGroup>
        <inkml:traceGroup>
          <inkml:annotationXML>
            <emma:emma xmlns:emma="http://www.w3.org/2003/04/emma" version="1.0">
              <emma:interpretation id="{693A0E2B-13A3-465C-9EE3-D21AEF044E56}" emma:medium="tactile" emma:mode="ink">
                <msink:context xmlns:msink="http://schemas.microsoft.com/ink/2010/main" type="inkWord" rotatedBoundingBox="14609,1877 15534,1857 15542,2224 14617,2245"/>
              </emma:interpretation>
              <emma:one-of disjunction-type="recognition" id="oneOf12">
                <emma:interpretation id="interp60" emma:lang="en-US" emma:confidence="0.5">
                  <emma:literal>each</emma:literal>
                </emma:interpretation>
                <emma:interpretation id="interp61" emma:lang="en-US" emma:confidence="0">
                  <emma:literal>Each</emma:literal>
                </emma:interpretation>
                <emma:interpretation id="interp62" emma:lang="en-US" emma:confidence="0">
                  <emma:literal>cash</emma:literal>
                </emma:interpretation>
                <emma:interpretation id="interp63" emma:lang="en-US" emma:confidence="0">
                  <emma:literal>catch</emma:literal>
                </emma:interpretation>
                <emma:interpretation id="interp64" emma:lang="en-US" emma:confidence="0">
                  <emma:literal>Zach</emma:literal>
                </emma:interpretation>
              </emma:one-of>
            </emma:emma>
          </inkml:annotationXML>
          <inkml:trace contextRef="#ctx0" brushRef="#br0" timeOffset="51909.3062">14273 817 303 0,'0'0'512'16,"0"0"-54"-16,0 0-38 0,-2 3-30 0,2-3-32 0,0 0-31 15,0 0-30-15,0 0-24 0,0 0-20 0,0 0-15 16,0 0-19-16,0 0-18 0,6 5-12 0,-6-5-22 16,0 0-20-16,0 0-14 0,0 0-13 0,0 0-11 0,0 0-16 15,0 0-26-15,14-5-29 0,-14 5-33 0,0 0-26 16,4-6-7-16,-4 6-19 0,-2-8-4 0,2 8-11 16,-5-7-3-16,2 5 2 0,3 2 2 0,-11-5 5 0,5 4 6 15,6 1 12-15,-11 0-5 0,11 0 5 0,-12 1 8 16,12-1 18-16,-11 4 9 0,5-2 11 0,1 2 13 0,0-1 15 15,3 2 14-15,-2-2 8 0,3 3 17 16,-2 2 11-16,2 1 5 0,4 0 5 0,-1 0 1 0,1 0 0 16,3 1-7-16,0-1-5 0,6 6-13 0,1-2-6 15,2-2 3-15,0-1-31 16,3-1-20-16,1-2-40 0,-6-1-53 0,-1-2-74 16,7 1-75-16,-5-3-79 0,-1 0-77 0,-1-3-260 0,-1 1-768 15,-1-2 207-15</inkml:trace>
          <inkml:trace contextRef="#ctx0" brushRef="#br0" timeOffset="52411.0821">14561 808 298 0,'-6'-2'182'0,"6"2"9"0,0 0 2 0,0 0 4 0,0 0-2 0,-8-1-6 0,8 1-5 16,0 0-12-16,0 0-6 0,-12 1-4 15,12-1-13 1,-14 0-3-16,3 1-16 0,2 0-9 0,-1 1-9 16,-1 2-11-16,1-1-5 0,0 0 2 0,2 3-8 15,-1-1-11-15,2-1 5 0,1 2-2 0,-2 0-2 0,3 0 2 16,2 0-3-16,0 2 3 0,1-2 1 0,0 2-3 15,2-3 0-15,0 0-1 0,2 1 1 0,0-2-4 16,1 2-2-16,5-1-4 0,1 0-10 0,1 0-4 16,1-1-11-16,1-1-17 0,-1-2-24 0,2 0-19 0,-2-1-19 15,1-1-19-15,-1-1-1 0,-2-1 0 0,1-1-2 16,-1-2-5-16,-4 0 4 0,0-2 5 0,-2 4 7 16,-2-5 11-16,0 2 11 0,-1-2 16 0,-1 4 21 15,1-1 18-15,0 6 34 0,-3-10 10 0,2 6 13 16,1 4 2-16,-1-7-5 0,1 7-6 0,-2-6-9 0,2 6-10 15,0 0-9-15,0-4-3 0,0 4-8 0,0 0-2 16,0 0-5-16,0 0-4 0,0 0 0 0,0 0-2 16,7 20-5-16,-3-9 3 0,-1-1-2 0,5 6-7 15,0 0-4-15,-2-4-16 0,1-1-32 0,-1-2-43 16,5 4-50-16,-1-4-44 0,-1-2-52 0,0-3-57 0,0 0-290 16,1-2-684-16,8-1 184 0</inkml:trace>
          <inkml:trace contextRef="#ctx0" brushRef="#br0" timeOffset="52926.4108">14789 827 349 0,'-14'3'267'0,"5"-1"-39"0,1-1-21 0,2 1-29 0,1 3-18 16,1-1-17-16,0 0-16 15,3 1 2-15,-2-1-8 0,3-4-6 0,1 10 10 0,2-6 1 16,0 1 3-16,3 3 2 0,0-3-4 0,3 3-1 15,0-5 7-15,1 1-1 0,2-1 5 0,0-1-13 16,7-1-2-16,2-2-17 0,-2 1-7 0,1-3-14 0,-2-2-8 16,1 2-7-16,-5-2-3 0,-4-1-14 0,0 1 0 15,-2-2-5-15,0 1 0 0,-2-4-25 0,-1 1-8 16,-1-1-3-16,-2-2 4 0,2-4-9 0,-3-4 2 16,-2 0-8-16,1 0 2 15,-5-2 3-15,1 2 14 0,-1 0 31 0,1 3 24 0,-2 2 20 16,4 2 22-16,-1 4 13 0,2 1 4 0,-2 2 5 15,2 1-11-15,0 0-11 0,1 5-15 0,-3-7-13 0,3 7-12 16,-2-4-10-16,2 4-7 0,0 0-7 0,0 0-5 16,0 0-3-16,0 0-8 0,-2 14-4 0,2 4-1 0,0 1-5 15,0 0-1-15,-1 2-1 0,2 1-2 0,-2 0-3 0,0 0 3 16,0-3-7-16,1 1-2 0,1-1-3 0,0-3 0 16,0-3-3-16,1-1-5 0,0-6-2 0,-2 1-2 15,1-1-4-15,1 0 2 0,1-3 0 0,-3-3 4 0,7 2-3 16,-7-2 3-16,15-5-1 0,-5-2 4 15,6-4-7-15,1 1 4 0,-5 1 1 0,-1 4-1 0,-2-3 6 16,-2 2 1-16,0 3 5 0,-1 0 2 0,-2-2-3 16,0 4 0-16,-4 1 7 0,8-1 4 0,-8 1 11 15,7 6-7-15,-1 1 0 0,-2 2-1 0,1 3-7 0,-1 4 2 16,0-3-12-16,-1-2-36 0,-1 0-43 0,-1 0-55 16,1-3-63-16,-1 0-62 0,0-3-55 0,0-1-77 31,-1-4-296-31,0 0-814 0,0 0 220 0</inkml:trace>
        </inkml:traceGroup>
      </inkml:traceGroup>
    </inkml:traceGroup>
    <inkml:traceGroup>
      <inkml:annotationXML>
        <emma:emma xmlns:emma="http://www.w3.org/2003/04/emma" version="1.0">
          <emma:interpretation id="{6EA169FF-F5D2-4134-A3BA-0B621C6297A1}" emma:medium="tactile" emma:mode="ink">
            <msink:context xmlns:msink="http://schemas.microsoft.com/ink/2010/main" type="paragraph" rotatedBoundingBox="431,2902 11315,2550 11339,3293 455,3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DC0583-3BF3-4148-8ECE-C69BC38CFD13}" emma:medium="tactile" emma:mode="ink">
              <msink:context xmlns:msink="http://schemas.microsoft.com/ink/2010/main" type="line" rotatedBoundingBox="431,2902 11315,2550 11339,3293 455,3646"/>
            </emma:interpretation>
          </emma:emma>
        </inkml:annotationXML>
        <inkml:traceGroup>
          <inkml:annotationXML>
            <emma:emma xmlns:emma="http://www.w3.org/2003/04/emma" version="1.0">
              <emma:interpretation id="{57936CC2-E429-485F-8895-51747777B8F6}" emma:medium="tactile" emma:mode="ink">
                <msink:context xmlns:msink="http://schemas.microsoft.com/ink/2010/main" type="inkWord" rotatedBoundingBox="438,3118 1400,3087 1408,3330 446,3361"/>
              </emma:interpretation>
              <emma:one-of disjunction-type="recognition" id="oneOf13">
                <emma:interpretation id="interp65" emma:lang="en-US" emma:confidence="0.5">
                  <emma:literal>over</emma:literal>
                </emma:interpretation>
                <emma:interpretation id="interp66" emma:lang="en-US" emma:confidence="0.5">
                  <emma:literal>Ove r</emma:literal>
                </emma:interpretation>
                <emma:interpretation id="interp67" emma:lang="en-US" emma:confidence="0">
                  <emma:literal>Ove v</emma:literal>
                </emma:interpretation>
                <emma:interpretation id="interp68" emma:lang="en-US" emma:confidence="0">
                  <emma:literal>Ove V</emma:literal>
                </emma:interpretation>
                <emma:interpretation id="interp69" emma:lang="en-US" emma:confidence="0">
                  <emma:literal>ova r</emma:literal>
                </emma:interpretation>
              </emma:one-of>
            </emma:emma>
          </inkml:annotationXML>
          <inkml:trace contextRef="#ctx0" brushRef="#br0" timeOffset="54266.1464">122 1870 375 0,'-10'9'370'0,"0"-1"-53"0,1 2-30 0,-2 2-33 0,-2 2-24 0,3 1-18 16,2 1-21-16,3 0-12 0,1-4-6 15,1 0-18-15,2-2-1 0,1 1-7 0,1-3 0 0,3 1 2 16,-1-1 8-16,1-1 12 0,2 0 4 0,2-2 6 16,2-1-2-16,3-2-3 0,-2-2-8 0,9-2-4 15,-6-1-10-15,3-1-6 0,-1 0-13 0,-4-2-9 16,-2 0-13-16,0 0-9 0,0-2-11 0,-4 0-10 15,-1-2-15-15,2-6-11 0,-5 2-12 0,-2 3-25 0,-2 1-22 16,-3 0-19-16,-7-3-32 0,-2 2-28 16,-1 1-21-1,-1 4-26-15,-4 0-14 0,2 2-24 0,2 2-15 0,4 2-20 16,-7 2-26-16,5-2-26 0,3 2-36 0,2 0-250 16,4-2-647-16,-1 2 175 0</inkml:trace>
          <inkml:trace contextRef="#ctx0" brushRef="#br0" timeOffset="54636.9489">311 1913 645 0,'-5'2'439'0,"5"-2"-74"0,0 0-42 0,-6 4-53 0,6-4-24 15,-4 6-27-15,3-2-14 0,-1 2-16 0,2 2-10 16,2 3-9-16,-4-1-4 0,4-1 9 0,0 3-6 0,1-3-2 16,1 0-4-16,-2 0-2 0,1-2 0 15,0 0 0-15,0-2 5 0,0-1 6 0,0 0 8 0,0 0 17 16,0-1-1-16,1 1 5 0,-4-4 4 0,7 1-8 15,-7-1-2-15,8 0-14 0,-8 0-18 0,9-7-15 16,-2 0-15-16,1-3-18 0,2-6-26 0,-1-1-27 16,-3-2-34-16,0 0-47 0,-2 1-45 0,-1 0-54 0,-2 5-51 15,-2 1-60-15,1 2-58 0,-1 3-75 0,0 3-72 0,-4 1-329 16,5 3-917-16,-5-1 248 0</inkml:trace>
          <inkml:trace contextRef="#ctx0" brushRef="#br0" timeOffset="55144.8318">537 2009 382 0,'0'0'416'16,"0"0"-49"-16,0 0-20 0,0 0-17 0,0 0-11 15,0 0-19-15,0 0-12 0,0 0-12 0,0 0-8 0,18 0-11 16,-18 0-11-16,15-3-17 0,-7 0-1 0,-3 1-30 15,4-3-16-15,-3 3-21 0,2-1-16 0,-2 0-17 0,-1 0-15 16,-1 1-5-16,1 0-23 0,-2-3-32 0,1 2-26 16,-2 0-25-16,-1-1-28 0,-1 0-33 0,0-1-16 0,0 5-18 15,-3-7-1-15,0 4-2 0,-2 1 5 0,0-1 11 16,0 2 7-16,5 1 6 0,-13-1 7 0,7 1 7 16,6 0 3-16,-13 2 12 0,9 1 9 0,-2-3 19 0,1 3 6 15,0 0 23-15,2 2 1 0,-1-1 8 0,3 1 13 16,-2 1 6-16,3-1 6 0,0 4 8 0,2-2 2 0,2 1 1 31,-1 1-5-31,2-2-6 0,2 2-2 0,0-3-4 16,0 1-4-16,3 0-6 0,7 2-23 0,-4-3-35 15,5 1-52-15,1-2-52 0,-2-2-69 0,2 0-66 0,-5-1-85 16,-3-3-223-16,1 0-681 0,-1-2 185 0</inkml:trace>
          <inkml:trace contextRef="#ctx0" brushRef="#br0" timeOffset="55560.6553">813 1877 474 0,'0'0'240'0,"-3"4"-24"15,3-4-15-15,0 0-7 0,-1 4 1 0,1-4-5 0,0 0 1 16,0 6-4-16,0-6-4 0,1 4-6 0,-1-4 0 15,2 6-6-15,-1 0-9 0,0-2-6 0,0-1-7 0,1 3-9 32,0 0-15-32,1 3-3 0,0-2-12 0,2 1-8 15,0 1-11-15,-2-2-10 0,2 0-5 0,-1-1-8 16,0 0-5-16,1 2 3 0,-1-2-16 0,0-2-1 0,0 1-5 16,-1-2-6-16,0 1-9 0,-1-1 3 0,-2-3 2 15,4 4-2-15,-3-1 6 0,-1-3 19 0,3 2 4 0,-3-2-3 16,0 0-4-16,0 0-1 0,0 0-6 0,4-11 2 15,-4 3-3-15,1-2-4 0,0-2 3 0,1-4 4 16,0-1 6-16,1-1 0 0,-2 5 4 0,1 1-1 0,2 3 3 16,-1-3 3-16,0 4 2 0,1-3-6 15,0 3-6-15,0 0-6 0,1 2-6 0,-3 1-7 0,1 1-7 0,1-1-3 16,-1 3-21-16,1 0-21 0,1 1-34 0,-5 1-40 16,8 0-48-16,-8 0-60 0,11 3-64 0,-6 0-72 0,0 0-331 15,3 3-799-15,1-2 215 0</inkml:trace>
        </inkml:traceGroup>
        <inkml:traceGroup>
          <inkml:annotationXML>
            <emma:emma xmlns:emma="http://www.w3.org/2003/04/emma" version="1.0">
              <emma:interpretation id="{884C138A-5F34-472D-A78B-0CC36D423791}" emma:medium="tactile" emma:mode="ink">
                <msink:context xmlns:msink="http://schemas.microsoft.com/ink/2010/main" type="inkWord" rotatedBoundingBox="1742,3073 2060,3063 2067,3277 1749,3287"/>
              </emma:interpretation>
              <emma:one-of disjunction-type="recognition" id="oneOf14">
                <emma:interpretation id="interp70" emma:lang="en-US" emma:confidence="0.5">
                  <emma:literal>a</emma:literal>
                </emma:interpretation>
                <emma:interpretation id="interp71" emma:lang="en-US" emma:confidence="0">
                  <emma:literal>d</emma:literal>
                </emma:interpretation>
                <emma:interpretation id="interp72" emma:lang="en-US" emma:confidence="0">
                  <emma:literal>A</emma:literal>
                </emma:interpretation>
                <emma:interpretation id="interp73" emma:lang="en-US" emma:confidence="0">
                  <emma:literal>u</emma:literal>
                </emma:interpretation>
                <emma:interpretation id="interp7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56108.3191">1466 1862 263 0,'0'0'300'16,"-3"-1"-47"-16,3 1-30 0,0 0-24 0,-14 3-16 0,5 0-15 15,-1-1-7-15,0 1-9 0,0 2-4 0,0 1-3 0,0-1-6 32,2 1-7-32,0 1-7 0,0-1-9 0,2 0 2 15,0 1-6-15,1-1-6 0,1-1-3 0,1 1-2 16,1-2 2-16,2 0-3 0,0-4-6 0,0 9-3 0,1-5-2 16,1 0-9-16,-2-4 1 0,7 5-1 0,-3-4-6 15,2 2-12-15,5-1 4 0,-1-2-11 0,0 0-1 0,0-2-9 16,-1-1-6-16,1 1-1 0,-1-2-7 15,-1-1-1-15,0-2-8 0,-2 2 3 0,1-2-1 16,-2-2-19-16,-3 0-10 0,1-1 10 0,-3 1-6 0,0-3-2 0,-3 2 2 16,1-7 1-16,-1 4 1 0,-1 4-2 0,3 2 24 15,0 0 0-15,-2 1-8 0,2 2 2 0,1 4-4 16,-1-6-2-16,1 6 3 0,0 0-5 0,0 0 0 0,0 0 3 16,0 0 0-16,0 0 12 0,5 19 9 0,-1-8 7 15,3 7-2-15,0 0 9 0,1 0-6 0,0-1-4 16,4 0-1-16,0 0-7 0,-2-3-10 0,3 0-33 0,0-1-38 15,1-1-59-15,1-1-65 0,-2-7-64 0,0-1-82 16,4 0-243-16,3-4-677 0,0-1 185 0</inkml:trace>
        </inkml:traceGroup>
        <inkml:traceGroup>
          <inkml:annotationXML>
            <emma:emma xmlns:emma="http://www.w3.org/2003/04/emma" version="1.0">
              <emma:interpretation id="{0F26E802-D487-4F3D-AC7B-EAB478D9C706}" emma:medium="tactile" emma:mode="ink">
                <msink:context xmlns:msink="http://schemas.microsoft.com/ink/2010/main" type="inkWord" rotatedBoundingBox="2260,2907 3509,2866 3520,3213 2271,3254"/>
              </emma:interpretation>
              <emma:one-of disjunction-type="recognition" id="oneOf15">
                <emma:interpretation id="interp75" emma:lang="en-US" emma:confidence="0.5">
                  <emma:literal>much</emma:literal>
                </emma:interpretation>
                <emma:interpretation id="interp76" emma:lang="en-US" emma:confidence="0">
                  <emma:literal>mush</emma:literal>
                </emma:interpretation>
                <emma:interpretation id="interp77" emma:lang="en-US" emma:confidence="0">
                  <emma:literal>munch</emma:literal>
                </emma:interpretation>
                <emma:interpretation id="interp78" emma:lang="en-US" emma:confidence="0">
                  <emma:literal>muah</emma:literal>
                </emma:interpretation>
                <emma:interpretation id="interp79" emma:lang="en-US" emma:confidence="0">
                  <emma:literal>muck</emma:literal>
                </emma:interpretation>
              </emma:one-of>
            </emma:emma>
          </inkml:annotationXML>
          <inkml:trace contextRef="#ctx0" brushRef="#br0" timeOffset="56719.5302">1894 1836 526 0,'0'0'444'0,"-5"3"-75"0,5-3-34 0,-5 2-41 0,5-2-40 15,-4 7-30-15,3-2-20 0,-1-1-11 0,-2 5-14 0,1 0-18 16,1 0-16-16,1 2-5 0,-1-1-13 0,1 0-17 16,0 1-8-16,1-2-6 0,0 1-5 0,0-1-3 15,1 0-1-15,-1-2-7 0,1-2 4 0,-1-1-5 16,2 0-1-16,-2 1 2 0,0-5 7 0,1 4 4 0,-1-4-2 16,2 2-3-16,-2-2-6 0,0 0-7 0,0 0-11 15,13-8-5-15,-5 1-6 0,-2 0-3 0,4-9-5 16,1-2-7-16,-2-3-8 0,1 1-2 0,0 1-1 15,-1 1-4-15,-2 1-1 16,-1 5 0-16,-2 1 6 0,0 4 1 0,-2-1 4 0,1 4-2 16,-2 0 0-16,2 0-8 0,-2 2-6 0,-1 2-4 15,0 0 2-15,0 0-1 0,0 0-2 0,1 16-1 16,-2-6-4-16,1 2 2 0,0 6-1 0,-1-5 0 0,1 4 0 16,0-3 0-16,0-2-1 0,1-2 0 0,-1-2 0 0,1 0-1 15,1-2 2-15,-1-1 5 0,1-2 0 0,0 1 5 16,1-2 10-16,-3-2-1 0,9 1 7 0,-9-1 0 0,13-3-3 15,-2-2-4-15,-1-2-1 0,3-3 3 0,3-2-10 16,-3-2 1-16,-1-1 0 0,1-2 8 0,0 1 9 16,-3 1 5-16,-3 4 8 0,0 0 0 0,-2 2 5 15,-2 5 0-15,1-2-6 0,-1 2-2 0,-1 1-12 32,-2 3-15-32,4-5-7 0,-4 5-2 0,0 0-2 0,0 0-5 15,4 12-3-15,-3-3-16 0,2 7-15 0,-1-2-18 16,0 1-14-16,2 3-14 0,0-6-19 0,-1 6-22 15,1-8-23-15,1 2-31 0,-1-4-24 0,1 0-32 16,0-3-30-16,0-2-51 0,0-1-50 0,-1 0-254 0,-4-2-736 16,0 0 199-16</inkml:trace>
          <inkml:trace contextRef="#ctx0" brushRef="#br0" timeOffset="57138.8771">2348 1797 342 0,'0'0'355'0,"-6"2"-46"0,6-2-26 15,-3 5-24-15,3-5-23 0,-4 6-10 0,1-2-17 16,2 0-16-16,0 1-4 0,0-1-14 0,-1 2-4 16,1 0-6-16,1-1 0 0,0 0 1 0,0 0-4 0,0 1-4 15,1 0 3-15,1-2-7 0,1 5-10 0,0-3-5 16,1 0-10-16,-1-3-12 0,1 0-9 0,0-1-12 15,1 0-10-15,-5-2-8 0,12 4-6 0,-3-2-5 0,4-2-15 16,-6-2-11-16,3 2-9 0,-2-4-11 16,-1 2-1-16,-2 0-8 0,0-3-11 0,3-1-13 0,-4-1-11 15,0 0 0-15,-1-1 3 0,-2 1 3 0,1-1 8 16,0 3 5-16,-2 1 8 0,1-1 12 0,-1 5 7 0,1-6 2 16,-1 2 3-16,0 4-5 0,0 0-3 0,0-7-5 15,0 7 0-15,0 0-5 0,0 0 1 0,0 0-1 16,0 0 0-16,0 0-2 0,0 0 0 0,0 0-1 15,5 16 0-15,-1-7-4 0,-1 1 2 0,2-2-4 0,-2 2 5 16,2 1-3-16,0-1-31 0,6 5-36 0,-1-2-42 0,-2-4-46 16,1-1-45-16,-1-3-45 0,3 0-42 0,1-2-73 15,1 1-193-15,7-1-660 0,0-1 180 0</inkml:trace>
          <inkml:trace contextRef="#ctx0" brushRef="#br0" timeOffset="57687.3746">2784 1836 441 0,'-14'0'296'0,"2"3"-28"0,1-1-18 0,0 1-20 0,3 1-23 16,-2 1-25-16,1 0-15 0,1 1-10 0,0 1-10 16,-1 0-13-16,3 1-15 0,1 0-1 0,1-1-11 15,1-1 4-15,3-1 1 0,0 0-3 0,2 0 10 16,2-1 2-16,-1-1 3 0,5 3-4 0,1-1-11 0,2-2 3 15,1-1-10-15,8 1-8 0,2-3-8 0,-1-1-12 16,1-1-1-16,2-3-9 0,-1 0-11 0,-2-1-5 16,-1 0-9-16,0-3-7 0,-2 2-12 0,-6-1-17 15,-2 0-3-15,-2 1-32 0,-2-2-2 0,-1-2 0 0,-4 1 0 16,1-6 4-16,-2 2-3 0,-2-3 3 0,-1-1 6 16,-1 2-2-16,0-4 5 0,-1 2 7 0,0 0 27 15,0 1 11-15,1-2 22 0,0 8 23 0,2-2 19 16,-2 5 15-16,2 0 12 0,0 3 2 0,1 0 3 15,0-1-6-15,-1 2-11 0,2 4-11 0,-1-6-14 16,1 6-10-16,0 0-8 0,-4-2-4 0,4 2-8 16,0 0-1-16,-2 12-5 0,-1 0-4 0,2 7-2 0,0 0-3 15,-2 2-6-15,1 0-1 0,-1 1-2 0,2 1-2 16,0-2-4-16,0 1 1 0,2-3-4 0,-1-4-2 0,0 0-4 16,0-2 1-16,1-4-1 0,-1-1-1 0,0-3-2 15,1 1-6-15,1-4 2 0,-1 2 8 0,-1-4-3 0,5 0-2 16,-5 0 0-16,0 0-4 0,18-9 2 0,-10 3 1 15,7-5-1-15,-1-2-1 0,-2 0-2 0,1 0 0 16,-2 6 1-16,-3-2-3 0,-2 4 3 0,-1 0 2 16,-1 2-2-16,1 1 1 0,-5 2 1 0,8-1 6 15,-8 1 3-15,8 3 3 0,-1 6-3 0,-2-1 4 0,0 1-4 16,2 6-1-16,-1 3-3 0,2-1-1 0,-1-1-18 16,-2-3-31-16,-1-4-50 0,1-1-62 0,0 1-53 0,-2-5-67 15,0-1-73-15,-3-3-340 0,0 0-823 16,0 0 221-16</inkml:trace>
        </inkml:traceGroup>
        <inkml:traceGroup>
          <inkml:annotationXML>
            <emma:emma xmlns:emma="http://www.w3.org/2003/04/emma" version="1.0">
              <emma:interpretation id="{E6DA5253-6270-41A3-907C-CA841FE2BFC5}" emma:medium="tactile" emma:mode="ink">
                <msink:context xmlns:msink="http://schemas.microsoft.com/ink/2010/main" type="inkWord" rotatedBoundingBox="3869,2800 5580,2744 5597,3275 3886,3330">
                  <msink:destinationLink direction="with" ref="{E652D50E-EE7B-4611-8F52-AF5D95F547E5}"/>
                </msink:context>
              </emma:interpretation>
              <emma:one-of disjunction-type="recognition" id="oneOf16">
                <emma:interpretation id="interp80" emma:lang="en-US" emma:confidence="0.5">
                  <emma:literal>smaller</emma:literal>
                </emma:interpretation>
                <emma:interpretation id="interp81" emma:lang="en-US" emma:confidence="0.5">
                  <emma:literal>smaller v</emma:literal>
                </emma:interpretation>
                <emma:interpretation id="interp82" emma:lang="en-US" emma:confidence="0">
                  <emma:literal>Smaller</emma:literal>
                </emma:interpretation>
                <emma:interpretation id="interp83" emma:lang="en-US" emma:confidence="0">
                  <emma:literal>smaller V</emma:literal>
                </emma:interpretation>
                <emma:interpretation id="interp84" emma:lang="en-US" emma:confidence="0">
                  <emma:literal>Smaller v</emma:literal>
                </emma:interpretation>
              </emma:one-of>
            </emma:emma>
          </inkml:annotationXML>
          <inkml:trace contextRef="#ctx0" brushRef="#br0" timeOffset="58496.8658">3648 1789 251 0,'0'0'424'0,"-8"-8"-72"0,4 7-43 0,-1-2-37 0,-5 3-33 0,0-2-31 0,-8 4-32 15,3-2-14-15,1 2-18 0,-4 2-14 0,3 0-18 16,1-2-16-16,4 2-9 0,3 0-5 0,1-2-10 16,1 1 2-16,0 0-1 0,1-1 5 0,2 1 5 15,-1 0 23-15,3-3 14 0,-4 4 24 0,4-4 30 0,2 4 15 16,-2-4 4-16,5 8-1 0,0-4-3 0,4 2-14 16,6 3 1-16,0 0-14 0,1 0-9 0,0 1-10 15,0 1-5-15,1-1-8 0,-4 0-10 0,-2-3-7 16,-2 2-7-16,-1-1-13 0,-2 0-5 0,-2 1-16 0,-3 1-13 15,-2 2-43-15,-6 4-49 0,-3 0-58 0,-1 0-63 16,0-2-51-16,-3-1-64 0,-2-4-50 0,6-1-57 16,-9-4-318-16,6-1-833 0,2-5 225 0</inkml:trace>
          <inkml:trace contextRef="#ctx0" brushRef="#br0" timeOffset="59134.9107">3759 1849 674 0,'0'0'428'15,"0"0"-48"-15,0 0-45 0,0 0-36 0,-5-1-42 16,5 1-27-16,0 0-29 0,0 0-23 0,0 0-16 0,-3 5-16 16,0-1-13-16,3 0-8 0,-2 1-13 0,-1 5-14 15,0-2-10-15,2 2-8 0,0-1-5 0,0 0-8 16,-1-1-5-16,2-1-8 0,0-2-6 0,0 1-1 16,0-2-2-16,0-1 8 0,0-3 9 0,0 8 7 0,0-8 11 15,2 3 2-15,-2-3-3 0,3 2 1 0,-3-2-11 16,0 0-4-16,0 0-7 0,14-7-8 0,-5 1-5 15,-1-1-4-15,2-6-5 0,1-5-12 0,-1 2-9 16,1-3-13-16,-2 2-13 0,0 2 2 0,-2 0 3 16,-2 3-8-16,-1 3 3 0,0 2 1 0,-3 1-5 0,2 2-2 15,-2 0-10-15,0 2-1 0,-1 2 1 0,0 0 13 16,0 0-5-16,0 0 1 0,0 0 3 0,6 14 2 31,-6-4-1-31,1 0 5 0,0 1-1 0,-1 6 2 16,2-1 0-16,0-3 2 0,1-1 0 0,-2-2 4 0,1-3-2 15,0 2 16-15,0-4 12 0,-1 1 15 0,2-1 11 16,-1-2 16-16,1 0 0 0,-1 0 8 0,-2-3-12 0,9 0-7 16,-9 0-6-16,15-4-3 0,-4-1-5 15,-3-2-8-15,5-7 1 0,0 0-5 0,-1-2-4 16,-2-1-3-16,1 1-1 0,-2 1-3 0,-2 4-1 0,-2 0-8 0,0 5 2 16,-1-2-2-16,0 3-6 0,-3 0 0 0,2 1-4 15,-2 2-2-15,2 0-2 0,-3 2-2 0,0 0 0 0,0 0 4 16,0 0-2-16,0 0-4 0,5 10 5 0,-4 0 3 15,1 1-1-15,0 0-3 0,3 5 1 0,-2-1 3 16,1 0-13-16,-1-1-23 0,1-4-27 0,1 0-35 16,-1-1-29-16,2 0-33 0,1-2-37 0,0 0-45 15,2-3-38-15,0 0-56 0,1-1-227 0,1-3-677 16,0 0 185-16</inkml:trace>
          <inkml:trace contextRef="#ctx0" brushRef="#br0" timeOffset="59554.155">4248 1798 286 0,'-8'3'359'0,"0"-1"-48"0,2 0-35 0,-1 0-26 0,2 1-18 0,0 2-22 31,1-2-24-31,1 2-7 0,-2-2-15 0,3 2-9 16,-1-1-7-16,1 1-3 0,-1 1-3 0,2-3-8 15,0 2 1-15,0 1-3 0,1-2 0 0,0 1 7 16,1 0 1-16,1-2 2 0,1 2-6 0,-1-2-5 0,2 0-7 16,1 0-10-16,0 0-11 0,5-2-12 0,0 1-10 15,1-1-7-15,-1 0-8 0,2-2-8 0,-2 0-4 16,0 1-11-16,-3-3-10 0,1 1-6 0,-3-2-16 0,0 2-16 16,-2-1-13-16,1-2-9 0,-3-1-7 0,0 2 3 15,1 0 2-15,-2-2 1 0,0 2 3 0,-2-2-3 16,1 2 4-16,1 0 3 0,-2-1 2 0,0 2 1 15,2 3-2-15,-1-6 5 0,1 6-3 0,-1-3 2 16,1 3 5-16,0 0-6 0,0 0 7 0,0 0 3 0,0 0-1 16,0 0 7-16,0 0 5 0,6 11-2 0,-1-3-1 15,0 1 4-15,2-1 3 0,0 1-4 0,1 0-1 16,-1-1 3-16,7 4-3 0,-4-2-6 0,2-4-1 0,-4 0-27 16,2-2-19-16,0 0-28 0,0-2-39 0,0 0-46 15,0-4-53-15,0 0-55 0,-1-3-250 0,6-4-627 16,-4-1 170-16</inkml:trace>
          <inkml:trace contextRef="#ctx0" brushRef="#br0" timeOffset="59945.1298">4586 1529 3322 0,'-3'-7'302'16,"-3"3"-159"-16,0-1-71 0,1 3-23 0,-2 0-1 0,2 0 5 16,5 2-9-16,-10-2-1 0,10 2-3 0,-9 5 2 15,3 4 7-15,-3 6 4 0,0 2 0 0,2 2 2 16,0 2 1-16,1 3-2 0,2-2-4 0,-1 13 2 15,3-9-1-15,1-5-4 0,1 0 2 0,1 1-2 16,1-1-8-16,1-3 9 0,1-1-5 0,1-3-2 16,0-4-3-16,0-1-2 0,1-1-5 0,0 0-4 0,3-3-9 15,-3-1-9-15,5 1-22 0,-1-3-24 0,-2-2-24 16,3-2-25-16,1-1-18 0,-2-1-22 0,6-4-12 16,-2-3-13-16,0-2-11 0,-4-3-5 0,-1 1-2 15,-2-3 11-15,0-1 12 0,-1-1 14 0,-1 0 30 16,-2 1 23-16,-3-5 29 0,0 3 35 0,0 0 40 0,-1 5 39 15,-1 3 27-15,2 2 30 0,0 2 4 0,-1 4 12 16,0 0 0-16,1 0-12 0,0 5-14 0,-1-6-10 16,1 6-9-16,0 0 10 0,0 0 4 0,0 0 8 15,-5 17 2-15,2 2-2 0,2-1-1 0,-2 2-1 0,2 3-4 16,0 1-6-16,1 10-12 0,0-7-7 0,1-5-5 16,-1 0-8-16,1 0-6 0,1-1-7 0,0-2-8 15,3-1-36-15,-2-5-49 0,-2-2-64 0,3-1-66 16,-2-2-72-16,1-1-77 0,-1-3-78 0,0-1-238 15,-2-3-756-15,0 0 207 0</inkml:trace>
          <inkml:trace contextRef="#ctx0" brushRef="#br0" timeOffset="60297.993">4775 1761 461 0,'-3'2'400'15,"3"-2"-36"-15,0 0-13 0,0 0-10 0,2 5-16 16,-2-5-10-16,5 3-20 0,0-1-18 0,2-1-15 0,-2 0-12 0,-5-1-10 16,10 2-16-16,-5-2-15 0,-5 0-11 0,6 2-14 15,-6-2-24-15,6 1-11 0,-6-1-22 0,0 0-28 16,7-3-33-16,-7 3-30 0,0 0-20 0,0-7-30 16,0 7-26-16,-4-6-11 0,0 4-18 0,2-1 0 15,-4 1 10-15,3-1 4 0,-2 1 2 0,1-1 10 0,4 3 11 16,-10-1 11-16,10 1 17 0,-10 0 6 0,10 0 17 15,-8 4 11-15,4-3 7 0,1 1 14 0,0 2 10 16,2 0 4-16,0 1 3 0,1 4 1 0,0 1-3 31,2-1-2-31,2 0-8 0,1 1-6 0,0 0-3 0,5 4-3 16,1 1-4-16,1-3-17 0,-2-3-24 16,-1 0-34-16,-1-4-52 0,2 1-51 0,0 0-60 0,0-4-57 15,1 2-70-15,-1-4-307 0,2-2-759 0,-1 0 206 16</inkml:trace>
          <inkml:trace contextRef="#ctx0" brushRef="#br0" timeOffset="60692.4626">5038 1698 460 0,'-7'0'287'0,"7"0"-49"0,-7 2-31 0,7-2-26 0,-5 3-16 0,5-3-12 15,-2 5-14-15,1-2-9 0,1-3 4 0,-2 7 8 16,0-2 3-16,2-1 1 0,0-1 4 0,-1 3 2 16,1-6 13-16,0 15 4 0,1-8 2 0,1 0 7 0,1 2-4 15,-1-2-6-15,2 1-3 0,-1 0-10 0,0-2-9 16,1-2-9-16,0 2-6 0,0-3-10 0,0 1-9 16,-1 0-10-16,0-2-9 0,-1 1-8 0,-2-3-6 15,5 4-6-15,-5-4-7 0,4 1-11 0,-4-1-5 0,0 0-13 16,0 0-11-16,9-5-12 0,-6 0-8 0,-2-1-3 15,-1 2-5-15,2-6 4 0,0-1 2 0,-1 1 0 16,-1-9 4-16,1 6 8 0,0 1 9 0,1 3 15 16,-1 0 7-16,0 3 5 0,-1-1 0 0,3 1-2 0,-2 0 1 31,4-1-6-31,0-1 4 0,1 1-9 0,1 0-8 0,2 1 9 16,-1 0-13-16,-1 0-1 0,1 2-3 0,-1 0-9 0,0 2-23 15,-4-1-37-15,2 1-50 0,-1 1-73 0,-4 1-69 16,7-3-87-16,-7 3-406 0,0 0-877 0,0 0 237 15</inkml:trace>
        </inkml:traceGroup>
        <inkml:traceGroup>
          <inkml:annotationXML>
            <emma:emma xmlns:emma="http://www.w3.org/2003/04/emma" version="1.0">
              <emma:interpretation id="{BC0B86CC-18F9-4ADD-A4CD-21EB7E4D6419}" emma:medium="tactile" emma:mode="ink">
                <msink:context xmlns:msink="http://schemas.microsoft.com/ink/2010/main" type="inkWord" rotatedBoundingBox="5997,2746 7160,2709 7179,3279 6015,3317">
                  <msink:destinationLink direction="with" ref="{E652D50E-EE7B-4611-8F52-AF5D95F547E5}"/>
                </msink:context>
              </emma:interpretation>
              <emma:one-of disjunction-type="recognition" id="oneOf17">
                <emma:interpretation id="interp85" emma:lang="en-US" emma:confidence="0.5">
                  <emma:literal>space</emma:literal>
                </emma:interpretation>
                <emma:interpretation id="interp86" emma:lang="en-US" emma:confidence="0">
                  <emma:literal>spacer</emma:literal>
                </emma:interpretation>
                <emma:interpretation id="interp87" emma:lang="en-US" emma:confidence="0">
                  <emma:literal>spaces</emma:literal>
                </emma:interpretation>
                <emma:interpretation id="interp88" emma:lang="en-US" emma:confidence="0">
                  <emma:literal>Space</emma:literal>
                </emma:interpretation>
                <emma:interpretation id="interp89" emma:lang="en-US" emma:confidence="0">
                  <emma:literal>spaced</emma:literal>
                </emma:interpretation>
              </emma:one-of>
            </emma:emma>
          </inkml:annotationXML>
          <inkml:trace contextRef="#ctx0" brushRef="#br0" timeOffset="61377.3569">5722 1641 592 0,'0'0'366'16,"0"0"-55"-16,-9-4-53 0,9 4-25 0,-14-2-33 0,3 3-22 16,1 0-22-16,-1 2-19 0,-1 0-11 0,3 2-14 15,-1-1-13-15,1 0-7 0,0 1-5 0,3-1 0 16,-1 1 4-16,4-2 7 0,0 2 23 0,1-2 13 16,2 2 25-16,0 0 18 0,2 0 17 0,1 0 11 15,3 3 0-15,0 0-2 0,8 4-8 0,-4-2-10 0,0-2-14 16,-3-1-11-16,2 1-9 0,0-3-16 0,0 2-3 15,0-2-24-15,-3-1-12 0,-2 0-5 0,-1 1 7 16,0 0-26-16,-3 3-41 0,-3 2-61 0,-2 0-87 16,-2 6-97-16,-4-3-103 0,-1-3-100 0,-3-2-295 0,2-4-852 0,3-2 230 0</inkml:trace>
          <inkml:trace contextRef="#ctx0" brushRef="#br0" timeOffset="61824.275">5860 1478 492 0,'-18'7'377'16,"15"-4"-44"-16,1 0-29 0,-1 2-19 0,-3 5-22 0,2 0-16 0,-1 6-8 16,0 1-12-16,2 2 3 0,0-1-4 15,1 1 4-15,-1 3-3 0,1-2 0 0,3 4-5 0,-2-2-8 16,0 0-6-16,1 0-13 0,1 3-14 0,1-2-15 15,1-1-15-15,-1 1-12 0,3 0-18 0,-1-2-11 16,-1 2-8-16,1-3-14 0,3 0-6 0,-2-1-8 16,1-2-9-16,-1 0-3 0,0-5-11 0,0-2-7 0,-1-1-17 15,-2-2-14-15,0 0-19 0,-1-3-12 0,1 0-9 16,-2-1-6-16,2 0-10 0,-2-3-19 0,0 0-25 16,0 0-24-16,0 0-16 0,0 0-1 0,0 0 1 15,-5-18 3-15,-2 3 9 0,3-3 3 0,1-2 8 16,-2-2 14-16,1-13 18 0,1 0 6 0,0 8 22 0,3 4 22 15,-2 1 23-15,4 0 15 0,-1 3 19 0,1-2 19 16,0 2 15-16,3 2 18 0,-2 3 9 0,1 2 12 16,1 2 2-16,0 1 12 0,-1 1-5 0,0 2-7 15,0 1-10-15,-1 0-15 0,1 3-1 0,-1 0 0 0,-3 2-1 16,0 0-9-16,12 3-2 0,-6 4-6 0,-1 4-15 16,1 6-6-16,-3 3-23 0,-4 0-33 0,-1 3-39 0,-3-2-44 15,-1 3-49-15,0-2-50 0,0 0-51 16,-3-4-52-16,-1 0-55 0,1-3-58 0,0-5-224 0,3-3-761 15,-1-3 206-15</inkml:trace>
          <inkml:trace contextRef="#ctx0" brushRef="#br0" timeOffset="62323.02">6178 1724 458 0,'-11'-1'372'15,"11"1"-50"-15,-8 0-40 0,8 0-32 0,-11 1-34 0,4-1-24 16,-3 3-18-16,0 0-16 0,0 1-13 0,0-1-13 0,2 2-4 15,-2-2-9-15,5 0-2 0,-2 1-8 0,1 1-11 16,2-2-2-16,0 0-2 0,1 1-4 0,0-1 4 16,1 1-4-16,-1-1 2 0,3 3-4 0,0-6 8 15,3 6-8-15,-1-3-10 0,1 0 3 0,0-1-4 0,2 0-8 16,2 0-2-16,2-2-6 0,0 0-11 0,2-2-2 16,-1 0-3-16,1 0-5 0,-1-2-2 0,-2 0-4 15,0 0-6-15,0-2-1 0,-1 0-6 0,-2 2-3 16,-2-1-9-16,1 1-8 0,-1-2 1 15,-2 2-5-15,0 1 1 0,0 0 3 0,-1 3 3 0,0-5-5 0,0 5 4 16,0 0-2-16,0-6 0 0,0 6-3 16,0 0-1-16,0 0 0 0,0 0 2 0,0 0-3 0,0 0 4 15,0 0 0-15,0 0 1 0,0 0 2 0,3 16 0 16,-2-5 0-16,2-2 2 0,1 1-1 0,-1 0 4 0,1 0-3 16,2 0 0-16,1 0-1 0,-1-2-24 0,2 1-28 15,2-2-36-15,3 1-31 0,1 0-39 0,5-4-60 0,0-1-65 16,-1-3-271-16,3-2-659 0,-3-1 179 15</inkml:trace>
          <inkml:trace contextRef="#ctx0" brushRef="#br0" timeOffset="62542.0232">6498 1673 3212 0,'-14'-2'173'0,"2"-2"-121"0,0 2-25 0,1 1-14 0,2 1 11 0,1-1 7 31,8 1 5-31,-12 1-2 0,12-1 7 0,-11 3 2 15,6 0 7-15,1 1 3 0,1 1 1 0,0-1 2 16,0 0-2-16,0 5-1 0,0-1-1 0,2 2-2 16,1-1-7-16,2-2-3 0,1 0 6 0,1 0-19 0,1-3-24 15,2 3-32-15,1 0-34 0,2-4-53 0,-1 2-64 16,10-1-76-16,-4-3-238 0,6-1-594 0,-2 0 163 0</inkml:trace>
          <inkml:trace contextRef="#ctx0" brushRef="#br0" timeOffset="62808.4676">6632 1704 430 0,'-10'-2'533'16,"10"2"-97"-16,-8-1-50 0,8 1-37 0,-6-2-29 0,6 2-34 16,0 0-29-16,0 0-34 0,-1-3-21 0,1 3-25 15,0 0-14-15,0 0-18 0,0 0-10 0,0 0 8 0,0 0-5 16,-1-4-11-16,1 4-13 0,0 0-14 0,0 0-7 15,-3-3-12-15,3 3-13 0,0 0-5 0,-5-3-8 16,5 3 0-16,0 0-10 0,0 0-8 0,-5 0-7 16,5 0-2-16,0 0 2 0,0 0-8 0,-6 5 5 0,5-2 9 15,-1 2 7-15,2 0 7 0,2 5 0 0,1 0 2 16,0 0-4-16,1-1-3 0,5 6-4 0,0-2-6 16,2 2-17-16,-1-6-28 0,0-1-44 0,1-1-57 15,5-1-68-15,2-1-78 0,0 1-94 0,0-7-304 0,2 0-786 16,0-3 213-16</inkml:trace>
        </inkml:traceGroup>
        <inkml:traceGroup>
          <inkml:annotationXML>
            <emma:emma xmlns:emma="http://www.w3.org/2003/04/emma" version="1.0">
              <emma:interpretation id="{5C0785C7-0C93-4D15-92B2-D3B8A271231C}" emma:medium="tactile" emma:mode="ink">
                <msink:context xmlns:msink="http://schemas.microsoft.com/ink/2010/main" type="inkWord" rotatedBoundingBox="7654,2908 7800,2903 7805,3073 7660,3077">
                  <msink:destinationLink direction="with" ref="{E652D50E-EE7B-4611-8F52-AF5D95F547E5}"/>
                </msink:context>
              </emma:interpretation>
              <emma:one-of disjunction-type="recognition" id="oneOf18">
                <emma:interpretation id="interp90" emma:lang="en-US" emma:confidence="0.5">
                  <emma:literal>8</emma:literal>
                </emma:interpretation>
                <emma:interpretation id="interp91" emma:lang="en-US" emma:confidence="0">
                  <emma:literal>€</emma:literal>
                </emma:interpretation>
                <emma:interpretation id="interp92" emma:lang="en-US" emma:confidence="0">
                  <emma:literal>)</emma:literal>
                </emma:interpretation>
                <emma:interpretation id="interp93" emma:lang="en-US" emma:confidence="0">
                  <emma:literal>O</emma:literal>
                </emma:interpretation>
                <emma:interpretation id="interp9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67400.5913">7295 1734 485 0,'0'0'301'0,"0"0"-40"0,0 0-28 0,0 0-21 0,0 0-12 15,0 0-12-15,0 0-15 0,0 0-15 0,0 0-11 16,0 0-7-16,0 0-4 0,0 0-10 0,0 0 1 15,0 0-8-15,0 0-7 0,0 0-5 0,0 0-5 16,-14 5-8-16,9-2-2 0,2 0-1 0,-1 0-9 0,0 2 7 16,0 0-2-16,2-1 5 0,-1 1 2 0,2-1 3 0,0 2 8 15,-1 0 4-15,2-2 11 0,2 0 7 0,-1 1 8 16,1-2 3-16,1 2 2 0,2-4 3 0,-1 4-5 16,5-2-8-16,-1-1-7 0,0-1-9 0,2-1-12 0,0 0-8 15,0-2-10-15,0-1-10 0,-3 2 2 0,2-4-14 16,-1 2-8-16,-1-2 1 0,1-2-9 15,-2 2-5-15,-1 0-10 0,0-4-11 0,-1 3-10 0,-3 0-8 16,2 0-5-16,-4 0-12 0,-1 2-11 0,-3-4-13 16,1 2-17-16,-2-2-21 0,0 2-31 0,-3 1-36 0,1 2-36 15,2 0-40-15,-3 1-42 0,-1 0-52 16,3 2-62-16,1 0-257 0,6 0-758 0,-11 0 203 0</inkml:trace>
          <inkml:trace contextRef="#ctx0" brushRef="#br0" timeOffset="66272.5013">7312 1646 424 0,'-9'6'371'15,"1"-2"-58"-15,3 1-37 0,0-1-33 0,1 1-18 0,2 0-13 16,-1 0-13-16,2-1-8 0,0 2 2 0,0-2 6 16,2 2 12-16,0 2 1 0,2 0 5 0,2-3 4 0,0 1 1 15,1 0-2-15,0-2-6 0,3 1 4 16,0-2-5-16,-1-2 7 0,1 1-19 0,0-2-11 15,-3 0-11-15,0 0-15 0,-6 0-15 0,11-2-12 0,-6 1-12 16,-5 1-17-16,7-3-17 0,-4 0-30 0,-3 3-37 16,2-4-38-16,-2 4-42 0,0 0-48 0,-7-6-53 0,-2 1-45 15,1 2-43-15,-3 2-36 0,2 0-34 0,-1-1-35 16,-1 1-300-16,1 0-780 0,3 1 211 0</inkml:trace>
        </inkml:traceGroup>
        <inkml:traceGroup>
          <inkml:annotationXML>
            <emma:emma xmlns:emma="http://www.w3.org/2003/04/emma" version="1.0">
              <emma:interpretation id="{8F88D9C6-0941-41C9-920B-BB0F2F917598}" emma:medium="tactile" emma:mode="ink">
                <msink:context xmlns:msink="http://schemas.microsoft.com/ink/2010/main" type="inkWord" rotatedBoundingBox="7898,2660 8096,2654 8111,3114 7913,3121">
                  <msink:destinationLink direction="with" ref="{E652D50E-EE7B-4611-8F52-AF5D95F547E5}"/>
                </msink:context>
              </emma:interpretation>
              <emma:one-of disjunction-type="recognition" id="oneOf19">
                <emma:interpretation id="interp95" emma:lang="en-US" emma:confidence="0.5">
                  <emma:literal>f</emma:literal>
                </emma:interpretation>
                <emma:interpretation id="interp96" emma:lang="en-US" emma:confidence="0">
                  <emma:literal>F</emma:literal>
                </emma:interpretation>
                <emma:interpretation id="interp97" emma:lang="en-US" emma:confidence="0">
                  <emma:literal>7</emma:literal>
                </emma:interpretation>
                <emma:interpretation id="interp98" emma:lang="en-US" emma:confidence="0">
                  <emma:literal>T</emma:literal>
                </emma:interpretation>
                <emma:interpretation id="interp9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66559.4559">7520 1843 400 0,'-1'4'333'0,"-1"-2"-59"0,2-2-17 0,-3 5-26 0,3-5-20 0,-1 4-14 16,1-4 2-16,0 0 0 0,0 0 13 0,-3 3 27 15,3-3 30-15,0 0 12 0,0 0-7 0,0 0-18 16,0 0-16-16,-2-18-9 0,2 1-2 0,-3-2-10 15,3-3 5-15,-1-14-24 0,2-1-9 0,-1 0-9 16,1 1-4-16,1 0-4 0,-1 8-7 0,0 4-10 16,2 2-16-16,-1 4-16 0,2-2-10 0,0 1-14 0,0 4-12 15,-1 2-17-15,1 4-4 0,0 0-13 0,0 2-10 16,0 2-25-16,-1 1-42 0,1 0-37 0,1 2-36 16,0-2-51-16,0 3-57 0,5 0-61 0,-10 1-56 0,15 3-61 15,-9 0-75-15,0 4-249 0,1 1-847 0,-2 2 228 16</inkml:trace>
          <inkml:trace contextRef="#ctx0" brushRef="#br0" timeOffset="66757.582">7564 1643 4819 0,'-3'-2'376'0,"3"2"-227"0,-5-2-85 0,5 2-13 0,0-3-8 16,0 3 5-16,7-3-4 0,-1 0-3 0,6 0-9 15,6-3-6-15,1 0-4 0,-1 2-6 0,-3 2-33 0,-4-2-51 32,0 2-62-32,-1 1-76 0,-4-1-76 0,1 2-79 0,-7 0-281 0,0 0-772 0,0 0 208 0</inkml:trace>
        </inkml:traceGroup>
        <inkml:traceGroup>
          <inkml:annotationXML>
            <emma:emma xmlns:emma="http://www.w3.org/2003/04/emma" version="1.0">
              <emma:interpretation id="{A8590D78-6430-4930-9169-78F276E19288}" emma:medium="tactile" emma:mode="ink">
                <msink:context xmlns:msink="http://schemas.microsoft.com/ink/2010/main" type="inkWord" rotatedBoundingBox="8655,2674 11316,2588 11339,3293 8677,3380">
                  <msink:destinationLink direction="with" ref="{E652D50E-EE7B-4611-8F52-AF5D95F547E5}"/>
                </msink:context>
              </emma:interpretation>
              <emma:one-of disjunction-type="recognition" id="oneOf20">
                <emma:interpretation id="interp100" emma:lang="en-US" emma:confidence="0.5">
                  <emma:literal>possibilities</emma:literal>
                </emma:interpretation>
                <emma:interpretation id="interp101" emma:lang="en-US" emma:confidence="0.5">
                  <emma:literal>possibilities s</emma:literal>
                </emma:interpretation>
                <emma:interpretation id="interp102" emma:lang="en-US" emma:confidence="0">
                  <emma:literal>possibilities S</emma:literal>
                </emma:interpretation>
                <emma:interpretation id="interp103" emma:lang="en-US" emma:confidence="0.5">
                  <emma:literal>posse iritis</emma:literal>
                </emma:interpretation>
                <emma:interpretation id="interp104" emma:lang="en-US" emma:confidence="0.5">
                  <emma:literal>possible, Cities</emma:literal>
                </emma:interpretation>
              </emma:one-of>
            </emma:emma>
          </inkml:annotationXML>
          <inkml:trace contextRef="#ctx0" brushRef="#br0" timeOffset="75799.4471">8264 1582 585 0,'6'-7'647'15,"-6"7"-76"-15,0 0-55 0,0 0-45 0,0 0-47 0,0 0-39 16,0 0-62-16,0 0-35 0,0 0-35 0,0 0-25 15,0 21-23-15,-1 1-12 0,-1 13-19 0,0 2-15 16,-1 0-14-16,3 3-14 0,0-3-8 0,0 0-21 16,1-1-6-16,3 2-12 0,-2-12-8 0,1-2-6 15,0-1-8-15,1 0-10 0,0 0-22 0,0-4-23 0,0-3-27 16,-1-3-36-16,-2-1-45 0,1-4-50 0,1-2-40 16,-2-2-53-16,0 1-47 0,2-3-77 0,-3-2-318 15,0 0-825-15,0 0 222 0</inkml:trace>
          <inkml:trace contextRef="#ctx0" brushRef="#br0" timeOffset="76024.6078">8287 1584 726 0,'0'-6'574'0,"0"6"-80"0,0 0-44 0,2-8-36 0,1 6-26 0,0 0-27 15,6-2-34-15,1 1-30 0,1 0-21 0,-1 1-19 16,3 2-17-16,-2 0-10 0,1 1-15 0,-2 0-18 15,-1 1-13-15,1 2-6 0,-1 2-10 0,-3 1-13 16,1 1-13-16,-2 1-9 0,-4 1-19 0,-4 7-16 16,1 0-31-16,-4 0-32 0,-2 1-48 0,-3-3-42 15,-1 0-34-15,2 0-40 0,-3-2-36 0,3-3-53 0,1-4-39 16,0-3-37-16,2 0-54 0,-1-2-50 0,8-1-257 16,-12-6-786-16,8 3 213 0</inkml:trace>
          <inkml:trace contextRef="#ctx0" brushRef="#br0" timeOffset="76465.0361">8641 1584 359 0,'0'0'293'0,"0"0"-48"0,-11 1-32 0,11-1-25 0,-7 5-18 0,4-2-11 15,0 0-7-15,-1 0 2 0,2 0 9 0,-1 0 8 16,1 1 4-16,2-4 17 0,-3 6 5 0,2-2 11 15,1-1 16-15,0-3 8 0,1 6-1 0,2-1-7 0,-1-2-4 16,2 0-8-16,2 1-14 0,3-1-11 0,1 1-21 16,2-1-13-16,-1-3-9 0,8 3-13 0,-2-3-10 15,-3 0-15-15,-3-1-3 0,-1-1-18 0,0 1-3 16,-2-2-9-16,0 0-5 0,-2 0-12 0,-1-1-28 16,-2 2-25-16,-1-2-22 0,0-1-24 0,-2 5-17 15,0-9-26-15,-3 5-25 0,-2-5-29 0,-3 3-29 16,0-1-24-16,-1 3-20 0,-2 0-26 0,0 3-18 0,-2-1-22 15,2 2-18-15,1 0-18 0,-2 2-186 0,2-2-599 16,3 1 163-16</inkml:trace>
          <inkml:trace contextRef="#ctx0" brushRef="#br0" timeOffset="76861.0233">8985 1570 253 0,'0'0'414'15,"0"0"-82"-15,0 0-36 0,0 0-43 0,0 0-38 0,0 0-27 0,0 0-19 16,0 0-23-16,-23-7-15 0,17 6-14 0,6 1-10 15,-15 0-12-15,5-1-5 0,2 1-9 0,8 0 15 16,-13 0-9-16,13 0 3 0,-11 0-3 0,11 0 0 16,-8-2-7-16,8 2 2 0,0 0 13 0,-9 3 13 0,9-3 13 15,0 0 12-15,-3 3 8 0,3-3 7 0,0 0-2 16,0 5-1-16,0-5-7 0,3 7-3 0,1-2-7 16,-1-2-5-16,3 5-12 0,-1-1-9 0,1 2-11 15,1-1-9-15,-2 0-7 0,-1 3-9 0,1-2-5 0,0 1-16 16,-4 0-19-16,2 1-29 15,-4 6-42-15,-6 0-57 0,5 0-62 0,-6-4-66 16,3 0-64-16,-2-3-67 0,2-3-259 16,-1-3-747-16,1-1 202 0</inkml:trace>
          <inkml:trace contextRef="#ctx0" brushRef="#br0" timeOffset="77291.5931">9144 1586 592 0,'0'0'385'0,"0"-7"-49"0,0 7-33 0,0 0-37 0,-1-4-26 16,1 4-26-16,0 0-26 0,0 0-20 0,-3-5-19 16,3 5-28-16,-5-2-17 0,5 2-17 0,-10-2-1 15,10 2-16-15,-10 0-5 0,10 0-10 0,-10 0-1 0,10 0-7 32,-11 1-3-32,11-1 8 0,-7 2 2 0,7-2 7 15,-8 3 15-15,5-3 21 0,3 0 17 0,-3 4 21 16,3-4 10-16,0 0 14 0,2 8 7 0,1-5 5 15,1 1 3-15,1 0 3 0,2 1-3 0,1 4 4 16,2-3-12-16,4 4-6 0,-2-1-10 0,-2 0-8 0,-3-3-12 16,2 2-5-16,-3-1-9 0,2 1-6 0,-4 0-10 15,0 1-13-15,-1 0-20 0,-3 1-29 0,-2 0-51 0,0 1-63 0,-4 4-62 16,0-2-69-16,1-6-72 0,-1 0-84 0,-1-1-88 0,0-6-291 16,2 0-891-16,5 0 240 0</inkml:trace>
          <inkml:trace contextRef="#ctx0" brushRef="#br0" timeOffset="77586.9401">9342 1609 639 0,'-4'4'561'16,"4"-4"-55"-16,-2 2-41 0,2-2-32 0,-3 6-33 15,3-6-32-15,-1 6-25 0,1-2-28 0,-2 1-23 16,2-1-27-16,0 2-23 0,0 0-26 0,0 3-20 16,-1 0-20-16,2 1-25 0,-1-1-11 0,0 0-18 0,-1 0-31 15,1-1-58-15,1-3-65 0,-1 1-82 0,2-2-72 16,-2 0-78-16,0-4-69 0,1 5-70 0,-1-5-234 15,0 0-762-15,0 0 205 0</inkml:trace>
          <inkml:trace contextRef="#ctx0" brushRef="#br0" timeOffset="77884.7759">9518 1404 633 0,'-2'-5'630'15,"-1"3"-106"-15,3 2-70 0,-5-3-43 0,5 3-37 0,0 0-35 16,0 0-32-16,-10 6-26 0,6 2-24 0,1 2-22 0,-4 10-13 15,1 2-18-15,-3 13-18 0,2-2-17 0,0 1-23 16,4-6-8-16,-3 6-13 0,5-6-12 0,-1-7-3 16,2 0-12-16,0 0-18 0,0-1 3 0,3-2-4 15,-3-4-4-15,2-1-2 0,0-4 0 0,1-2-5 0,-1 0-4 16,2-3 3-16,-1-1-3 0,2 0-2 16,1-2-13-16,4 0 0 0,1-5-4 0,7-2-3 0,1-1 0 15,-2-4-10-15,1-1-2 0,-5 1-3 0,4 0-5 16,-3 1 1-16,-3 2 1 0,-5 2-4 0,1 1 2 15,-3 0 0-15,0 2-12 0,-2 1-2 0,-2 2-10 16,0 0-5-16,0 0-18 0,0 0-37 0,0 0-34 0,-28 10-34 16,12-1-34-16,-2 0-36 0,3 1-29 0,-2 0-29 15,2-1-32-15,0 1-36 0,3-2-40 0,2-5-333 16,1 0-836-16,3-1 226 0</inkml:trace>
          <inkml:trace contextRef="#ctx0" brushRef="#br0" timeOffset="78208.8738">9786 1650 852 0,'0'0'588'15,"-5"0"-80"-15,5 0-50 0,0 0-47 0,0 0-34 0,-6 3-35 16,5-1-40-16,-2 1-25 0,2 2-31 0,-2-2-22 16,2 3-24-16,0-2-22 0,0 6-17 15,-1-2-18-15,1 1-27 0,1-2-36 0,0 1-58 0,0-3-77 16,0 1-85-16,0-2-80 0,0-4-79 0,0 4-359 15,0-4-787-15,0 0 211 0</inkml:trace>
          <inkml:trace contextRef="#ctx0" brushRef="#br0" timeOffset="78445.9019">9929 1360 674 0,'0'0'526'0,"-9"3"-62"0,6 0-20 0,1 0-25 0,1 2-17 16,-3 4-17-16,1 8-22 0,-1 2-20 0,2 4-12 16,-4 11-13-16,3 1-18 0,0-8-18 0,-3 7-25 15,4-7-23-15,1-5-23 0,1 2-23 0,0-2-19 16,1 1-18-16,1-1-12 0,0 1-15 0,-1-1-17 16,2-4-39-16,-1-1-36 0,3-2-60 0,-1-2-54 15,1-3-56-15,-2-4-58 0,5 0-61 0,-2-4-70 0,2 0-70 16,-8-2-365-16,16-6-913 0,-3 0 245 0</inkml:trace>
          <inkml:trace contextRef="#ctx0" brushRef="#br0" timeOffset="78614.5404">10108 1665 303 0,'0'0'547'0,"0"0"-92"0,0 0-51 0,0 0-33 0,0 0-19 16,0 0-11-16,0 0-2 0,-12 13-19 0,10-5-16 16,1 2-27-16,-1 0-19 0,1 0-26 0,0 7-21 15,-1-4-19-15,2 0-21 0,0-2-10 0,2-2-23 16,-1 1-17-16,0 0-27 0,1-2-37 0,-1-1-46 15,0-1-49-15,0-3-61 0,1 1-55 0,-1-1-67 16,-1-3-92-16,0 0-353 0,0 0-800 0,0 0 216 0</inkml:trace>
          <inkml:trace contextRef="#ctx0" brushRef="#br0" timeOffset="79093.9635">10181 1646 4358 0,'-2'-3'576'0,"-1"-1"-308"0,2 1-139 15,1 3-50-15,3-8-6 0,0 4 15 0,2 0 8 16,6-1 2-16,0 0-4 0,8-3-7 0,0 2-5 0,0 0-10 15,0 0-7-15,-4 2-7 0,-1 1-5 16,-3 3-1-16,-1-1-10 0,1 1-4 0,-3 0-3 16,-8 0-7-16,12 3-2 0,-7 0-6 0,-1 0 0 0,1 5 3 15,0 1-8-15,-1 0 1 0,1 8-2 0,-2 0-7 16,-2-3 2-16,1-2 0 0,1 6-5 0,0-3 6 16,-3-1-7-16,1-3 0 0,0-1 3 15,0-3-2-15,1-1 2 0,-2 0 3 0,0-2-6 0,0-4-11 16,1 6-14-16,-1-4-14 0,0-2-18 0,0 0-31 15,0 0-53-15,4 3-71 0,-4-3-53 16,0 0-71-16,6-14-84 0,-5 6-289 0,1-3-848 0,2-5 230 16</inkml:trace>
          <inkml:trace contextRef="#ctx0" brushRef="#br0" timeOffset="78825.4383">10208 1428 355 0,'-5'-4'733'0,"1"0"-149"0,0 2-63 0,4 2-45 0,-5-4-39 16,5 4-44-16,-4-2-43 0,4 2-45 0,0 0-31 16,0 0-31-16,-3 12-11 0,1 5-11 0,2 1-16 15,-1 2-13-15,1 2-20 0,0 2-5 0,-1 12-15 16,0-3-19-16,1-6-9 0,1-3-14 0,0-2-11 16,0 1-12-16,-1-1-5 0,2 0-33 0,3-2-37 0,-4-1-66 15,0-6-69-15,0-3-83 0,1-1-71 16,-2-3-90-16,0-2-419 0,0-4-945 0,0 3 255 0</inkml:trace>
          <inkml:trace contextRef="#ctx0" brushRef="#br0" timeOffset="79219.7788">10459 1453 609 0,'-5'-3'390'0,"3"1"-80"0,2 2-72 0,-5-3-88 16,5 3-95-16,0 0-114 0,0 0-161 0,0 0-262 0,0 0 76 16</inkml:trace>
          <inkml:trace contextRef="#ctx0" brushRef="#br0" timeOffset="79566.4191">10553 1630 605 0,'0'0'487'0,"0"0"-26"0,0 0-21 0,0 0-30 0,4 6-31 16,-4-6-41-16,0 0-33 0,5 1-30 0,-5-1-28 0,0 0-22 16,0 0-18-16,0 0-23 0,0 0-18 0,0 0-25 15,13-6-25-15,-13 6-21 0,2-4-23 0,-1 0-17 16,-1 4-16-16,-2-5-13 0,2 5-8 0,-5-7-1 15,2 5-1-15,3 2-4 0,-6-3-3 0,1 2-3 16,5 1 1-16,-8-2 2 0,8 2 2 0,-7 0 6 16,7 0 14-16,0 0 12 0,-6 3 14 0,2 1 6 15,3 1 4-15,-2-2 10 0,2 2 0 0,1 1-1 0,1 2 8 16,0 1-15-16,2 2-7 0,1-2-6 0,1 1-4 16,0 0-12-16,0 0-10 0,2-2-29 0,1 0-39 15,-2 0-40-15,3-1-62 0,1-1-54 0,7 0-53 16,-2-5-53-16,4 4-60 0,-4-7-319 0,7 2-815 15,-5-3 220-15</inkml:trace>
          <inkml:trace contextRef="#ctx0" brushRef="#br0" timeOffset="79823.7424">10918 1595 255 0,'-11'-4'409'15,"3"0"-71"-15,-1 2-34 0,1-1-36 0,2 1-18 16,-2 1-32-16,3 1-23 0,5 0-22 0,-13 0-23 15,2 3-8-15,1-1-6 0,2 0-3 0,-1 2-3 16,3-2 4-16,0 1 4 0,1-1 1 0,0 1 13 0,1 2 14 16,1-4 14-16,1 3 5 0,1 1-2 0,1-1-4 15,1 1 0-15,1 0-1 0,2 5 3 0,4-1-3 16,-2 0-8-16,7 5-2 0,-1-1-10 0,-2-4-9 16,0-1-11-16,-3 0-18 0,0-2-7 0,-1-1-16 0,-2-1-9 15,-1 1-13-15,1-1-26 0,-3-3-34 0,-1-1-45 16,-1 5-61-16,-6 1-90 0,-3 0-96 0,-7-3-119 15,-5 1-384-15,-1-2-937 0,-1-2 252 0</inkml:trace>
          <inkml:trace contextRef="#ctx0" brushRef="#br0" timeOffset="80831.0523">9647 1485 226 0,'-4'-3'778'16,"4"3"-167"-16,-5-3-72 0,5 3-37 0,-4-1-40 0,4 1-44 16,0 0-51-16,0 0-45 0,-3-3-46 0,3 3-56 15,0 0-59-15,0 0-68 0,0 0-80 0,0 0-99 16,0 0-84-16,0 0-97 0,0 0-90 0,-7 6-206 16,7-6-677-16,-8 4 185 0</inkml:trace>
          <inkml:trace contextRef="#ctx0" brushRef="#br0" timeOffset="80604.7619">10036 1519 235 0,'0'0'796'16,"0"0"-137"-16,0 0-69 0,0 0-48 0,0 0-47 0,0 0-60 15,0 0-59-15,5 3-37 0,-5-3-49 0,0 0-49 16,0 0-51-16,0 0-58 0,0 0-68 0,0 0-80 15,0 0-72-15,0 0-96 0,0 0-103 0,0 0-376 16,0 0-796-16,0 0 217 0</inkml:trace>
        </inkml:traceGroup>
      </inkml:traceGroup>
    </inkml:traceGroup>
    <inkml:traceGroup>
      <inkml:annotationXML>
        <emma:emma xmlns:emma="http://www.w3.org/2003/04/emma" version="1.0">
          <emma:interpretation id="{2CC4AABC-BE30-4A66-9E99-54F9C8393B4E}" emma:medium="tactile" emma:mode="ink">
            <msink:context xmlns:msink="http://schemas.microsoft.com/ink/2010/main" type="paragraph" rotatedBoundingBox="401,3748 15113,3242 15144,4134 431,4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AC2FDA-A66A-41F9-8EF5-75A1B3D6B6F8}" emma:medium="tactile" emma:mode="ink">
              <msink:context xmlns:msink="http://schemas.microsoft.com/ink/2010/main" type="line" rotatedBoundingBox="401,3748 15113,3242 15144,4134 431,4641"/>
            </emma:interpretation>
          </emma:emma>
        </inkml:annotationXML>
        <inkml:traceGroup>
          <inkml:annotationXML>
            <emma:emma xmlns:emma="http://www.w3.org/2003/04/emma" version="1.0">
              <emma:interpretation id="{F7815ECD-4620-40E3-81C6-F149CD3B09C1}" emma:medium="tactile" emma:mode="ink">
                <msink:context xmlns:msink="http://schemas.microsoft.com/ink/2010/main" type="inkWord" rotatedBoundingBox="404,3849 1443,3813 1457,4200 417,4236"/>
              </emma:interpretation>
              <emma:one-of disjunction-type="recognition" id="oneOf21">
                <emma:interpretation id="interp105" emma:lang="en-US" emma:confidence="0.5">
                  <emma:literal>The</emma:literal>
                </emma:interpretation>
                <emma:interpretation id="interp106" emma:lang="en-US" emma:confidence="0">
                  <emma:literal>the</emma:literal>
                </emma:interpretation>
                <emma:interpretation id="interp107" emma:lang="en-US" emma:confidence="0">
                  <emma:literal>Tho</emma:literal>
                </emma:interpretation>
                <emma:interpretation id="interp108" emma:lang="en-US" emma:confidence="0">
                  <emma:literal>Thc</emma:literal>
                </emma:interpretation>
                <emma:interpretation id="interp109" emma:lang="en-US" emma:confidence="0">
                  <emma:literal>Thu</emma:literal>
                </emma:interpretation>
              </emma:one-of>
            </emma:emma>
          </inkml:annotationXML>
          <inkml:trace contextRef="#ctx0" brushRef="#br0" timeOffset="89239.3921">9 2745 3060 0,'0'0'377'0,"0"0"-163"0,-6 2-76 0,6-2-32 0,0 0 4 0,0 0 8 16,0 0 12-16,0 0 3 0,0 0 4 0,29-11 13 0,-11 0 9 16,2 3 6-16,2-3-7 0,12-5 3 0,-7 3 0 0,6-3-8 15,-7 4-2-15,-4 3-3 0,1-1-8 0,-2 2-5 16,-2 0-11-16,-1 0-3 0,-5 2-10 0,-2 1-5 31,-2 2-4-31,0-1-7 0,-3 1-11 0,1 1-5 0,-2 1-5 16,-3-2-8-16,2 1-4 0,-4 2-11 0,6-1-5 15,-6 1-11-15,0 0-8 0,0 0-3 0,0 0-5 16,9 4-5-16,-8 2 0 0,3 3-3 0,-3 8 1 0,1 1-3 16,-1 0-1-16,0 3 0 0,-1 0 1 15,0-1-2-15,1 0-6 0,-1-1 4 0,0 0-1 0,1 2-1 16,0-5-1-16,1 0-4 0,-1-3 9 0,0-1-6 15,0-4 4-15,-1-1 3 0,2-1-2 0,-1-1-5 16,-1-1-1-16,0-4 0 0,1 6-1 0,-1-6 2 16,3 4-3-16,-3-4 1 0,0 0-1 0,0 0-5 15,11 0-10-15,-11 0-14 0,11-10-18 0,-3 2-7 0,5-5-19 16,-2 1 2-16,-1 1 4 0,-4 2-1 0,0 1 8 16,-1 3-1-16,0-1 5 0,-1 3 3 0,-2-1 1 15,2 0-2-15,-4 4 1 0,5-3 2 0,-5 3 5 16,0 0 4-16,0 0 7 0,0 0 2 0,12 11 1 0,-9-2 3 15,1 0-4-15,2 6-28 0,-1 2-34 16,2-1-41-16,-1 1-44 0,-2-1-41 0,1-5-36 0,-1 1-42 16,0-2-48-16,1-2-309 0,-1 1-791 0,1-3 214 15</inkml:trace>
          <inkml:trace contextRef="#ctx0" brushRef="#br0" timeOffset="88753.4037">266 2717 684 0,'0'0'431'15,"2"-5"-17"-15,-2 5-28 0,1-3-21 0,-1 3-20 0,0 0-22 16,0 0-21-16,0 0-18 0,0 0-18 0,0 0-18 16,0 0-13-16,0 0-12 0,0 0-15 0,0 0-16 15,0 18-15-15,-1-8-11 0,0 1-25 0,0 6-10 16,-1 1-14-16,1 2-14 0,1-2-7 0,-1 0-19 15,2-2 6-15,-2 1-10 0,1 0-7 0,1 0-13 16,0-4-14-16,-1-3-22 0,2-2-33 0,-4-1-32 0,4 0-39 16,-2-2-43-16,1-1-37 0,-1-4-31 15,1 6-37-15,-1-6-57 0,0 0-81 0,0 0-274 16,0 0-778-16,0 0 211 0</inkml:trace>
          <inkml:trace contextRef="#ctx0" brushRef="#br0" timeOffset="89590.8554">740 2824 559 0,'0'0'437'0,"0"0"-53"0,0 0-24 0,-10 0-28 0,10 0-20 0,0 0-9 15,0 0-16-15,0 0-13 0,0 0-15 16,0 0-9-16,0 0-8 0,24-5 1 0,-24 5-11 0,8-3-3 31,-8 3-14-31,8-2-6 0,-8 2-11 0,7-3-6 0,-7 3-22 16,0 0-13-16,9-3-11 0,-9 3-19 0,0 0-31 15,3-3-28-15,-3 3-28 0,0 0-21 0,0 0-20 16,0 0-15-16,-5-8-14 0,5 8-1 0,-10-4 0 0,5 3 4 16,5 1 1-16,-10-1 3 0,10 1 1 0,-11 0 1 15,11 0 2-15,-10 1 7 0,10-1 5 0,-10 4 7 0,6-2 9 16,4-2 6-16,-5 6 5 0,2-2 17 0,3-4-2 16,0 9 5-16,3 0-3 0,1-1 2 0,2 1-4 15,2 0-6-15,3 5-6 0,3-2-17 0,4-2-21 0,2-1-35 16,0-2-42-16,1-1-52 0,3-2-64 0,-1 1-60 15,2-5-70-15,12-3-88 0,-5 0-243 0,7 0-805 0,-11-3 218 16</inkml:trace>
        </inkml:traceGroup>
        <inkml:traceGroup>
          <inkml:annotationXML>
            <emma:emma xmlns:emma="http://www.w3.org/2003/04/emma" version="1.0">
              <emma:interpretation id="{DC391135-AFB1-4574-8EAF-EB5B096E6E6E}" emma:medium="tactile" emma:mode="ink">
                <msink:context xmlns:msink="http://schemas.microsoft.com/ink/2010/main" type="inkWord" rotatedBoundingBox="1862,3733 3564,3675 3579,4129 1877,4188"/>
              </emma:interpretation>
              <emma:one-of disjunction-type="recognition" id="oneOf22">
                <emma:interpretation id="interp110" emma:lang="en-US" emma:confidence="0.5">
                  <emma:literal>overall</emma:literal>
                </emma:interpretation>
                <emma:interpretation id="interp111" emma:lang="en-US" emma:confidence="0">
                  <emma:literal>overalls</emma:literal>
                </emma:interpretation>
                <emma:interpretation id="interp112" emma:lang="en-US" emma:confidence="0">
                  <emma:literal>Overall</emma:literal>
                </emma:interpretation>
                <emma:interpretation id="interp113" emma:lang="en-US" emma:confidence="0">
                  <emma:literal>over-all</emma:literal>
                </emma:interpretation>
                <emma:interpretation id="interp114" emma:lang="en-US" emma:confidence="0">
                  <emma:literal>overcall</emma:literal>
                </emma:interpretation>
              </emma:one-of>
            </emma:emma>
          </inkml:annotationXML>
          <inkml:trace contextRef="#ctx0" brushRef="#br0" timeOffset="90027.3821">1492 2729 339 0,'0'0'407'0,"-10"-2"-67"16,10 2-49-16,0 0-45 0,-5 3-27 0,5-3-28 16,-5 2-17-16,5-2-15 0,-3 6 2 0,0-1-7 0,2-1-3 0,1 2 12 0,0 3 13 0,1-3 2 15,2 1 6-15,0 3 6 0,2-4-1 0,1 1 1 0,2 0-3 32,1-1-9-32,1-1-4 0,1 0-14 0,8 0-14 15,-2 0-7-15,2-3-2 0,0-2-23 0,-1 0-8 0,1 0-8 16,-6-1-10-16,-2 0-9 0,-2-1-3 0,-1 0-9 15,-2 0 3-15,-1-2-24 0,-3 2-20 0,1-2-23 16,-3 0-22-16,0-2-19 0,-5-3-20 0,-1 0-26 0,-8-5-27 16,-3 3-25-16,0 0-9 0,0-1-10 0,-2 3-1 15,-3 2-12-15,4 0-15 0,-1 2-15 16,3 1-15-16,1 0-21 0,3 3-32 0,5-1-258 0,-1 2-630 0,8 0 174 16</inkml:trace>
          <inkml:trace contextRef="#ctx0" brushRef="#br0" timeOffset="90408.9331">1759 2748 548 0,'0'0'484'15,"-5"-3"-55"-15,5 3-41 0,0 0-44 0,-4-1-41 0,4 1-38 16,0 0-31-16,0 0-15 0,0 0-7 0,0 0-7 16,0 0-4-16,-4 10-12 0,4-4-3 0,0-1-9 0,2 4-6 15,-1 2-8-15,1 0-11 0,1-2-3 0,1 7-10 16,1-3-9-16,0-3-8 0,-2-2-1 0,1 1-9 0,0-2 1 15,-1-1 2-15,0-2 10 0,0 0-12 0,1 0-3 16,-1-2 8-16,1 1-5 0,-4-3-5 0,10 1-10 16,-10-1-7-16,10-4-10 0,-3 0-12 0,2-4-17 0,2-5-30 15,0-2-46-15,-5 0-48 0,0-3-49 0,-1 1-64 32,-2 4-66-32,-1-5-65 0,-1 5-73 0,-1-4-388 0,0 7-932 15,2 2 251-15</inkml:trace>
          <inkml:trace contextRef="#ctx0" brushRef="#br0" timeOffset="90776.3198">2093 2780 841 0,'-4'1'535'16,"4"-1"-52"-16,0 0-48 0,0 0-41 0,-4-2-38 15,4 2-39-15,0 0-35 0,-3-4-35 0,3 4-22 16,-2-2-26-16,2 2-16 0,-3-3-24 0,3 3-19 0,-4-3-14 16,4 3-19-16,-5-3-19 0,5 3-15 15,-10-1-8-15,0 1-9 0,0 1-8 0,0 0-5 0,0 1-2 16,0 2-7-16,2-1-1 0,0 0-3 0,-1 3-3 15,4-2 0-15,1 0 5 0,1 1 6 0,0-2 4 16,2 2 5-16,2 1 7 0,0-1 3 0,3 4 3 16,4-2-1-16,1-2 1 0,-1 2-10 0,9 1-8 0,2-2 4 15,1-1-8-15,2 0-28 0,-1-3-39 16,0-2-57-16,1-2-68 0,-1-1-68 0,-3 0-89 0,4-1-86 0,-5-2-297 16,-3 3-833-16,-2-2 225 0</inkml:trace>
          <inkml:trace contextRef="#ctx0" brushRef="#br0" timeOffset="91188.6205">2308 2717 464 0,'0'0'377'16,"-6"-1"-66"-16,6 1-47 0,0 0-36 0,0 0-30 0,-9 2-24 15,9-2-16-15,-5 3-20 0,4 0-15 0,1-3-12 16,-4 6-15-16,3-1-9 0,0-1 6 0,-1 1 4 16,2-5 3-16,-1 9 0 0,1-5 9 0,0 0 5 15,0-4 10-15,1 9 6 0,1-5 2 0,-2 1-4 0,2-1-2 16,0 1-2-16,0-2-5 0,1 2-2 0,-1 0-5 16,-2-5-8-16,5 7-9 0,-2-4-14 15,-1 0-1-15,-2-3-9 0,4 4-8 0,-3-1-6 0,-1-3-2 16,0 0-4-16,5 4-2 0,-5-4-5 0,0 0-2 15,3 4-3-15,-3-4 3 0,0 0-9 0,0 0-4 16,0 0-1-16,0 0-6 0,0 0-1 0,0 0-4 0,6-10-1 16,-5 5-4-16,1-1-3 0,1-1-1 0,0-2-2 15,-1 2 2-15,3-3-2 0,-1 2-1 0,0 1-2 16,0-1 0-16,1 0-2 0,-1 2-1 0,0 0 1 16,0 3-4-16,1-2-15 0,0 1-24 0,-1 1-35 15,1 0-46-15,0 1-44 0,-5 2-41 0,9-3-65 16,-9 3-63-16,7-1-256 0,-7 1-709 15,0 0 192-15</inkml:trace>
          <inkml:trace contextRef="#ctx0" brushRef="#br0" timeOffset="91689.0181">2644 2737 393 0,'0'0'179'0,"-9"-3"-16"0,4 1-5 0,1 1-1 0,4 1 4 16,-6-1 6-16,6 1 5 0,-7-3 2 0,7 3 13 15,-6-2 0-15,6 2 1 0,-7-1-5 0,7 1 1 16,0 0-8-16,-10 0-12 0,10 0-15 0,0 0-10 16,-9-1-9-16,9 1-13 0,-7 2 4 0,7-2-9 15,-8 6 0-15,4-1-1 0,-1-2-1 0,3 2-1 16,-2 4-2-16,0-1-5 0,2 1-3 0,1-3-1 0,-1 4-2 15,2-3-2-15,2 4-5 0,-1-5 1 0,0 0-8 16,2-1-2-16,-1 1-4 0,1-2-12 0,2-2 0 16,0 3-10-16,0-3-9 0,0 0-15 0,5 0-12 15,-3 0-19-15,2-1-12 0,1-1-11 0,-2-1-7 16,-2-2-7-16,-1 0-4 0,0-1-10 0,-3 1 1 0,1-1 0 16,1-4 6-16,-2 1-3 0,-1-3 14 0,1 3 7 15,-2-1 7-15,-2 0 2 0,1 1 8 0,0 3 8 16,1-1 1-16,-1 2 1 0,1 3 0 0,0-5-7 31,0 5 2-31,-3-4 0 0,3 4 1 0,0 0-8 0,0 0 11 16,0 0 5-16,0 0-6 0,3 12-1 0,-1-6 2 15,1 3-4-15,2 0 3 0,0 0-9 0,0 0-1 16,2-1-7-16,0-2-8 0,0 4-15 0,-1-3-5 16,5-2-22-16,-3 0-4 0,3-2-18 0,0-2-18 0,2-1-24 15,-2 0-23-15,2-3-17 0,-2 1-16 0,8-5-16 16,-6 0-22-16,3-3-20 0,-3-3-175 15,-2-1-505-15,-1-1 140 0</inkml:trace>
          <inkml:trace contextRef="#ctx0" brushRef="#br0" timeOffset="92067.1534">2922 2529 277 0,'-2'-20'246'0,"2"1"14"15,-1 5 12-15,-1 3 11 0,-1 1 11 0,2 1-3 16,-2 2-17-16,1 1-20 0,1 4-30 0,-2-2-16 16,3 4-21-16,-2-3-26 0,2 3-18 0,0 0 0 0,-9 11-3 15,4-1-8-15,-1 8-2 0,2 4-9 0,-1-1-5 16,0 2-3-16,3 2-3 0,-1-2-7 0,2 0-5 15,1 1-11-15,2 0-6 0,2-1-7 0,0-2-8 16,-2-2-4-16,5 0-9 0,-1-4-8 0,0-2-9 16,0-3-13-16,0-1-9 0,1-3-21 0,1 0-12 15,1-3-17-15,0 0-15 0,2-2-21 0,2-1-18 0,-2-4-12 16,0 1-9-16,-1-3-7 0,7-4 0 0,-4-4 0 16,-1-1 6-16,-2 0 5 0,-1-4 10 0,-3-2 13 15,0-2 25-15,-1 0 22 0,-3 0 25 0,1-1 23 16,-3 0 38-16,1 3 34 0,-1 1 28 0,0 4 33 15,0 4 20-15,-1 0 8 0,1 6 1 0,-1 0-14 0,1 2-15 16,0 0-14-16,0 4-9 0,0 0-12 16,0 0-4-16,-7 16-3 0,3 3-5 0,3 2 2 0,-2 14 10 15,2-1-5-15,-2 0-2 0,5-5 4 0,-1-5-12 16,0 0-13-16,3 11-4 0,0-10-12 0,-1-2-2 16,1-3-3-16,1-3-16 0,0-1-27 0,1-4-37 15,-1-3-48-15,1-3-60 0,2-4-84 0,-2-3-113 16,3-3-122-16,5-9-309 0,3-2-907 0,-3-6 244 0</inkml:trace>
        </inkml:traceGroup>
        <inkml:traceGroup>
          <inkml:annotationXML>
            <emma:emma xmlns:emma="http://www.w3.org/2003/04/emma" version="1.0">
              <emma:interpretation id="{F8241DD1-FCF5-4E92-A8AF-BC3EA1D342DF}" emma:medium="tactile" emma:mode="ink">
                <msink:context xmlns:msink="http://schemas.microsoft.com/ink/2010/main" type="inkWord" rotatedBoundingBox="4046,3644 6826,3549 6845,4079 4064,4175"/>
              </emma:interpretation>
              <emma:one-of disjunction-type="recognition" id="oneOf23">
                <emma:interpretation id="interp115" emma:lang="en-US" emma:confidence="0.5">
                  <emma:literal>distribution</emma:literal>
                </emma:interpretation>
                <emma:interpretation id="interp116" emma:lang="en-US" emma:confidence="0">
                  <emma:literal>distributions</emma:literal>
                </emma:interpretation>
                <emma:interpretation id="interp117" emma:lang="en-US" emma:confidence="0">
                  <emma:literal>distributing</emma:literal>
                </emma:interpretation>
                <emma:interpretation id="interp118" emma:lang="en-US" emma:confidence="0">
                  <emma:literal>distributism</emma:literal>
                </emma:interpretation>
                <emma:interpretation id="interp119" emma:lang="en-US" emma:confidence="0">
                  <emma:literal>distributive</emma:literal>
                </emma:interpretation>
              </emma:one-of>
            </emma:emma>
          </inkml:annotationXML>
          <inkml:trace contextRef="#ctx0" brushRef="#br0" timeOffset="92993.7914">3822 2656 531 0,'-5'1'398'15,"5"-1"-45"-15,-7 1-29 0,7-1-31 0,-11 3-29 0,2-1-14 16,-2 1-18-16,-6 3-20 0,-1-1-14 0,6 2-18 15,-6 0-16-15,5 1-14 0,2-1-8 0,4-1-3 16,-2 2-9-16,3-3-4 0,0 4-5 0,2-1-5 16,0-2-6-16,3 1-4 0,0-2-5 0,2-1-8 0,1 0-6 15,2 1-6-15,0-3-8 0,5 2-10 0,1-2-4 16,1 0-5-16,1-2-12 0,7-2-12 0,-4 0-17 0,3-3-26 16,-4-1-20-16,3-2-17 0,-2-3-21 15,0-1-21-15,-2-1-14 0,-2-2 0 0,0-2 1 0,-2-3-2 16,-4 1 5-16,0-4 10 0,-4-1 15 0,0 1 16 15,-5 2 16-15,2-2 28 0,-2 2 26 0,2 2 37 16,0 7 19-16,-2 1 23 0,3 3 17 0,-1 1 18 16,0 0 5-16,1 3-6 0,-1-1-6 0,1 3-9 15,1 2-13-15,-1-4-2 0,1 4 1 0,0 0 4 0,0 0 13 16,-7 20 7-16,4 0 3 0,0 0 1 16,1 4-1-16,-1 10 7 0,4-5-15 0,-1 5-2 0,2-7-12 15,-1-3-9-15,1-2-7 0,2-1-7 0,0 1-9 16,0-1-5-16,1-4-11 0,-3 0-28 0,5 0-27 15,-3-6-45-15,1-1-33 0,1-3-36 0,-1-2-43 16,2-2-45-16,3 1-59 0,-1-6-43 0,1-1-40 0,0-2-26 16,0-2-14-16,4-6-245 0,-2-1-762 0,0 0 207 15,-3 3 3073-15,1 2-2058 0,-6 2 87 16,1 1 86-16,-1 1 63 0,0 0 50 0,-3 2 47 0,-1 3 19 16,4-5 11-16,-4 5-10 0,2-3-8 0,-2 3-8 15,0 0-6-15,0 0-7 0,0 0-6 0,0 0-11 16,3 12-15-16,-2-7-8 0,-1 5-9 0,0-3-10 15,0 3-10-15,0 0-6 0,0-1-17 0,1 0-37 0,-1-3-49 16,1-1-52-16,-1 0-52 0,0-5-53 0,2 7-48 16,-2-7-61-16,2 2-326 0,-2-2-746 0,0 0 203 15</inkml:trace>
          <inkml:trace contextRef="#ctx0" brushRef="#br0" timeOffset="93340.6879">4226 2600 429 0,'0'0'400'16,"-8"3"-55"-16,4-1-46 0,4-2-39 0,-13 7-31 0,7-2-26 0,1 0-11 16,0 2-22-16,1-1-8 0,0 0-11 0,2 0-8 15,-2 2-3-15,1 1 3 0,2 0-1 0,0-1 13 16,1 2 21-16,0 0 4 0,2 0 1 0,1 0-2 16,1-1-10-16,0 1-13 0,-2 1-11 0,2-1-13 15,0-1-17-15,-1 0-9 0,1 1-10 0,-3-1-18 16,-1 1-31-16,-1 1-55 0,-3 5-78 0,-4-2-101 15,-1-1-122-15,-1-6-344 0,1 1-781 0,-1-3 212 0</inkml:trace>
          <inkml:trace contextRef="#ctx0" brushRef="#br0" timeOffset="93544.0331">4374 2430 6126 0,'0'-3'265'0,"0"3"-124"0,0 0-80 0,0 0-20 0,0 0 0 15,0 0 13-15,0 0 9 0,0 16-4 0,1 1-4 16,-2 2-5-16,-2 6-6 0,3 12-3 0,-2 1-4 0,-1 2-3 16,0-4-2-16,-1 0-4 0,3 2-3 15,-2-13-18-15,2-2-34 0,-1 1-32 0,2-4-31 0,-2-1-33 16,1-2-38-16,-1-5-41 0,2-3-44 0,-2-2-47 16,-2-1-62-16,3-5-86 0,1-1-278 0,0 0-863 15,0 0 232-15</inkml:trace>
          <inkml:trace contextRef="#ctx0" brushRef="#br0" timeOffset="93704.4041">4349 2631 6013 0,'-2'-3'412'15,"1"0"-163"-15,1 1-30 0,0 2-32 0,-1-3-6 16,1 3-19-16,2-5-34 0,-2 5-27 0,5-3-20 16,1-1-12-16,4 1-8 0,1-2-8 0,0 2-10 0,8 0-43 15,-2-3-64-15,-2 3-86 0,-3 1-101 0,-2 1-107 16,-1-1-122-16,-3 2-444 0,-6 0-1111 0,12-1 298 15</inkml:trace>
          <inkml:trace contextRef="#ctx0" brushRef="#br0" timeOffset="94263.1039">4562 2653 799 0,'0'0'494'0,"0"0"-65"0,0 0-46 0,0 0-30 0,0 0-23 15,0 0-20-15,0 0-25 0,-4 12-22 0,4-6-21 0,0 2-23 16,0 0-19-16,0 1-18 0,1 2-19 0,-1-1-12 15,1-2-18-15,-1 3-14 0,2-2-11 0,-1 1-3 16,2-1-8-16,-1-2-3 0,-1-1-6 0,1-2-7 16,-2 1-1-16,0-5-6 0,3 6 3 0,-3-6 2 15,2 4 4-15,-2-4 10 0,1 5 4 0,-1-5 5 16,0 0-12-16,4 2-5 0,-4-2-9 0,0 0 3 0,0 0-18 16,13-8 5-16,-7 0-19 0,0 0-1 15,2 0-12-15,-2 0-5 0,-1-1-18 0,2 0-20 16,0 0-23-16,0 0-17 0,-2 0-21 0,1-1-21 0,-2 2-24 15,-1 1-28-15,2-2-38 0,0 2-42 0,1 2-40 16,-2 0-49-16,0 2-46 0,1 0-38 0,0 0-250 16,0 0-777-16,4 1 210 0</inkml:trace>
          <inkml:trace contextRef="#ctx0" brushRef="#br0" timeOffset="94375.7919">4864 2690 528 0,'4'3'327'15,"-4"-3"-11"-15,4 3 4 0,-4-3 11 0,4 5 6 16,-4-5 3-16,1 3-13 0,-1-3-18 0,0 0-23 15,0 10-24-15,0-6-21 0,0-4-24 0,-3 9-23 16,2-4-22-16,0 6-16 0,1-1-20 0,-1 0-46 16,-1 0-62-16,0-2-80 0,1 0-71 0,-1-2-89 15,1-2-90-15,1-4-278 0,0 0-697 0,0 0 189 0</inkml:trace>
          <inkml:trace contextRef="#ctx0" brushRef="#br0" timeOffset="94792.0206">5106 2363 4282 0,'-6'-6'536'16,"0"-2"-290"-16,-1 4-118 0,2 2-30 0,-1-2 2 16,1 2 0-16,5 2-15 0,-9-1-15 0,9 1-15 15,-7 2 0-15,2 3-1 0,-2 3 1 0,-3 7 5 16,1 1-3-16,2 0 2 0,0 4-1 0,1 0-1 0,1-1 6 16,1 3-4-16,0-2-1 0,3 3-5 0,1-4 1 15,0 2-6-15,2-3 6 0,1 2 3 0,1-1-4 16,-1-3 1-16,1-4-2 0,0-2-6 0,-2-2-3 15,2 1-5-15,-2-2 0 0,2-2-4 0,-2 1 1 0,2-2-3 16,0 0-9-16,0 0-9 0,-1 0-16 16,0-1-13-16,-3-3-21 0,6 5-17 0,-3-4-18 15,-3-1-21-15,0 0-23 0,9 0-20 0,-9 0-7 0,0 0-10 16,7-9 2-16,-6 5 3 0,2 0 11 0,-2-1 14 16,2 0 17-16,-2-1 14 0,2 1 13 0,-2 1 36 15,0 1 35-15,0-2 28 0,2 2 20 0,-2-2 15 16,-1 5 7-16,4-6 8 0,-2 6 5 0,-2 0-3 0,4-5-3 15,-4 5-4-15,7-2-1 0,-3 2-3 16,-4 0 6-16,0 0-2 0,14 2 6 0,-10 1-4 16,-4-3 1-16,5 7-8 0,-3-3-13 0,-2 1-18 0,0 5-25 0,-2-1-44 15,-3-1-55-15,-3 1-69 0,-2 5-69 0,-1-4-71 16,-4-1-82-16,1-3-348 0,3-1-881 0,-2-3 238 16</inkml:trace>
          <inkml:trace contextRef="#ctx0" brushRef="#br0" timeOffset="95437.0815">5292 2614 653 0,'-2'4'549'0,"2"-4"-60"0,0 0-52 0,0 0-47 0,-3 3-41 0,3-3-45 15,0 0-38-15,0 0-28 0,-1 4-26 16,0 1-21-16,1 0-16 0,-2-2-17 0,2 2-15 0,0 0-11 16,0 0-14-16,0 1-4 0,2 2-2 0,0 2-3 15,-1-3-5-15,3 3-6 0,0-2-5 0,1-2-8 16,-1 0-7-16,1-2-5 0,0 1-11 0,4-1-2 15,0 1-5-15,1 0-2 0,1-2-7 0,-2-1-11 16,0-1-5-16,1-1-15 0,0 0-19 0,-1-1-18 0,1-3-22 16,-2 1-19-16,-3-1-6 0,1 2-1 0,-3-2 0 15,1 2 10-15,-3-1 6 0,-1 3 6 0,4-4 3 16,-4 4 11-16,2-4-1 0,-2 4 8 0,1-3 2 16,-1 3 0-16,0 0 0 0,3-2 2 0,-3 2-1 0,0 0 9 15,0 0 6-15,0 0 20 0,0 0 14 0,0 0 10 16,7-1 13-16,-7 1 8 0,0 0 0 0,9 4-5 15,-4-2-1-15,-5-2-3 0,10 4-7 0,0-2-2 16,-1 0-6-16,2-1-10 0,-1 2-15 0,0-3-18 0,-2 0-20 16,-8 0-20-16,16-3-29 0,-8 0-24 0,-1-1-20 15,-1 0-9-15,0-4 6 0,1 0 1 0,-2-2 7 16,2-3 11-16,-2-5 10 0,0 0 10 0,-2-4 14 16,1 1 17-16,-2-2 27 0,1 0 28 0,-1-12 27 15,4 9 30-15,-4 3 28 0,0 3 32 0,-2 1 28 16,1 1 19-16,-1 5 14 0,0 4 11 0,0 1 9 15,0 4-8-15,0-1-19 0,0 5-13 0,0-7-19 0,0 7-15 16,0 0-11-16,0 0-7 0,0 0-2 0,0 0-4 0,-3 30-7 16,0-7-4-16,1 13-13 0,-1 1-8 0,1 1-5 15,-3-2 1-15,0 0-17 0,2-1 0 0,0 0-5 16,1-8-10-16,-1-5-28 0,3-1-40 0,0 1-48 16,2-6-51-16,-4-2-58 0,2-4-67 0,0-2-62 15,0-2-71-15,-1-3-420 0,1-3-979 0,0 0 263 0</inkml:trace>
          <inkml:trace contextRef="#ctx0" brushRef="#br0" timeOffset="95646.015">5582 2547 891 0,'0'0'578'0,"-3"-4"-69"0,3 4-55 0,0 0-48 0,0 0-24 15,11-4-23-15,-4 3-19 0,4 0-20 0,2 2-5 16,4 1-33-16,0 2-12 0,2 1-9 0,-6 2-16 15,3 2-12-15,-6 0-6 0,4 4-14 0,-7-1-16 16,1-3-18-16,-1 7-15 0,2 0-15 0,-5 1-16 16,-2-3-19-16,-2 2-24 0,2-2-48 0,-2-3-54 0,2-2-71 15,-2 0-69-15,0-1-65 0,1-1-76 0,-1-3-65 16,2 0-88-16,-2-4-356 0,0 0-964 0,0 0 260 16</inkml:trace>
          <inkml:trace contextRef="#ctx0" brushRef="#br0" timeOffset="95759.5221">5807 2432 453 0,'-5'-2'206'0,"5"2"-74"0,-7-2-79 0,7 2-92 0,0 0-53 15,0 0-108-15,-9 0 36 0</inkml:trace>
          <inkml:trace contextRef="#ctx0" brushRef="#br0" timeOffset="96792.97">4799 2461 741 0,'4'4'806'0,"-4"-4"-102"0,1 1-65 0,-1-1-56 0,0 0-57 0,0 0-59 15,3 2-58-15,-3-2-43 0,0 0-42 0,0 0-41 16,0 0-43-16,0 0-59 0,0 0-80 0,2 2-102 16,-2-2-109-16,0 0-106 0,0 0-112 0,0 0-124 15,0 0-275-15,0 0-873 0,0 0 236 0</inkml:trace>
          <inkml:trace contextRef="#ctx0" brushRef="#br0" timeOffset="96328.8983">5928 2554 496 0,'0'0'299'0,"-5"3"-42"0,5-3-24 0,-4 5-20 0,2-2-9 0,-1 0-1 16,2 0-4-16,1-3 0 0,-4 7 1 0,4-2 12 16,-1-2 12-16,1-3 14 0,3 8-1 0,-2-3-1 0,1-2-4 15,2 1-3-15,4 3-7 0,-1-1 0 16,3-1-16-16,7 4-17 0,-3-4-21 0,4 0-13 0,0 0-16 15,-3-2-14-15,-3-1-12 0,-2-2-9 0,-2 2-14 16,-1-2-16-16,-2 0-30 0,-5 0-41 0,9-2-38 16,-9 2-36-16,3-5-25 0,-3 5-31 0,0-5-40 15,-1 0-27-15,-3 0-21 0,-3-1-12 0,0-1 9 0,-1 0 20 16,2 1 25-16,0-1 33 0,-1 2 46 0,2 1 39 16,3-1 43-16,-2 1 42 0,2 0 34 0,0 0 18 31,2-1 6-31,2 1 10 0,0-1 9 0,3-3 14 15,3-1 13-15,1 3 12 0,-1-2 9 0,2 3 10 16,1 0 8-16,-1 1 2 0,9-2-2 0,-5 2-2 16,-1 3-7-16,-2 1-13 0,2 1 3 0,4 3-7 15,-2 0-7-15,-4 2-8 0,5 4-7 0,-2 1-7 16,-4-1-8-16,-3 0-7 0,-2-1-15 0,-1 1-9 0,2 6-13 16,-2-4-7-16,-2 0-26 0,-1-3-21 0,0 1-19 15,0-2-20-15,1-1-17 0,-1-2-8 0,0-1-5 16,-1 0 8-16,0-4 9 0,1 7 3 0,-1-7 10 15,3 4 5-15,-3-4 0 0,0 0 4 0,0 0 0 16,0 0 4-16,19-12-1 0,-10 4 8 0,3-6-6 16,2 2 4-16,-5 2 7 0,0 2 9 0,0 0 10 0,-3 2 5 15,2-1 3-15,-2 2 9 0,-1 2-5 16,0-1 7-16,0 3-7 0,-5 1 12 0,0 0 6 0,12 5 0 16,-8 1 0-16,-1 3-6 0,1 0-3 0,0 8 2 15,-2 1-8-15,1-2-9 0,2 1-26 0,-4-3-35 16,1-3-53-16,-1-2-42 0,-1-2-50 0,0-1-47 15,2 0-49-15,-1-4-53 0,-1-2-79 0,0 0-403 0,0 0-978 16,0 0 262-16</inkml:trace>
        </inkml:traceGroup>
        <inkml:traceGroup>
          <inkml:annotationXML>
            <emma:emma xmlns:emma="http://www.w3.org/2003/04/emma" version="1.0">
              <emma:interpretation id="{D85AC7B9-EE35-4B1C-AF1B-80B0BAFD19C7}" emma:medium="tactile" emma:mode="ink">
                <msink:context xmlns:msink="http://schemas.microsoft.com/ink/2010/main" type="inkWord" rotatedBoundingBox="7395,3581 7652,3572 7666,3992 7409,4001"/>
              </emma:interpretation>
              <emma:one-of disjunction-type="recognition" id="oneOf24">
                <emma:interpretation id="interp120" emma:lang="en-US" emma:confidence="0.5">
                  <emma:literal>is</emma:literal>
                </emma:interpretation>
                <emma:interpretation id="interp121" emma:lang="en-US" emma:confidence="0">
                  <emma:literal>i</emma:literal>
                </emma:interpretation>
                <emma:interpretation id="interp122" emma:lang="en-US" emma:confidence="0">
                  <emma:literal>if</emma:literal>
                </emma:interpretation>
                <emma:interpretation id="interp123" emma:lang="en-US" emma:confidence="0">
                  <emma:literal>it</emma:literal>
                </emma:interpretation>
                <emma:interpretation id="interp124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97507.7871">7000 2562 3712 0,'1'-3'565'16,"-1"3"-213"-16,1-2-119 0,-1 2-60 0,0 0-15 0,0 0-24 15,0 0-8-15,0 0-9 0,0 0-2 0,0 0 2 16,0 0 9-16,-1 18-13 0,0-8-11 0,1 0-7 15,0 7-8-15,0-4-6 0,0 0-8 0,0-3-4 0,0 1-13 16,1-1-21-16,-1-2-42 0,1 1-56 0,-1-4-56 16,1 0-65-16,1 0-58 0,-1-2-58 0,-1-3-68 15,0 0-372-15,0 0-890 0,0 0 241 0</inkml:trace>
          <inkml:trace contextRef="#ctx0" brushRef="#br0" timeOffset="97629.1559">7034 2357 870 0,'-4'-8'555'0,"-1"2"-78"0,0 1-42 0,0 0-38 0,1 2-40 16,0 0-41-16,2 0-39 0,2 3-37 0,-4-3-69 0,4 3-76 16,0 0-74-16,0 0-71 0,0 0-70 15,0 0-80-15,0 0-78 0,0 0-208 0,-6 11-583 16,6-11 160-16</inkml:trace>
          <inkml:trace contextRef="#ctx0" brushRef="#br0" timeOffset="97906.9077">7242 2504 538 0,'-12'0'312'16,"2"1"-49"-16,3-1-40 0,-2 1-31 0,3-1-22 16,-1 3-22-16,7-3-17 0,-9 0-12 0,9 0-7 0,-6 0-5 15,6 0 12-15,-4 3 19 0,4-3 3 0,0 0 20 16,0 0 22-16,0 0 19 0,-3 3 15 0,3-3 9 15,0 0-1-15,0 0-1 0,10 7-5 0,-7-6-9 16,3 3-6-16,4 1-18 0,-2 1-8 0,1-2-14 0,0 2-13 16,-1 0-7-16,-1 0-5 0,0 1-4 15,-2 2-13-15,-2 0-11 0,-2 2-21 0,-4 6-32 16,0 0-52-16,-5 0-58 0,-2 0-75 16,-1 0-76-16,-3-4-89 0,2 3-92 0,-5-3-335 15,5-6-865-15,2-1 234 0</inkml:trace>
        </inkml:traceGroup>
        <inkml:traceGroup>
          <inkml:annotationXML>
            <emma:emma xmlns:emma="http://www.w3.org/2003/04/emma" version="1.0">
              <emma:interpretation id="{50FA567C-AE92-4BCE-ABB7-6813029A5716}" emma:medium="tactile" emma:mode="ink">
                <msink:context xmlns:msink="http://schemas.microsoft.com/ink/2010/main" type="inkWord" rotatedBoundingBox="8041,3740 8470,3725 8473,3832 8045,3846"/>
              </emma:interpretation>
              <emma:one-of disjunction-type="recognition" id="oneOf25">
                <emma:interpretation id="interp125" emma:lang="en-US" emma:confidence="0.5">
                  <emma:literal>a</emma:literal>
                </emma:interpretation>
                <emma:interpretation id="interp126" emma:lang="en-US" emma:confidence="0">
                  <emma:literal>.</emma:literal>
                </emma:interpretation>
                <emma:interpretation id="interp127" emma:lang="en-US" emma:confidence="0">
                  <emma:literal>G</emma:literal>
                </emma:interpretation>
                <emma:interpretation id="interp128" emma:lang="en-US" emma:confidence="0">
                  <emma:literal>-</emma:literal>
                </emma:interpretation>
                <emma:interpretation id="interp12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98422.5755">7821 2481 539 0,'0'0'347'16,"-11"-3"-60"-16,11 3-41 0,-10-3-30 0,3 3-30 0,-2 0-17 15,-2 3-21-15,-6 0-18 0,2 1-15 0,1-1-14 16,3 2-3-16,-1-1-6 0,-4 4-3 0,5-2 5 15,0-1 5-15,3 0-1 0,2-2 4 0,0 2 7 16,2-1 12-16,1 0 7 0,1 0 8 0,2-1 3 0,0-3 12 16,0 7 2-16,2-3 1 0,1-2-7 0,1 1-3 15,2 0-5-15,3 1-7 0,2-2-8 0,1 0-10 16,6-2-6-16,1 0-10 0,-3-1-5 0,-3-1-7 16,5-1-8-16,-3-2-5 0,-5 1-4 0,2 0-3 0,-5 1-7 0,-1 0-1 15,-1-1-8-15,-1 1-4 0,-1-2-8 0,-1 3-9 16,1-1-1-16,-2-1-13 0,-1 4-6 0,1-6-6 0,-1 6-2 15,2-3-3-15,-2 3 0 0,0 0-3 16,0 0 2-16,0 0-1 0,0 0 1 0,0 0 2 0,0 0 3 16,0 0 7-16,0 0 3 0,0 0 0 0,8 8 6 15,-4-3 0-15,2 3 1 0,1-2-5 0,2 0-2 16,1 0-16 0,7 2-26-16,0-2-48 0,2-3-65 0,2 0-79 15,2-3-86-15,-1-4-104 0,1 0-271 0,-2-1-821 16,-1-5 222-16</inkml:trace>
        </inkml:traceGroup>
        <inkml:traceGroup>
          <inkml:annotationXML>
            <emma:emma xmlns:emma="http://www.w3.org/2003/04/emma" version="1.0">
              <emma:interpretation id="{D6F682E8-DC02-4123-8CCF-76A40A4316C5}" emma:medium="tactile" emma:mode="ink">
                <msink:context xmlns:msink="http://schemas.microsoft.com/ink/2010/main" type="inkWord" rotatedBoundingBox="9065,3497 10671,3442 10700,4287 9095,4343"/>
              </emma:interpretation>
              <emma:one-of disjunction-type="recognition" id="oneOf26">
                <emma:interpretation id="interp130" emma:lang="en-US" emma:confidence="0.5">
                  <emma:literal>product</emma:literal>
                </emma:interpretation>
                <emma:interpretation id="interp131" emma:lang="en-US" emma:confidence="0">
                  <emma:literal>products</emma:literal>
                </emma:interpretation>
                <emma:interpretation id="interp132" emma:lang="en-US" emma:confidence="0">
                  <emma:literal>Product</emma:literal>
                </emma:interpretation>
                <emma:interpretation id="interp133" emma:lang="en-US" emma:confidence="0">
                  <emma:literal>proud</emma:literal>
                </emma:interpretation>
                <emma:interpretation id="interp134" emma:lang="en-US" emma:confidence="0">
                  <emma:literal>produced</emma:literal>
                </emma:interpretation>
              </emma:one-of>
            </emma:emma>
          </inkml:annotationXML>
          <inkml:trace contextRef="#ctx0" brushRef="#br0" timeOffset="99163.659">8684 2389 276 0,'-2'-7'615'16,"-1"2"-64"-16,2 0-25 0,0 0-31 0,0 3-27 16,1 2-41-16,0-4-34 0,0 4-50 0,0 0-44 0,0 0-28 15,0 0-33-15,0 0-17 0,0 0-17 0,-4 28-14 16,4-5-19-16,0 16-16 0,0 1-12 0,1 3-12 16,2 35-12-16,-2-28-8 0,1-12-14 0,1 0-9 0,-2 3-7 15,3 1-5-15,0-2-6 0,1-2-8 0,0 0-8 16,0-11-4-16,-3-4-8 0,1-1-22 0,-2-3-30 15,3-2-36-15,-3-6-35 0,-1-2-31 0,1-2-23 0,-1-1-24 16,2-2-42-16,-2-4-42 0,0 0-53 0,0 0-29 16,0 0-24-16,-7-17 0 0,6-1 10 0,-1-3 24 15,0-3 32-15,-3-13 30 0,-2-1 38 0,2-1 43 0,0-1 49 16,1-1 62-16,-1-3 50 0,4 1 46 0,-1-1 40 16,4 1 40-16,0 3 31 0,1 4 28 0,0 8 11 0,2 6 15 15,-1 2 6-15,1 1 2 0,0 3 1 0,0 2 0 16,0 3 5-16,0 3-10 0,2 0-5 0,-1 1-19 15,-1 2-18-15,0 1-13 0,1 3-11 0,-6 1-6 16,9 0-5-16,-9 0-8 0,12 8-8 0,-7 0-10 16,3 8-21-16,-4 0-15 0,-4 3-21 0,-2 1-33 15,-1 0-45-15,-4 1-38 0,0-2-45 0,-2-1-52 16,-1-1-60 0,-1-2-65-16,0-1-64 0,2-6-70 0,-1-1-263 15,1-4-829-15,4-3 224 0</inkml:trace>
          <inkml:trace contextRef="#ctx0" brushRef="#br0" timeOffset="99642.6501">8838 2600 2977 0,'0'0'405'0,"-2"5"-196"16,2-5-66-16,-2 3-21 0,2-3 19 0,0 0-7 0,-2 3-6 16,2-3-16-16,0 0-16 0,0 0-8 0,0 0-7 15,13 0-10-15,-13 0-3 0,15-4-4 0,-5 2-9 16,-1-3-3-16,-1 1-7 0,1 0-4 0,-2-1-3 15,0 0-17-15,-1-2-19 0,-2-1-19 0,-2-2-22 16,1 2-19-16,-2-1-5 0,-1-2-17 0,-3 1-14 16,0 0-7-16,-1-1-9 0,-1 1 4 0,2 1 1 0,-1 0 11 15,-1 1 12-15,0 2 12 0,2 2 13 0,-1 0 18 0,2-1 21 16,2 5 27-16,-4-5 29 0,3 0 23 0,1 5 18 0,-1-3 10 16,1 3 10-16,0 0 5 0,1-6 12 0,-1 6 5 15,6-5 4-15,-2 4 0 0,-4 1-4 0,11-1 1 0,-4 1-3 16,2 2 3-16,1 3 2 0,0 1-4 0,7 3-1 15,-2 3-12-15,0-1-6 0,-3 2-2 0,2 3-10 0,-3-2-9 16,-1 2-7-16,0 0-6 0,-1-1-13 16,-3 1-33-1,1-4-43-15,-2 0-54 0,-2-4-67 0,1-1-68 0,0 0-71 16,-1-2-77-16,-1-2-72 0,1 0-250 0,-3-3-819 16,0 0 222-16</inkml:trace>
          <inkml:trace contextRef="#ctx0" brushRef="#br0" timeOffset="100027.9117">9175 2470 555 0,'0'0'464'0,"0"0"-63"0,-6 2-60 0,6-2-52 0,-2 3-21 0,2-3-18 0,0 4-5 16,0-4-10-16,0 0-5 0,2 8-7 15,2-4-11-15,2 3-8 0,1 0-12 0,3 0-8 0,5 0-8 16,3 1-9-16,1-1-10 0,-1-1-6 0,-4-3-11 16,-1 0-17-16,-2-1-7 0,-1-1-7 15,0 0-7-15,-2 0-6 0,-2 0-3 0,0-1 1 0,-6 0 12 16,8 2-22-16,-8-2-24 0,0 0-20 0,4-6-19 15,-4 6-14-15,0 0-18 0,-8-9-14 0,-1 2-15 16,-6-3-9-16,-2 0-15 0,-1 1-6 0,0 0-2 16,1 0-11-16,0 3-12 0,-1-1-13 0,5 4-21 0,3 0-19 15,3 0-26-15,0 2-25 0,3 0-28 0,4 1-31 16,0 0-32-16,0 0-41 0,0 0-183 0,0 0-617 0,0 0 168 16</inkml:trace>
          <inkml:trace contextRef="#ctx0" brushRef="#br0" timeOffset="100842.4764">9458 2468 209 0,'-6'1'329'16,"0"0"-62"-16,2 1-31 0,-1 1-25 0,5-3-19 0,-6 4-14 15,2-2-12-15,1 2-4 0,3-4-13 16,-5 3-6-16,2 0 4 0,1 1-9 0,2-4 2 0,-3 4-3 16,1 1 6-16,2-5 5 0,0 5-5 0,0-5-7 15,2 4-5-15,-2-4-11 0,3 5 1 0,1-2-17 16,0-2-6-16,1 0-4 0,-5-1-11 0,11 1-6 0,-11-1-10 16,11-2-4-16,-6 1-9 0,5-4-2 0,-2 0-6 15,-1-2-6-15,0-2-3 0,-4-1-15 0,4-6-7 16,-2-1-18-16,-3-3-3 0,1 0-3 0,-2 0 1 15,0-1-3-15,-2-1 3 0,-3 0 10 0,3 0 11 0,-3 3 16 0,0 1 20 16,3 5 27-16,-1 3 9 0,-1 0 9 0,2 2-3 16,-2 2-3-16,2 2-7 0,0-1-10 0,0 2-11 15,1 3-7-15,0 0-5 0,0 0-6 0,0 0-4 16,-7 12-5-16,3 6-2 0,-1 2 0 0,4 3 7 16,-3 0-6-16,1 13 6 0,1 0 0 0,4-2 2 15,-1-6 3-15,1-6-6 0,2-1-3 0,2 2-1 16,-1-2-2-16,2-1 3 0,0-3-7 0,2-1-3 15,1-1-13-15,-2-4-6 0,1-2-8 0,-2-2-6 0,3-1-13 16,0-2-16-16,0-2-23 0,0 0-25 0,1-2-16 16,3-4-30-16,-3 1-10 0,0-3-1 0,2-4-1 15,-2-3 1-15,-2 1 10 0,-1-3 4 0,-2-1 19 16,0-1 14-16,-2-1 11 0,-2 4 23 0,-2 2 19 16,2 2 22-16,-1 1 19 0,0 3 20 0,-1 2 7 15,0-2 11-15,0 6 2 0,1-6-8 0,-1 6-3 16,0-4-3-16,0 4 3 0,0 0 11 0,0 0 12 0,0 0 13 15,0 0 9-15,3 12 13 0,-2-2 3 0,2-1 11 16,-1 1-3-16,1 2 2 0,1-2-3 0,-1 0 3 16,6 6-6-16,-3-5-2 0,0-2-7 0,-1-2 0 15,2 1 1-15,-2-3-5 0,2 1-13 0,-1-1 8 16,-1-2-7-16,1-1-6 0,0-1-3 0,-6-1-14 0,12 0-11 16,-2-1-1-16,-2-1-19 0,-2-3-7 0,-1 2-6 15,0-2-2-15,1-3-9 0,-1-1 5 0,0 1-4 16,0-1 5-16,-2 1 3 0,-2-1 6 0,2 3 3 15,-2 2 5-15,0 0 0 0,0 1 2 0,-1 3-4 16,2-6-7-16,-2 6 3 0,0 0-8 0,0 0 4 16,0 0-1-16,0 0-3 0,0 0-6 0,0 0-25 0,0 15-19 15,0-10-19-15,1 3-17 0,0 2-24 0,0 1-33 16,1-3-25-16,1 1-27 0,0-1-23 16,2 0-28-16,0-2-21 0,0 0-24 0,4-1-36 0,-1-2-247 15,2 1-689-15,3-2 186 0</inkml:trace>
          <inkml:trace contextRef="#ctx0" brushRef="#br0" timeOffset="101209.3604">10040 2487 480 0,'-11'1'346'16,"0"1"-33"-16,3-1-36 0,0 1-30 0,2 1-20 15,1 0-20-15,0 2-13 0,2 0-9 0,1-2-6 0,1 3-10 16,-1-1-2-16,4 4-9 0,-1-1-1 31,3 1-2-31,0-2 2 0,1-1-10 0,2 1-1 0,2-1-9 16,0-2-7-16,1 1-12 0,1-2-10 0,1 0-16 15,0-2-7-15,6 0-6 0,-1-2-10 0,-5 0-20 16,7-4-36-16,-5 0-22 0,-2 1-31 0,-2-3-26 16,0 0-19-16,4-4-20 0,-4 0-5 0,0-4-3 15,-6 2-8-15,4-5 3 0,-4-1 7 0,-2-3 14 0,-1 1 16 0,-2-2 27 0,1-12 30 0,0 7 37 0,-2 4 51 31,2 3 41-31,-3 0 55 0,2 1 39 0,-2 3 23 16,1 4 17-16,0 3 6 0,1 3-4 0,0 1-20 16,0 2-20-16,-1 0-17 0,1 0-21 0,1 4-20 15,0 0-16-15,0 0-9 0,0 0-7 0,-2 16-2 16,0 3-9-16,0 6-11 0,1 11-7 0,-2 1-8 16,4-2-5-16,-1 3-7 0,-2-1-7 0,2-3-8 0,0 3-1 15,1-12-5-15,-1-3-15 0,0-1-29 0,0 1-47 16,0-3-51-16,0-2-59 0,0-5-68 0,1-2-58 15,-2-2-77-15,0-2-84 0,-2-2-324 0,-1-2-927 16,4-2 250-16</inkml:trace>
          <inkml:trace contextRef="#ctx0" brushRef="#br0" timeOffset="101372.7432">10217 2425 5822 0,'0'-3'361'15,"0"3"-150"-15,0 0-97 0,0-6-18 0,0 6 12 0,0 0-21 16,0-4-13-16,0 4-11 0,0 0-14 15,9-1-4-15,-9 1-5 0,10 0-32 0,-10 0-45 0,10 1-54 16,-5-1-60-16,-5 0-78 0,12 2-69 0,-12-2-84 16,9 0-92-16,-9 0-275 0,0 0-898 0,0 0 241 15</inkml:trace>
        </inkml:traceGroup>
        <inkml:traceGroup>
          <inkml:annotationXML>
            <emma:emma xmlns:emma="http://www.w3.org/2003/04/emma" version="1.0">
              <emma:interpretation id="{1E9EE4FD-514B-4873-8D3D-EDAEEB34A497}" emma:medium="tactile" emma:mode="ink">
                <msink:context xmlns:msink="http://schemas.microsoft.com/ink/2010/main" type="inkWord" rotatedBoundingBox="11046,3382 11569,3364 11588,3906 11065,3924"/>
              </emma:interpretation>
              <emma:one-of disjunction-type="recognition" id="oneOf27">
                <emma:interpretation id="interp135" emma:lang="en-US" emma:confidence="0.5">
                  <emma:literal>of</emma:literal>
                </emma:interpretation>
                <emma:interpretation id="interp136" emma:lang="en-US" emma:confidence="0">
                  <emma:literal>off</emma:literal>
                </emma:interpretation>
                <emma:interpretation id="interp137" emma:lang="en-US" emma:confidence="0">
                  <emma:literal>oof</emma:literal>
                </emma:interpretation>
                <emma:interpretation id="interp138" emma:lang="en-US" emma:confidence="0">
                  <emma:literal>oaf</emma:literal>
                </emma:interpretation>
                <emma:interpretation id="interp139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102125.7323">10702 2384 384 0,'-4'5'396'0,"2"0"-37"0,0 1-28 0,1-2-28 0,1 1-14 0,1 0-22 16,2-1-4-16,1 1-16 0,-2-1-9 0,2 1-4 16,5 1-1-16,-2-2 1 0,1-1-11 0,1 0 3 15,-2 0-3-15,1-2 2 0,-3 0-6 0,0-1 9 31,-5 0-16-31,9 0-4 0,-9 0-14 0,6-2-23 0,-6 2-21 16,2-3-33-16,-2 3-55 0,1-6-34 0,-1 6-53 16,-5-9-60-16,2 8-76 0,-2-3-55 0,-6 1-73 15,-2 1-66-15,2-1-353 0,-1 1-852 0,1 1 230 16</inkml:trace>
          <inkml:trace contextRef="#ctx0" brushRef="#br0" timeOffset="102424.0361">11008 2635 563 0,'0'3'513'0,"-2"0"-82"0,2-3-42 0,-1 5-41 0,1-5-24 15,0 0-35-15,-1 3-32 0,1-3-30 0,0 0-24 16,0 0-21-16,0 0-17 0,1 4-13 0,-1-4 1 16,0 0 15-16,0 0-2 0,0 0-5 0,0 0-6 0,0 0-16 15,-4-22-8-15,2 3 2 0,-2-1-3 0,0-5-13 16,-1-13-1-16,0 0-6 0,3-2-13 0,0-1 16 15,0 0-13-15,1 0-4 0,3 1 3 0,-1 4-3 16,2 11-7-16,1 3-11 0,0 4-5 0,-1 1-12 0,1 3-8 16,0 4-9-16,1 0 1 0,-1 4-14 0,1-2-3 15,0 2-29-15,1 2-31 0,2 2-42 16,-3 1-46 0,-5 1-52-16,14 7-58 0,-8 1-78 0,5 8-87 15,-4 3-364-15,-2 2-913 0,-1 1 246 0</inkml:trace>
          <inkml:trace contextRef="#ctx0" brushRef="#br0" timeOffset="102589.6566">11065 2454 5849 0,'-2'-4'106'0,"0"-1"-69"0,1 2-40 0,1 3-12 0,3-7 2 15,-1 4 5-15,3 1-5 0,5-3-10 0,0 2-40 16,2 0-76-16,7-1-72 0,-6 0-97 0,-1 2-104 15,-2 1-247-15,1 0-791 0,-5-1 214 0</inkml:trace>
          <inkml:trace contextRef="#ctx0" brushRef="#br0" timeOffset="112792.3478">10735 2487 284 0,'0'0'280'15,"0"0"-27"-15,0 0-24 0,0 0-13 0,0 0-12 0,0 0-6 16,0 0-10-16,0 0-3 0,0 0-20 0,0 0-7 15,0 0-18-15,0 0-18 0,0 0-7 0,-8 6-16 16,4-5-7-16,1 2-15 0,-2 0-6 0,-3 4-10 16,2-1-5-16,-3 2 0 0,3 0-1 0,-1 0-4 0,2 1 5 15,0 0 5-15,1-2 3 0,0 1 9 0,0 1 1 16,3-1 13-16,1-2-2 0,0 1 15 0,1-2-12 16,2-2 0-16,-1 1-4 0,2-1-5 0,1 1-7 15,0-3-3-15,5 1-8 0,0-1-2 0,0-1-6 16,-3-1-5-16,3 1 2 0,1-3-9 0,-3-1-1 15,0 1 2-15,-2-1-7 0,1 1-3 0,-2-5-6 0,1 2-6 16,-2-2-9-16,0 0-5 0,-1 0-2 16,-1-2-4-16,-2 2 3 0,0-1-3 0,-1 1-3 0,-2-1-1 15,1 2 0-15,-2 2-8 0,2-1 0 0,0 1 2 16,-2 2-34-16,0 0-26 0,0 0-34 0,-1 1-39 16,5 2-54-16,-10-1-61 0,4 1-305 0,6 0-675 0,-10 2 184 15</inkml:trace>
        </inkml:traceGroup>
        <inkml:traceGroup>
          <inkml:annotationXML>
            <emma:emma xmlns:emma="http://www.w3.org/2003/04/emma" version="1.0">
              <emma:interpretation id="{48B5760C-B4E9-4216-921E-A1C9EA758AAC}" emma:medium="tactile" emma:mode="ink">
                <msink:context xmlns:msink="http://schemas.microsoft.com/ink/2010/main" type="inkWord" rotatedBoundingBox="11862,3443 13071,3402 13087,3848 11878,3889"/>
              </emma:interpretation>
              <emma:one-of disjunction-type="recognition" id="oneOf28">
                <emma:interpretation id="interp140" emma:lang="en-US" emma:confidence="0.5">
                  <emma:literal>these</emma:literal>
                </emma:interpretation>
                <emma:interpretation id="interp141" emma:lang="en-US" emma:confidence="0">
                  <emma:literal>those</emma:literal>
                </emma:interpretation>
                <emma:interpretation id="interp142" emma:lang="en-US" emma:confidence="0">
                  <emma:literal>These</emma:literal>
                </emma:interpretation>
                <emma:interpretation id="interp143" emma:lang="en-US" emma:confidence="0">
                  <emma:literal>theses</emma:literal>
                </emma:interpretation>
                <emma:interpretation id="interp144" emma:lang="en-US" emma:confidence="0">
                  <emma:literal>this</emma:literal>
                </emma:interpretation>
              </emma:one-of>
            </emma:emma>
          </inkml:annotationXML>
          <inkml:trace contextRef="#ctx0" brushRef="#br0" timeOffset="103358.666">11460 2308 515 0,'0'0'459'16,"0"0"-93"-16,0 0-47 0,0 0-35 0,0 0-39 16,5-6-26-16,-5 6-26 0,11 0-20 0,0-1-22 15,0 2-11-15,2 0-19 0,-2 0-29 0,8 2-23 0,-4-2-26 0,-2 1-18 0,-1-1-17 16,-2 1-14-16,1 0-7 0,-1-1-9 0,0-1-1 15,-2 2 1-15,-3-2 2 0,-5 0 4 0,11-2 5 16,-11 2 4-16,8-1 21 0,-4-1 20 0,-4 2 20 16,4-3 23-16,-2 1 28 0,1-2 30 0,-2 1 32 15,2-2 23-15,-2 0 21 0,0 0 9 0,1-1 13 0,-1 1 13 16,0-5-2-16,-1 4 1 0,0 1-2 0,0-1-9 16,0 0-13-16,-1 3-22 0,1-2-19 0,0 5-18 15,0-5-22-15,0 5-15 0,-1-5-18 0,1 5-17 0,0 0-6 16,0 0-10-16,-7 16-7 0,3 2-9 0,1 4-5 15,1 0-10-15,2 0-11 0,0 2-9 0,1 0-6 16,1-1-6-16,2 0-4 0,1-1-1 16,-1-1-4-16,-1-3-4 0,2-2 0 0,0-2-5 15,0-5 1-15,-1-2-3 0,-1 0 3 0,1-2 3 0,1-1 1 16,0-1 5-16,0-1-1 0,3-1 2 0,4-1-2 16,-1-3 3-16,0 0-2 0,7-1-3 0,-6-2 1 0,-2 2-5 15,-2 1-1-15,-1 1-16 0,0-1-18 0,-2 0-25 16,-2 3-32-16,-3 0-31 0,8-3-35 15,-8 3-33-15,0 0-23 0,0 0-18 0,7 8-28 0,-6-5-42 16,-1 2-49-16,3 5-62 0,-5-3-288 0,4 2-847 16,-2-2 228-16</inkml:trace>
          <inkml:trace contextRef="#ctx0" brushRef="#br0" timeOffset="102913.7364">11542 2184 766 0,'0'0'573'15,"0"0"-56"-15,-4-3-49 0,4 3-48 0,0 0-49 0,0 0-39 16,0 0-30-16,0 0-18 0,-6 14-19 15,2 3-20-15,2 1-22 0,-1 1-20 0,2 5-23 0,0-2-5 16,-1 13-29-16,2 0-14 0,2-8-8 0,-1-4-17 16,2 12-9-16,-1-10-8 0,2-2-12 0,-2-2-18 0,2 1-24 15,0-3-35-15,-2-1-52 0,1-5-58 0,-2-2-68 16,2-2-48-16,-3-2-55 0,0-2-51 0,0-1-363 0,0-4-831 16,0 0 225-16</inkml:trace>
          <inkml:trace contextRef="#ctx0" brushRef="#br0" timeOffset="103687.1188">12035 2462 467 0,'-5'-1'274'0,"5"1"-31"0,0 0-12 0,0 0 1 0,-3-4 2 16,3 4 11-16,0 0 22 0,0 0 26 0,0 0 24 0,2-4 18 16,-2 4 14-16,0 0-4 0,0 0-7 0,-2-5-16 15,2 5-17-15,0 0-24 0,0 0-23 0,0 0-26 16,0 0-23-16,0 0-27 0,0-4-27 0,0 4-15 15,0 0-17-15,0 0-18 0,0 0-11 0,0 0-10 16,0 0-11-16,0 0-3 0,-2 12-5 0,2-6-9 0,-1 2-8 16,-1 1-3-16,4-1-7 0,-2 2-2 0,1-1-10 15,1 0-2-15,1 0-4 0,1 0-15 0,1-1-15 16,1 1-24-16,2-2-34 0,1-1-41 0,1 0-52 16,1-3-68-16,0 1-64 0,8-3-81 0,-4-1-89 15,4-2-287-15,0-3-901 0,-1 1 243 0</inkml:trace>
          <inkml:trace contextRef="#ctx0" brushRef="#br0" timeOffset="103933.405">12290 2380 499 0,'-12'0'380'15,"0"0"-48"-15,0 0-25 0,5 2-33 0,-1-1-35 16,3 0-28-16,5-1-15 0,-10 5-9 0,8-3-14 15,-1 1 4-15,2 0-5 0,0 1 9 0,1-4 3 16,0 8 11-16,2-3 13 0,2-1 2 0,1 3 0 0,1 0 1 16,1 0-6-16,0 0-7 0,1 0-16 0,0 1-16 15,0-1-7-15,0-2-14 0,-3 1-23 0,0-2-11 16,-1 1-19-16,0 0-32 0,-2-1-42 0,0 2-52 16,-1 2-83-16,-1 2-88 0,-5-2-119 0,-3 1-412 0,2-1-883 15,0-4 238-15</inkml:trace>
          <inkml:trace contextRef="#ctx0" brushRef="#br0" timeOffset="104248.5631">12447 2420 502 0,'8'-1'483'15,"-8"1"-88"-15,0 0-40 0,0 0-31 0,0 0-44 16,0 0-26-16,5-1-33 0,-5 1-25 0,0 0-27 15,0 0-40-15,0 0-30 0,0 0-22 0,0 0-10 16,0 0-13-16,0 0-5 0,0 0 3 0,0 0-6 0,0 0 1 16,0 0 6-16,0 0 12 0,0 0 12 0,0 0 18 15,0 0 19-15,0 0 12 0,0 0 11 0,-13-6-1 16,13 6-4-16,-6-2-5 0,6 2-11 0,-4-1-11 16,4 1-10-16,0 0-13 0,0 0-9 0,-7 0 3 15,7 0 7-15,0 0 1 0,-4 8 9 0,4-3-2 16,1 0 2-16,2 6 6 0,0-1-10 0,7 4 1 0,2-1-9 15,-3 2-1-15,6-5-9 0,-1 2-27 0,4-5-30 16,0 0-50-16,1-4-59 0,0-3-65 0,4 0-72 16,-3-3-89-16,0-7-122 0,0 3-265 0,-4-2-852 15,-5 2 230-15</inkml:trace>
        </inkml:traceGroup>
        <inkml:traceGroup>
          <inkml:annotationXML>
            <emma:emma xmlns:emma="http://www.w3.org/2003/04/emma" version="1.0">
              <emma:interpretation id="{4744A93C-DC9C-488C-81D4-7FAF0810B9B6}" emma:medium="tactile" emma:mode="ink">
                <msink:context xmlns:msink="http://schemas.microsoft.com/ink/2010/main" type="inkWord" rotatedBoundingBox="13469,3303 15113,3246 15130,3726 13485,3783"/>
              </emma:interpretation>
              <emma:one-of disjunction-type="recognition" id="oneOf29">
                <emma:interpretation id="interp145" emma:lang="en-US" emma:confidence="0.5">
                  <emma:literal>smaller</emma:literal>
                </emma:interpretation>
                <emma:interpretation id="interp146" emma:lang="en-US" emma:confidence="0">
                  <emma:literal>Smaller</emma:literal>
                </emma:interpretation>
                <emma:interpretation id="interp147" emma:lang="en-US" emma:confidence="0">
                  <emma:literal>smalless</emma:literal>
                </emma:interpretation>
                <emma:interpretation id="interp148" emma:lang="en-US" emma:confidence="0">
                  <emma:literal>smallest</emma:literal>
                </emma:interpretation>
                <emma:interpretation id="interp149" emma:lang="en-US" emma:confidence="0">
                  <emma:literal>Smalless</emma:literal>
                </emma:interpretation>
              </emma:one-of>
            </emma:emma>
          </inkml:annotationXML>
          <inkml:trace contextRef="#ctx0" brushRef="#br0" timeOffset="105108.0537">13216 2247 399 0,'-11'-5'423'0,"0"2"-43"0,1 1-38 0,0-1-40 0,-2 2-28 16,-1 0-36-16,2 0-34 0,0 1-12 0,1 2-14 16,0-1-19-16,2-1-2 0,0 0-9 0,8 0-4 0,-10 1-1 15,7 1 6-15,3-2 9 0,-6 3 10 0,6-3 13 16,-3 5 6-16,3-5 7 0,2 6 2 0,0 0-1 16,4 2-3-16,4 7-10 0,1-2-2 0,1 1-16 15,0-1-12-15,1 3-7 0,-2-4-14 0,-1-1-14 16,-2-3-9-16,-4 1-1 0,1 1-17 0,0-1-8 15,-3 1-16-15,-4 0-41 0,-1 7-58 0,-5-1-72 0,-2-1-72 0,0 0-72 0,0-5-73 16,0-1-71-16,-1-6-379 0,2 1-924 0,2-3 248 16</inkml:trace>
          <inkml:trace contextRef="#ctx0" brushRef="#br0" timeOffset="105701.5042">13291 2345 253 0,'0'0'389'0,"-3"3"-36"0,3-3-33 0,-1 6-18 0,1-6-13 16,-1 5-16-16,1-5-12 0,1 8-6 0,0-2-19 15,-1 0-1-15,0 3-14 0,4 1-17 0,-3-1-17 16,2 0-18-16,-2 0-15 0,0-1-17 0,2-1-10 16,-2 1-17-16,1-3-9 0,0 1-11 0,0-3-10 15,-2 1-4-15,0-4-8 0,3 5-6 0,-3-1-4 16,0-4 0-16,2 4 7 0,-2-4-4 0,0 0-6 0,0 0-4 16,0 0-16-16,0 0-9 0,8-8-13 0,-3-1-5 0,0-1-11 0,4-7 0 15,-2-1-2-15,-1 1-2 0,-1 3 1 16,0 2 3-16,-1 3-1 0,-2-1 4 15,2 2 5-15,-1 2 8 0,-1-2 6 0,-1 5 1 0,1 0-1 16,-2 3-3-16,2-7-5 0,-1 5 1 16,-1 2-2-16,0 0 7 0,0 0-3 0,6-2 3 0,-6 2-3 15,0 0-2-15,6 11 2 0,-5-7-3 0,3 1-3 16,0 4-1-16,1-1 2 0,-2-2-1 0,-1 1-4 16,2-1-5-16,-2-2-5 0,1 0 3 0,-1 0-3 15,1 0-3-15,0-3-2 0,1 2-1 0,-1-1 0 16,-3-2 0-16,10 0 2 0,1 0 2 0,-4-2 2 15,2-1 1-15,-2 0-1 0,2-3 4 0,-1-1 9 16,1 0 8-16,-1 2 19 0,-2-2 14 0,0 1 11 0,-2 2 13 16,0 1 3-16,0-1-6 0,-4 4-3 0,5-5 2 15,-5 5-3-15,2-3-14 0,-2 3-6 0,0 0 2 16,0 0-10-16,0 0-4 0,8 8 2 0,-6 1-5 16,0 0-7-16,0 2-16 0,1 5-22 0,1 1-23 0,-1-4-21 15,-1 0-28-15,1-3-30 0,0 0-30 0,1 0-32 16,1 1-26-16,0-2-36 0,0 1-42 0,4-4-53 15,-4-2-309-15,4 1-773 0,2-1 210 0</inkml:trace>
          <inkml:trace contextRef="#ctx0" brushRef="#br0" timeOffset="106147.1871">13773 2336 284 0,'-8'-3'296'0,"1"2"-42"0,7 1-43 0,-12 0-17 0,12 0-27 32,-9 4-10-32,6-2-10 0,3-2-3 0,-9 5-5 15,5-4 3-15,0 2 5 0,4-3-4 0,-6 7 2 16,3-4-1-16,1 1 1 0,-1-1 4 0,1 2-7 0,2-5-2 16,-3 8-1-16,1-3-7 0,2-1-3 0,0-4-2 15,2 9-8-15,0-4-9 0,0-1-5 0,2 0-14 16,0 0-6-16,1 0-6 0,0-2-12 0,2 3-11 15,2-2-17-15,0-1-15 0,-1 0-13 0,-1-2-13 16,-7 0-6-16,11 0 1 0,-11 0-3 0,9-4-5 0,-5 1-8 16,0 0-10-16,-1-1-2 0,0 0 2 0,0 0-7 15,0-1 9-15,-2 0 10 0,2 1 9 0,-1-1 7 16,-2 0 8-16,1 1 10 0,-1 4 1 0,2-7-7 16,-2 7 6-16,0-6 6 0,0 6-12 0,0 0-3 15,0 0 1-15,0 0 7 0,0 0-5 0,0 0-3 16,0 0-1-16,0 0 5 0,2 15 1 0,-1-10 2 0,2 3 1 15,2 1 1-15,-1-1-8 0,0-1 2 16,1 1-8-16,1 0-14 0,2-1-6 0,-1-3-14 0,2 2-10 0,1-4-19 16,-1 0-23-16,3 1-24 0,-2-3-28 0,0-4-20 15,0 3-24-15,0-2-5 0,0-3-14 0,-1 0-14 16,-1-1-7-16,-1-1-156 0,-1-2-457 0,1-6 128 16</inkml:trace>
          <inkml:trace contextRef="#ctx0" brushRef="#br0" timeOffset="106516.5422">13993 2355 1830 0,'2'-17'-68'15,"1"-1"55"-15,-3-3 47 0,1-1 40 0,-2 0 35 16,1-1 21-16,-3-11 25 0,1 6 17 0,-1 5 11 0,1 1 24 15,-1 0 24-15,1 1 24 0,-1 4 13 0,1 4 5 0,-1 2-1 0,2 2-11 0,0 3-17 16,-1 1-29-16,1 0-27 0,0 1-19 0,1 4-21 16,0 0-5-16,0 0-23 0,0 0-14 0,-8 15-7 15,3 4-11-15,1 4-11 0,-1 14-8 0,1 0-6 16,0 0-7-16,4 0 0 0,0-2-8 0,3-7-6 16,-2-4-14-16,4 0 8 0,0-1-1 0,1-1-5 0,-2-4-16 15,2-1-9-15,0-1-14 0,0-5-16 16,-1-2-8-16,2-2-11 0,-2-2-12 0,1-2-15 0,0-2-13 15,-6-1-28-15,19-6-19 0,-9 0-20 0,5-4-6 16,-1-3 3-16,-4-4 9 0,0-2 12 0,0-3 11 31,-1 0 22-31,-2-13 31 0,2 0 29 0,-3 0 34 16,1 0 29-16,-3 0 23 0,-2 6 25 0,-1 10 24 16,-2-1 23-16,2 3 21 0,-2 4 9 0,1 3 4 15,0 2-9-15,0 1-8 0,0 4-12 0,0 3-17 16,0-7-13-16,0 7-11 0,0 0-7 0,0 0-5 0,0 0-9 15,0 0-2-15,-4 34-1 0,3-10-3 0,0 12 0 16,-3 1-2-16,4 1-6 0,1-2-5 0,-2-1-5 16,4-7-2-16,-2-4-1 0,1 11-11 0,1-10-23 15,0-6-15-15,2-1-54 0,-2-6-50 0,-2-2-66 16,1 1-70-16,1-4-71 0,-1-3-80 0,1-2-371 16,-3-2-932-16,6 1 251 0</inkml:trace>
          <inkml:trace contextRef="#ctx0" brushRef="#br0" timeOffset="106847.7451">14283 2304 480 0,'0'0'547'0,"0"0"-92"0,-9 3-51 0,9-3-34 0,0 0-31 16,0 0-27-16,2 4-33 0,-2-4-28 0,0 0-27 16,12 4-21-16,-7-1-12 0,-5-3-10 0,10 1-5 31,-10-1-11-31,9 2-7 0,-9-2-12 0,8 1-8 0,-8-1 5 15,0 0 0-15,6 1-18 0,-6-1-26 0,0 0-24 16,0 0-28-16,0 0-26 0,1-8-18 0,-1 8-21 16,0 0-14-16,-12-8-8 0,7 5 2 0,5 3 2 15,-9-3 7-15,4 2-1 0,5 1 4 0,-9-2 1 16,9 2 12-16,0 0 11 0,0 0 11 0,-13 3 15 0,13-3 11 16,-5 4 6-16,4 1 10 0,0-1 0 0,0 5 2 15,2 0 5-15,0 2-4 0,2 0-3 0,3 4-5 16,3 0-8-16,1-1-18 0,-1-3-24 0,-3-1-36 15,4-3-45-15,5 5-57 0,-3-4-65 0,-2-1-58 16,0-3-57-16,8 1-69 0,-4-1-223 0,-1-3-735 0,6-1 198 16</inkml:trace>
          <inkml:trace contextRef="#ctx0" brushRef="#br0" timeOffset="107203.0484">14561 2273 261 0,'0'0'425'0,"0"0"-84"0,-14 1-55 0,14-1-33 0,-6 4-24 16,4 0-21-16,-1 0-26 0,3 2-15 0,-2 4-19 15,-1 1-6-15,2-2-12 0,-2 1-4 0,2 2-3 16,2-1-5-16,-2-1 1 0,0 1 2 0,1-1 4 16,1-1 10-16,-1 0 7 0,2-2 8 0,0-1 8 15,-1 0-3-15,2-3-1 0,-1 1 3 0,2-2 7 16,-4-2-10-16,9 1-6 0,-9-1-7 0,11-1-10 0,-11 1-16 15,15-7-4-15,-2-6-6 0,0 2-12 16,0-4-3-16,-2-1-10 0,-1-3 4 0,0 0-16 0,-2 0-2 16,-2 2 2-16,-1 1-17 0,1 4-7 0,-2 3 10 0,-3 1-6 15,2 2-4-15,-1 0-8 0,-1 1-4 0,2 1-5 0,-3 4-3 16,2-6-7-16,-2 6-5 0,3-3-3 0,-3 3-22 16,0 0-28-16,6-1-31 0,-6 1-33 0,0 0-48 15,0 0-59-15,12 7-57 0,-9-5-75 0,-3-2-88 16,5 2-248-16,-5-2-816 0,0 0 220 0</inkml:trace>
        </inkml:traceGroup>
      </inkml:traceGroup>
    </inkml:traceGroup>
    <inkml:traceGroup>
      <inkml:annotationXML>
        <emma:emma xmlns:emma="http://www.w3.org/2003/04/emma" version="1.0">
          <emma:interpretation id="{D26A5B79-F383-4841-9FB1-C162CBD8F2DD}" emma:medium="tactile" emma:mode="ink">
            <msink:context xmlns:msink="http://schemas.microsoft.com/ink/2010/main" type="paragraph" rotatedBoundingBox="473,4523 2184,4551 2175,5118 464,5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05EEB2-6800-44F9-942F-EA9A4024276E}" emma:medium="tactile" emma:mode="ink">
              <msink:context xmlns:msink="http://schemas.microsoft.com/ink/2010/main" type="line" rotatedBoundingBox="473,4523 2184,4551 2175,5118 464,5090"/>
            </emma:interpretation>
          </emma:emma>
        </inkml:annotationXML>
        <inkml:traceGroup>
          <inkml:annotationXML>
            <emma:emma xmlns:emma="http://www.w3.org/2003/04/emma" version="1.0">
              <emma:interpretation id="{6E42A209-6EC8-4F3B-BFED-093E4C86D956}" emma:medium="tactile" emma:mode="ink">
                <msink:context xmlns:msink="http://schemas.microsoft.com/ink/2010/main" type="inkWord" rotatedBoundingBox="473,4523 2184,4551 2175,5118 464,5090"/>
              </emma:interpretation>
              <emma:one-of disjunction-type="recognition" id="oneOf30">
                <emma:interpretation id="interp150" emma:lang="en-US" emma:confidence="0.5">
                  <emma:literal>factors</emma:literal>
                </emma:interpretation>
                <emma:interpretation id="interp151" emma:lang="en-US" emma:confidence="0.5">
                  <emma:literal>facto us</emma:literal>
                </emma:interpretation>
                <emma:interpretation id="interp152" emma:lang="en-US" emma:confidence="0">
                  <emma:literal>fact us</emma:literal>
                </emma:interpretation>
                <emma:interpretation id="interp153" emma:lang="en-US" emma:confidence="0">
                  <emma:literal>factory</emma:literal>
                </emma:interpretation>
                <emma:interpretation id="interp154" emma:lang="en-US" emma:confidence="0">
                  <emma:literal>factor</emma:literal>
                </emma:interpretation>
              </emma:one-of>
            </emma:emma>
          </inkml:annotationXML>
          <inkml:trace contextRef="#ctx0" brushRef="#br0" timeOffset="108795.145">363 3428 245 0,'0'0'579'0,"0"0"-103"0,0 0-58 0,0 0-48 0,0 0-33 15,0 0-26-15,0 0-25 0,5-11-20 0,-2 7-14 32,-1-1-21-32,4-3-16 0,-3 0-25 0,2-1-16 0,-1 0-19 0,-1 0-14 0,-1-1-19 0,1 0-16 15,-2 0-20-15,-1-2-19 0,-1 2-18 0,-3 0-15 0,-1 1-13 32,-1 2-9-32,-2-1-3 0,2 3-9 0,-2 1 0 15,1 2 1-15,-4 2-2 0,1 2-1 0,0 2 0 0,1 2-2 16,-8 9 1-16,2 3 7 0,1 0 12 0,-3 12 10 15,0 4 4-15,4 0 7 0,4 2 11 0,2-2 16 0,1 2 13 0,2 0 6 0,1 0-2 16,3-9-6-16,0-3 1 0,3-1-5 16,-3-1-5-16,1 0-4 0,3-2-6 0,-2-1-4 0,0-2-10 15,0-2-18-15,-1-6-36 0,-1 0-46 0,2-4-60 16,-1 2-48-16,-1-2-65 0,0-5-79 0,-5 2-91 16,5-2-265-16,0 0-801 0,-14-1 217 0</inkml:trace>
          <inkml:trace contextRef="#ctx0" brushRef="#br0" timeOffset="108956.3183">65 3630 3863 0,'0'0'662'16,"-1"-6"-266"-16,1 6-184 0,0 0-75 0,-3-4-22 15,3 4-21 1,0 0-6-16,0 0-6 0,11-5-11 0,-5 3-7 16,4 1-7-16,3-1-7 0,9-1-1 0,-1 0-1 15,3-1-10-15,2 4-10 0,0 0-38 0,0 0-47 0,-3-3-59 16,3 3-68-16,-2 0-61 0,0-1-59 0,0 0-73 15,-5 0-278-15,-1-1-788 0,-5 0 212 0</inkml:trace>
          <inkml:trace contextRef="#ctx0" brushRef="#br0" timeOffset="109309.7912">521 3569 214 0,'0'0'556'0,"0"0"-124"0,-25 9-65 0,18-7-36 0,-3 3-30 0,-2 0-24 15,-4 2-23-15,2 0-25 0,-1 3-26 16,4-1-15-16,2 1-24 0,3-3-19 0,-1 2-12 0,0-1-8 15,2 1-15-15,1-1-10 0,2-1-7 0,-1-2-2 16,2 1-7-16,1-1-3 0,1-1-1 0,-1 0-6 16,0-4 2-16,7 4-7 0,-5-3-6 0,-2-1-3 15,12-1-5-15,-2-2-5 0,-1-1-5 0,2-1-4 16,8-3-4-16,-3-3-3 0,-5 1-3 0,1-1-7 0,-1 1 2 16,-5 1-3-16,0-1-1 0,0 3 0 15,-1-1 0-15,-1 1 13 0,-2 1 10 0,-1 2-2 0,1 0-3 16,-1 2-1-16,-1 2-6 0,0-6-6 0,0 6 0 15,0 0-3-15,0 0-9 0,-1-5-1 0,1 5-2 0,0 0-1 16,0 0-4-16,0 0 2 0,-7 18-2 0,6-11 4 16,1 0-5-16,0 3 1 0,1 0-5 0,2 0 6 15,-2 1-2-15,7 5-1 0,-3-3 5 0,2 2-10 16,-2-5-13-16,2-2-28 0,-1-1-34 0,0 0-46 16,3-1-42-16,1-3-52 0,0-1-55 0,1-1-56 15,2-2-300-15,7 0-751 0,-6-1 202 0</inkml:trace>
          <inkml:trace contextRef="#ctx0" brushRef="#br0" timeOffset="109541.7424">794 3580 405 0,'-11'0'371'31,"-1"2"-51"-31,5 0-33 0,-2-1-34 0,3 0-30 16,0 3-28-16,1-1-18 0,0 0-10 0,0 1-9 15,1 1-14-15,-1 3-2 0,2-1-17 0,0 1 6 16,-1-2-8-16,3 0 11 0,1 1-4 0,0-2-1 16,1 0-5-16,1 0-1 0,3 2-5 0,2-1-5 0,1 0-14 15,1-1-8-15,1-2-6 0,2 0-12 0,6 0-16 16,-3-2-38-16,4-2-36 0,0-1-48 0,-4 1-48 16,-4-4-50-16,0 2-55 0,-1-3-44 0,-1-1-240 15,-1-1-603-15,-1 0 165 0</inkml:trace>
          <inkml:trace contextRef="#ctx0" brushRef="#br0" timeOffset="110051.3203">902 3562 583 0,'0'0'525'16,"-7"0"-92"-16,7 0-50 0,0 0-50 0,0 0-26 16,0 0-19-16,0 0-26 0,27 0-27 0,-15 0-26 15,8 3-23-15,1-2-16 0,-2 0-21 0,3 2-15 0,-8-1-15 0,-1 1-10 0,-2-1-13 16,-2 0-11 0,1 1-4-16,-2 0-9 0,-2 0-3 0,0-1-9 15,-1 2-3-15,0-2-5 0,3 4-9 0,-2-2-7 0,1 2 2 16,2-2-5-16,0 2 0 0,0-4-6 0,1 2 0 15,0 1-3-15,1-4-2 0,-1 3-3 0,1-1-1 0,-1-1 1 16,0-4-1-16,1 2-3 0,-4 0 4 0,0-1-1 16,-2 0 12-16,-5 1 9 0,9-2 16 0,-5-2-2 15,-2 2-4-15,-2 2-5 0,2-6-9 0,-2 3-10 16,0 3-16-16,-7-9-27 0,-1 3-31 0,-9-4-35 16,1 3-31-16,2 1-30 0,-3 0-27 0,-2 0-24 15,0 1-31-15,1 0-33 0,3 3-35 0,3-1-279 16,2 1-690-16,1 0 189 0</inkml:trace>
          <inkml:trace contextRef="#ctx0" brushRef="#br0" timeOffset="109781.1451">924 3329 230 0,'0'-6'685'16,"-2"3"-125"-16,2-1-68 0,0 4-49 0,0 0-39 15,-4-3-38-15,4 3-37 0,0 0-36 0,0 0-39 16,0 0-21-16,0 0-9 0,-1 16-4 0,1 0-7 16,-1 2-19-16,2 1-17 0,-1 2-17 0,-1 1-22 0,1 1-7 15,1 1-9-15,-1 13-16 0,0-3-10 0,-1-6-9 16,3-5-16-16,1-1-37 0,-3 0-45 0,1-3-51 0,0-1-65 15,2-2-66-15,-5-4-63 0,2-3-68 16,-1-2-81-16,0-2-269 0,1-5-808 0,-3 4 220 0</inkml:trace>
          <inkml:trace contextRef="#ctx0" brushRef="#br0" timeOffset="110478.7524">1370 3537 457 0,'-5'-3'503'16,"5"3"-96"-16,0 0-52 0,-5-3-55 0,5 3-32 15,0 0-29-15,0 0-30 0,0 0-23 0,-5 9-12 0,2-5-25 16,3 2-18-16,-1 6-9 0,1 3-7 0,0-2-10 15,0-1-7-15,0-2-10 0,0 0 0 0,1-1-7 16,1 0 1-16,0 0-1 0,-1-5-2 0,1 4 0 16,0-5 3-16,-1 1 0 0,2 1 2 0,-1-1-4 0,1-3-2 15,-3-1-2-15,8 3-3 0,-8-3-9 0,0 0-8 16,19-7-3-16,-9 1-6 0,-1-1-5 0,6-5-5 16,-2-3-3-16,1 2-3 0,-3-1-4 0,-3 3-2 15,-2 1-1-15,1 2-11 16,-1 0-6-16,-1 1-3 0,-1 3-7 0,-2-2-17 0,1 2-24 0,-2 1-31 15,-1 3-37-15,5-4-36 0,-5 4-25 0,0 0-26 16,0 0-28-16,0 0-43 0,0 0-50 0,0 0-203 16,13 11-628-16,-9-8 172 0</inkml:trace>
          <inkml:trace contextRef="#ctx0" brushRef="#br0" timeOffset="110944.5106">1774 3534 333 0,'0'0'298'16,"-4"-3"-48"-16,4 3-30 0,-4-5-27 0,4 5-24 15,-11-4-17-15,6 1-16 0,-4 0-8 0,0 0-3 16,0 2-9-16,-1-2 1 0,1 3-2 0,0-2-11 16,2 1-4-16,7 1-4 0,-18 0 2 0,10 1 3 0,8-1 4 15,-10 2 2-15,7-1 11 0,3-1 5 16,-5 5 9-16,4-1 20 0,1-4 6 0,0 8 13 15,1-2 6-15,4 3 10 0,0-1 7 0,1-1 5 0,1 3 5 16,6 2-7-16,-4-1-11 0,0-1-15 0,2 3-9 16,-2-4-14-16,-2-1-14 0,0-1-13 0,-3-1-4 15,0 0-5-15,0-2-8 0,-2 2-17 0,-2 0-10 0,0 3-18 16,-1-2-45-16,-3-1-46 0,-2 2-42 0,0 0-46 16,-1-1-41-16,-2 0-27 0,-1-1-21 0,0-2-15 15,0-1-11-15,-4-3-17 0,2-2-27 0,2-1-17 0,1 1-42 16,0-6-233-16,1 2-683 0,2 0 184 0</inkml:trace>
        </inkml:traceGroup>
      </inkml:traceGroup>
    </inkml:traceGroup>
    <inkml:traceGroup>
      <inkml:annotationXML>
        <emma:emma xmlns:emma="http://www.w3.org/2003/04/emma" version="1.0">
          <emma:interpretation id="{CAF06F60-95EE-4FE0-9671-805FF8D95048}" emma:medium="tactile" emma:mode="ink">
            <msink:context xmlns:msink="http://schemas.microsoft.com/ink/2010/main" type="paragraph" rotatedBoundingBox="739,5419 5663,5227 5705,6303 781,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022953-1411-4240-9454-AC466CE2DC39}" emma:medium="tactile" emma:mode="ink">
              <msink:context xmlns:msink="http://schemas.microsoft.com/ink/2010/main" type="line" rotatedBoundingBox="739,5419 5663,5227 5705,6303 781,6495"/>
            </emma:interpretation>
          </emma:emma>
        </inkml:annotationXML>
        <inkml:traceGroup>
          <inkml:annotationXML>
            <emma:emma xmlns:emma="http://www.w3.org/2003/04/emma" version="1.0">
              <emma:interpretation id="{BC7C9EC8-4BBB-4680-9175-B7A202F587CB}" emma:medium="tactile" emma:mode="ink">
                <msink:context xmlns:msink="http://schemas.microsoft.com/ink/2010/main" type="inkWord" rotatedBoundingBox="739,5419 2841,5337 2883,6413 781,6495"/>
              </emma:interpretation>
              <emma:one-of disjunction-type="recognition" id="oneOf31">
                <emma:interpretation id="interp155" emma:lang="en-US" emma:confidence="0.5">
                  <emma:literal>(spring,</emma:literal>
                </emma:interpretation>
                <emma:interpretation id="interp156" emma:lang="en-US" emma:confidence="0">
                  <emma:literal>(Spring,</emma:literal>
                </emma:interpretation>
                <emma:interpretation id="interp157" emma:lang="en-US" emma:confidence="0">
                  <emma:literal>[Spring,</emma:literal>
                </emma:interpretation>
                <emma:interpretation id="interp158" emma:lang="en-US" emma:confidence="0">
                  <emma:literal>(spring</emma:literal>
                </emma:interpretation>
                <emma:interpretation id="interp159" emma:lang="en-US" emma:confidence="0">
                  <emma:literal>[spring,</emma:literal>
                </emma:interpretation>
              </emma:one-of>
            </emma:emma>
          </inkml:annotationXML>
          <inkml:trace contextRef="#ctx0" brushRef="#br0" timeOffset="133897.0117">1030 4138 399 0,'0'0'528'16,"0"0"-89"-16,-2-5-56 0,2 5-39 0,-8 0-38 0,-4 1-33 16,-5 8-25-16,-16 9-26 0,-1 2-24 0,-2 7-21 15,2 5-5-15,-17 30-5 0,2 1 2 0,19-18-3 16,10-10 2-16,2 6 1 0,2 0-8 0,4 2-11 15,2-1-9-15,2 1-9 0,6-3-3 0,3-4-8 16,1 1-6-16,3-10-7 0,0-5-3 0,4 0-12 0,1-1-5 16,2-1-18-16,3-3-27 0,1-2-33 0,1-2-48 31,2-4-67-31,1-2-77 0,1-4-94 0,4-5-104 0,-1-2-311 0,0-6-831 16,10-6 224-16</inkml:trace>
          <inkml:trace contextRef="#ctx0" brushRef="#br0" timeOffset="134380.1957">1025 4422 435 0,'3'-5'444'15,"-3"5"-35"-15,0 0-32 0,0 0-26 0,0 0-25 0,0 0-20 16,0 0-34-16,1-2-29 0,-1 2-37 0,0 0-23 15,0 0-23-15,-12-2-24 0,6 0-16 0,-6 4-16 16,1-1-12-16,1 0-7 0,-1 1-14 0,0-2-3 16,1 3-7-16,2 0-13 0,1-1-2 0,-1-1-3 15,3 0-3-15,5-1 0 0,-8 2 8 0,5-1 13 16,3-1 20-16,-4 3 29 0,4-3 17 0,-1 4 19 16,1-4 13-16,0 0 16 0,5 7 8 0,-2-1-6 0,4-1-6 15,2 0-5-15,-2 2-12 0,1 2-8 0,0-2-14 16,-1 1-7-16,2 0-12 0,-1-1-6 0,-1 2-5 0,0 0-9 15,-1 1-9-15,-1 6-16 0,-2 2-18 0,-5-1-35 16,-1 2-56-16,-2 0-68 0,-4-1-64 0,0-1-62 16,-1 0-60-1,-3-3-64-15,3-4-60 0,1-6-389 0,1 0-968 0,1-5 260 16</inkml:trace>
          <inkml:trace contextRef="#ctx0" brushRef="#br0" timeOffset="134953.641">1285 4483 612 0,'0'0'547'15,"-1"-3"-61"-15,1 3-53 0,-2-4-47 16,2 4-46-16,0 0-39 0,0 0-38 0,0 0-31 0,-3-3-24 16,3 3-17-16,0 0-8 0,-8 14-3 0,3-4-9 15,-3 9-5-15,1 3-11 0,-3 10-9 0,2-5-3 16,-1 6-10-16,2 3-7 0,2-8-11 0,1-5-4 15,3 12-7-15,-1-7-11 0,2-6-8 0,0 0-6 16,2-1-3-16,-1 1-7 0,0-3-6 0,2-1-1 0,-1-2-3 16,0-3-7-16,-1-3-9 0,0-3-3 0,0 0-13 15,1-1-7-15,-1-2-2 0,-1-1-14 0,1 0-7 16,-1-3-11-16,1 5-17 0,-1-5-29 0,0 0-39 0,0 0-31 16,0 0-26-16,0 0-19 0,2-28-16 0,-2 8-6 0,0-4-6 15,-3-15 19-15,3-5 6 0,-2 0 13 0,2-35 16 16,-4 29 21-16,3 13 29 0,-1 0 28 0,1 2 35 15,1 8 36-15,1 6 34 0,2 1 31 0,-1 0 23 0,2 2 13 16,2 0 12-16,-3 4 11 0,2 3 4 0,-1-1 3 16,1 4 2-16,0 0-10 0,0 0-2 0,0 1-14 15,-1 1-12-15,-1 4-4 0,1-1-11 0,1 1 0 0,-5 2-9 16,0 0-7-16,13 5 1 0,-7 2-6 0,-1 2-9 16,-2 9-27-16,-1 2-30 0,-5 1-41 0,-2 1-48 15,0 1-49-15,-1 0-38 0,-1-3-45 0,-2 1-40 31,-1-2-40-31,2-2-40 0,1-7-280 0,0-1-755 16,1-2 204-16</inkml:trace>
          <inkml:trace contextRef="#ctx0" brushRef="#br0" timeOffset="135380.8179">1475 4483 755 0,'0'0'438'15,"0"0"-52"-15,-5-4-52 0,5 4-45 0,0 0-30 16,0 0-33-16,0 0-26 0,0 0-25 0,0 0-20 16,0 0-11-16,0 0-14 0,-5 11-5 0,3-2-15 0,0 1-3 15,1 0-6-15,1 0-6 0,-1 1-5 0,1-1-5 16,0 0-5-16,-1-1 0 0,3 0-2 0,-2-2 3 16,0-1 6-16,0-2 9 0,1 1 11 0,-1-1 8 15,0-4 7-15,2 4 6 0,-2-4 7 0,0 0-1 0,5 3-4 16,-5-3 1-16,0 0-7 0,0 0-2 0,17-13-15 15,-10 6-9-15,6-6-13 0,-3 2-8 0,1-4-10 16,1 2-22-16,-4 1-14 0,0 2-13 0,-1 2-20 16,-2 0-31-16,0 2-32 0,-2 0-47 0,0 0-51 15,0 2-58-15,-2-1-66 0,-1 5-59 0,5-7-380 0,-5 7-871 16,4-4 235-16</inkml:trace>
          <inkml:trace contextRef="#ctx0" brushRef="#br0" timeOffset="135544.5261">1713 4560 405 0,'0'3'527'0,"1"2"-80"0,-1-5-44 0,0 7-26 0,0-3-24 16,0 0-13-16,-1 0-26 0,1 2-20 0,0 1-26 16,1 4-26-16,-1-3-27 0,0 3-24 0,0-1-18 15,0 0-20-15,0 1-39 0,-1-1-55 0,1-2-78 16,1 2-70-16,-3-5-82 0,2 1-77 0,0-6-98 0,-2 5-202 16,2-5-658-16,0 0 179 0</inkml:trace>
          <inkml:trace contextRef="#ctx0" brushRef="#br0" timeOffset="135677.3593">1770 4380 4298 0,'-5'-5'579'16,"0"1"-334"-16,0-1-121 0,0 2-48 0,1 0-40 15,4 3-1-15,-7-3-13 0,7 3-10 0,-5-3-44 0,5 3-51 16,0 0-71-16,0 0-85 0,0 0-78 0,0 0-317 16,0 0-759-16,-15 4 205 0</inkml:trace>
          <inkml:trace contextRef="#ctx0" brushRef="#br0" timeOffset="136093.9843">1875 4493 426 0,'0'0'475'0,"0"0"-86"16,-2 3-50-16,2-3-41 0,0 0-38 0,0 0-17 0,-3 3-26 16,3-3-9-16,-1 5-6 0,0 0-20 0,0-1-18 15,-1 2-15-15,1-2-14 0,0 1-12 0,1 5-14 0,-1-5-10 16,1 2-13-16,-2-3-8 0,2 1-8 0,-1-2-9 15,1 1-1-15,0-4-6 0,-1 4 3 16,1-4 7-16,1 3-7 0,-1-3-3 0,0 0-3 0,8-1 1 16,-8 1 3-16,10-5 3 0,-1-2 7 0,4-3 13 15,-1 1 3-15,-4 1 9 0,1 0 9 0,-2 2 3 16,0 1 1-16,-1 1 0 0,-2 3-13 0,0-4-9 16,-2 2-13-16,-2 3-5 0,6-2-8 0,-6 2-8 0,5 0-11 15,-5 0-7-15,5 7-22 0,0 2-32 0,-1 0-41 16,-1 2-55-16,3 5-48 0,-1 2-51 0,0-2-44 15,0 0-49-15,1 1-46 0,-1-5-265 0,-1-3-749 16,-1-2 204 0</inkml:trace>
          <inkml:trace contextRef="#ctx0" brushRef="#br0" timeOffset="136557.6011">2311 4474 322 0,'-8'-4'228'0,"2"3"-36"0,-1-1-21 0,-1 2-19 0,8 0-10 15,-13 2-6-15,8-1-4 0,0 1 2 0,-5-1 10 16,0 2 5-16,1 1 2 0,-1-1-2 0,1 1-1 16,0 0-4-16,1 2-3 0,2-2-5 0,1-1-8 15,0 2-2-15,2-3 4 0,0 2 0 0,1 0-1 0,-1 1 2 16,2-2-2-16,1-3-9 0,0 8-1 0,1-4-7 15,1-1-4-15,1 0-16 0,0-1-8 0,0 2-9 16,-3-4-6-16,9 2-6 0,-9-2-18 0,14 0-20 16,-5 0-15-16,-3-3-17 0,0 0-9 0,0 0-13 0,2-1 13 15,-2-2-7-15,2 0 10 0,-3 0 5 0,0 0 19 16,-1 0 17-16,-1 0 19 0,1 1 26 0,-2 2 20 16,1-2 21-16,-2 1 12 0,-1 4 9 0,4-6 0 15,-4 6-2-15,2-3-11 0,-2 3-9 0,0 0 3 0,0 0 9 0,0 0 3 0,4 21 1 31,-5 1 3-31,-2 18-1 0,-1 4-1 0,-7 38-9 0,4-27-8 16,-2-11-6-16,1 1-10 0,-5 31-7 0,2-27-7 0,2-16-10 16,0-6-3-16,3-3-8 0,-1-1-6 0,0-3-5 15,0 0-6-15,1-2-3 0,-1-5-5 0,2-4-2 0,0 0-13 16,1-3-23-16,-1-2-44 0,2 0-69 16,-2-3-77-16,5-1-71 0,-9-7-73 0,2-2-77 0,2-11-83 15,3-4-302-15,2-13-956 0,1-4 257 0</inkml:trace>
          <inkml:trace contextRef="#ctx0" brushRef="#br0" timeOffset="136801.6145">2458 4681 420 0,'0'0'597'0,"-2"13"-61"0,1-2-32 0,-2-1-35 0,1 6-24 0,-2 4-27 32,1 2-29-32,1-3-38 0,1 3-24 0,0-1-37 15,-3-3-24-15,3 1-37 0,-2-1-23 0,2-2-21 16,0-2-20-16,0-3-26 0,-1-2-60 0,2-1-74 0,-1-1-78 16,1-3-79-16,0 0-72 0,0-4-96 15,0 0-406-15,0 0-870 0,0 0 234 0</inkml:trace>
          <inkml:trace contextRef="#ctx0" brushRef="#br0" timeOffset="133284.6925">371 4318 438 0,'0'0'549'0,"0"0"-76"0,0 0-52 0,0 0-42 0,0 0-47 0,0 0-35 16,0 0-3-16,0 0 0 0,0 0-8 0,-6 20-13 15,6 0-17-15,-3 2-10 0,-1 14-13 0,3-1-17 16,-1 0-21-16,2-7-19 0,-3-5-20 0,3 10-18 15,-1-6-10-15,1-6-16 0,1 0-10 0,0-3-14 0,-1 0-6 16,0 0-8-16,2-5-8 0,-1-4-8 0,0 0-25 16,-1-2-28-16,1-1-25 0,-1-1-36 0,0-1-32 15,0 0-34-15,0-4-41 0,2 3-40 0,-2-3-62 0,0 0-80 16,0 0-364-16,0 0-852 0,-2-23 229 16</inkml:trace>
          <inkml:trace contextRef="#ctx0" brushRef="#br0" timeOffset="133506.106">353 4290 3532 0,'0'-4'478'0,"0"4"-117"0,2-5-101 0,-2 5-75 0,0 0-26 0,0-5-28 15,0 5 1-15,5-3-6 0,0 1-3 0,1 1 11 16,-1 0-1-16,6-1 1 0,8 2-7 0,-4-2-10 16,0 2 0-16,-4 2-6 0,1-1-12 0,-2 1 3 15,-2 1-2-15,-1 0-5 0,-2 0-7 0,0 2-1 16,-2-1-10-16,-2 1-11 0,-1 6-8 0,-2-1-19 15,-4 7-28-15,-1 0-32 0,-4-1-36 0,0-1-42 0,-2-1-37 16,2 0-42-16,-3-4-42 0,4 1-38 16,1-6-45-1,1-2-45-15,1-2-63 0,0-1-301 0,7 0-852 0,-7-7 230 0</inkml:trace>
        </inkml:traceGroup>
        <inkml:traceGroup>
          <inkml:annotationXML>
            <emma:emma xmlns:emma="http://www.w3.org/2003/04/emma" version="1.0">
              <emma:interpretation id="{08FEF696-13E9-4472-84F0-B8B26FF6ED19}" emma:medium="tactile" emma:mode="ink">
                <msink:context xmlns:msink="http://schemas.microsoft.com/ink/2010/main" type="inkWord" rotatedBoundingBox="3050,5356 4617,5295 4649,6096 3081,6158"/>
              </emma:interpretation>
              <emma:one-of disjunction-type="recognition" id="oneOf32">
                <emma:interpretation id="interp160" emma:lang="en-US" emma:confidence="0.5">
                  <emma:literal>flu,</emma:literal>
                </emma:interpretation>
                <emma:interpretation id="interp161" emma:lang="en-US" emma:confidence="0">
                  <emma:literal>fu,</emma:literal>
                </emma:interpretation>
                <emma:interpretation id="interp162" emma:lang="en-US" emma:confidence="0">
                  <emma:literal>fly,</emma:literal>
                </emma:interpretation>
                <emma:interpretation id="interp163" emma:lang="en-US" emma:confidence="0">
                  <emma:literal>fin,</emma:literal>
                </emma:interpretation>
                <emma:interpretation id="interp164" emma:lang="en-US" emma:confidence="0">
                  <emma:literal>flag</emma:literal>
                </emma:interpretation>
              </emma:one-of>
            </emma:emma>
          </inkml:annotationXML>
          <inkml:trace contextRef="#ctx0" brushRef="#br0" timeOffset="138317.1343">3510 4571 523 0,'0'0'402'15,"0"0"-25"-15,0 4-15 0,0-4-14 0,0 0-5 16,0 0 3-16,0 0 4 0,0 0-1 0,0 0 3 0,0 0-12 0,0 0-30 16,0 0-24-16,0 0-31 0,0 0-22 0,-1-21-19 0,1 10-20 15,0-7-20-15,0-3-15 0,-2-3-19 0,4-13-4 16,-4 10-20-16,-1-10-14 0,1 0-12 0,-1 0-7 31,3 1-9-31,-1 1-8 0,2 8 0 0,0 6 14 16,1-2-6-16,-1 3 4 0,-1 2 2 0,0 4-1 15,0 3-4-15,1 4-8 0,-1-1-7 0,1 2-9 0,1 1-8 0,-2 2-8 0,3-1-4 16,2 1-7-16,-1 2-5 0,-4 1-2 0,16-1-6 16,-5 3-22-16,1 1-28 0,7 5-60 0,-4 1-60 0,-1 3-68 15,1 0-75 1,-2 2-77-16,0 2-86 0,-8-3-357 0,0 5-986 16,-3-5 264-16</inkml:trace>
          <inkml:trace contextRef="#ctx0" brushRef="#br0" timeOffset="138424.8179">3435 4376 503 0,'-1'-2'711'0,"1"2"-144"0,0 0-85 0,6-7-57 0,-1 4-40 32,4-1-42-32,3 1-43 0,7-3-37 0,0 3-35 0,1 0-69 0,-1 0-96 15,1 2-111-15,-8-2-117 0,1 1-143 0,-5 2-226 0,0-1-643 16,-8 1 176-16</inkml:trace>
          <inkml:trace contextRef="#ctx0" brushRef="#br0" timeOffset="138916.3038">3733 4195 782 0,'0'-4'561'0,"0"4"-58"0,0 0-43 0,0-4-44 0,0 4-45 0,0 0-40 0,0 0-42 15,0 0-33-15,0 0-17 0,0 0 10 32,0 0-5-32,4 13 1 0,-4-1-21 0,3 6-10 0,-1 3-11 15,-2 1-24-15,1 1-17 0,2 12-11 0,-3-9-17 16,0-4-12-16,1 1-13 0,0 0-11 0,-1-3-6 15,0 1-11-15,1-3-7 0,1 2-12 0,-2-7-26 16,2 5-44-16,-1-6-56 0,2-2-69 0,-3-1-71 0,2-3-70 16,-2 0-76-16,3-1-80 0,-3-3-319 0,0-2-902 15,0 0 243-15</inkml:trace>
          <inkml:trace contextRef="#ctx0" brushRef="#br0" timeOffset="139325.4773">3885 4402 546 0,'0'0'386'0,"0"0"-35"0,0 0-34 0,0 0-26 0,-6-2-26 0,6 2-27 16,0 0-25-16,0 0-17 0,0 0-5 0,0 0-1 31,0 0-6-31,-2 8-11 0,2-3-8 0,-2-1-12 0,4 5-8 16,-2-2-7-16,0 3-10 0,0-3-6 0,1 1-4 15,0 0 0-15,-1 0-4 0,3-2 6 0,-2 0 0 16,0-2 3-16,2 1-1 0,-1-1-2 0,1 0-2 16,-1-3-13-16,-2-1-9 0,9 6-9 0,-5-5-10 15,-4-1-7-15,12-1-9 0,-12 1-12 0,14-6-26 0,-5 2-20 16,-1-3-25-16,4-6-18 0,-2 0-13 0,-4 4-6 15,-1-1 4-15,1 1 4 0,-1 0 6 0,-1 4 11 16,0-1 9-16,-3 3 9 0,2-2 1 0,-3 5 2 0,2-4 4 16,-2 4-2-16,0 0 6 0,0 0 12 0,0 0 10 0,0 0 15 0,0 0 7 15,3 15 7-15,-3-7 5 0,1 4 0 0,0-2 3 16,2 7-7-16,-2-5-3 0,2 0-3 0,-2-1-5 16,1-1 2-16,1-1-7 0,0 0-16 0,0-1-29 15,2-1-59-15,-2-2-77 0,4-2-91 0,-2 1-116 0,-1-3-374 16,-4-1-880-16,16 0 238 0</inkml:trace>
          <inkml:trace contextRef="#ctx0" brushRef="#br0" timeOffset="139523.9389">4231 4553 420 0,'-5'6'586'16,"1"1"-81"-16,0 2-38 0,0 1-28 0,-1 6-30 15,-2 5-28-15,2-1-42 0,0 2-31 0,0-1-34 16,0-1-29-16,-1-1-29 0,2 1-11 0,-1 0-16 0,-1-2-39 16,2-1-45-16,-1-6-54 0,0-2-66 0,2 1-71 15,1-5-85-15,-1 0-106 0,1-3-376 0,2-2-784 16,0 0 213-16</inkml:trace>
          <inkml:trace contextRef="#ctx0" brushRef="#br0" timeOffset="137522.6589">2688 4420 253 0,'0'0'485'0,"-9"0"-83"0,9 0-51 0,0 0-42 0,0 0-40 16,-4 3-29-16,4-3-15 0,-1 4-10 0,0 1 0 0,-2 0 1 31,2 5-7-31,-2 7-12 0,2-3-7 15,0 4-12-15,1-3-7 0,-1-1-9 0,-1-1-7 16,2-4-11-16,0 1-14 0,2-1-4 0,-2-3-4 0,0 1-1 16,0-2 1-16,0-2 6 0,0 1 6 0,0-4 7 15,1 5 0-15,-1-5-4 0,0 0-11 0,4 2-16 16,-4-2-10-16,9-7-10 0,2-5-10 0,0-2-5 0,0-4-12 16,0 2-4-16,1-4 1 0,-1 3-15 0,-2 1 3 15,1 1-3-15,-4 3-2 0,1 4 4 0,-4 0 2 16,1 2 0-16,0 2 0 0,-2-1-6 0,0 2-2 0,-1 0-6 15,-1 3-7-15,0 0 0 0,0 0-3 0,0 0 1 16,8 9-3-16,-4 0-1 0,0 2-3 0,2 6-6 16,-1 1-1-16,0-1-27 0,1 2-35 0,1-1-36 15,-2-6-37-15,1 5-36 0,0-5-40 0,1 0-47 0,-1-4-54 16,-1-1-56-16,3-2-78 0,-2 0-309 0,2-3-891 16,2-2 241-16</inkml:trace>
          <inkml:trace contextRef="#ctx0" brushRef="#br0" timeOffset="137868.3622">3035 4422 325 0,'0'0'409'15,"0"0"-42"-15,0 0-27 0,0 0-11 0,-4 3-8 0,4-3-9 16,0 0-8-16,0 0-9 0,5 7-9 0,-1-6-20 16,1 3-15-16,-2-2-19 0,4 1-9 0,2 0-14 15,1 2-14-15,9-2-16 0,-4-1-14 0,-3-1-15 0,-1-1-13 16,0 2-13-16,0-2-12 0,-1 0-8 0,1 0-13 16,-11 0-9-16,14-3-5 0,-7 2-16 0,-4-2-26 15,2 0-27-15,-2-1-27 0,0-1-15 0,-2 1-19 16,-2-2-21-16,-3-1-14 0,0-4-18 0,-2 3-10 15,-2 0-8-15,-6-4-17 0,3 4 2 0,0 2-3 0,-5-3-5 16,2 4-7-16,1 0-18 0,2 3-21 0,0 1-33 16,3 1-38-16,0 0-255 0,8 0-624 15,-9 2 172-15</inkml:trace>
        </inkml:traceGroup>
        <inkml:traceGroup>
          <inkml:annotationXML>
            <emma:emma xmlns:emma="http://www.w3.org/2003/04/emma" version="1.0">
              <emma:interpretation id="{98487EC7-DE07-4535-B2CF-D6E29CA32CF0}" emma:medium="tactile" emma:mode="ink">
                <msink:context xmlns:msink="http://schemas.microsoft.com/ink/2010/main" type="inkWord" rotatedBoundingBox="4879,5358 5667,5327 5695,6053 4908,6084"/>
              </emma:interpretation>
            </emma:emma>
          </inkml:annotationXML>
          <inkml:trace contextRef="#ctx0" brushRef="#br0" timeOffset="150713.4883">4510 4110 418 0,'-2'-5'448'0,"2"5"-44"0,-2-4-39 0,2 4-38 16,-1-4-26-16,1 4-37 0,0 0-35 0,0 0-21 15,0 0-30-15,0 0-8 0,0 0-4 0,-6 14-2 16,2 2-8-16,0 3-7 0,0 1-9 0,1 0-6 16,1 1-7-16,2 2-5 0,0-3-6 0,0 3-5 0,0-4-7 15,0 1-7-15,0-1-9 0,3-2-8 0,-1-1-5 16,1-4-9-16,-3-2-5 0,2-1-5 0,0-2-7 0,-1-2-3 16,0-1-3-16,-1 0-5 0,1 0 5 15,1 0 1-15,-2-4-4 0,1 4-1 0,-1-4-1 0,2 2-3 0,-2-2-4 16,0 0 0-16,0 0-9 15,11-4-1-15,-3-4-7 0,-1 0-6 0,-1 0-3 16,2-1-2-16,-2 0 1 0,0 1-3 0,-1 2-2 16,2-3 1-16,-4 4-2 0,2 0 0 0,-2 2 1 0,1-1-2 15,0 3 1-15,-4 1 5 0,8-3 8 16,-8 3 19-16,8 3 11 0,-8-3 2 0,12 5-1 0,-5 4-1 16,1-2 3-16,-2 1-6 0,2 1-4 0,1 6-6 15,-3-3-1-15,0-2-3 0,-1 0-11 0,-2-2-41 16,2 0-55-16,-1 0-62 0,1-1-60 0,-1-2-56 15,-1-1-60-15,0 1-58 0,-3-5-291 0,7 2-806 16,-7-2 218-16</inkml:trace>
          <inkml:trace contextRef="#ctx0" brushRef="#br0" timeOffset="151231.0396">4917 4318 482 0,'0'0'317'0,"0"0"-44"0,-12 1-31 16,12-1-22-16,-9 3-16 0,0 1-21 0,-1 0-11 15,1 2-11-15,0-1-9 0,-1 0-4 0,4 0-8 0,0 1 1 16,-3 1-10-16,4-1 1 0,-1-1-7 0,1 3 3 16,0-2-8-16,2 0-5 0,1-1-1 0,1-1-3 0,-1 1 3 15,2-5-6-15,0 8 0 16,2-5 0-16,-2-3-10 0,6 6-8 0,-2-4-9 0,1 0-5 16,-5-2-4-16,10 3-9 0,-4-3-6 0,4 0-11 15,-10 0-7-15,13-1-9 0,-2-3-13 0,-4 1-12 0,2-3-2 0,-2 0-16 16,0-2-4-16,0 1 6 15,-2 0-2-15,0 1 5 0,-1 0 8 0,-1 1 15 16,-1 2 8-16,1-1 11 0,-1 1 8 0,-1-1 1 0,-1 4 3 16,2-4-6-16,-2 4 0 0,2-4-6 15,-2 4 2-15,2-3-8 0,-2 3 0 0,0 0-1 16,0 0-4-16,0 0 5 0,0 0 3 0,0 0-3 16,0 0 1-16,0 0-1 0,0 0-2 0,3 15 0 0,-2-10-3 15,-1-1-2-15,3-1-1 0,-1 3-2 0,2 1 1 16,3-1-4-16,-2 2-13 0,4-2-24 0,-1 0-28 15,1-2-42-15,1 2-40 0,1-4-39 0,-1 0-51 16,2-2-44-16,-1-1-60 0,0-1-272 0,0-2-720 0,0-1 196 16</inkml:trace>
          <inkml:trace contextRef="#ctx0" brushRef="#br0" timeOffset="151599.2771">5166 4314 545 0,'0'0'396'16,"0"0"-57"-16,-6 0-43 0,6 0-36 0,0 0-34 0,0 0-21 15,-11 4-20-15,11-4-13 0,-7 5-16 0,5 3-18 16,-1-1-10-16,1-2-6 0,2 4-19 0,0-1-8 16,0-1-13-16,0-2-5 0,1 0-6 0,1-2-2 15,1 2-12-15,1-1-8 0,-2-1-10 0,3 0-18 16,-5-3-9-16,8 5-16 0,-3-5-3 0,-5 0-14 16,11-1-3-16,-1-1-1 0,-1-3 4 0,-2 0 3 0,2 0 10 15,0-1 19-15,-2 1 20 0,1-1 40 0,-1 0 23 16,0 1 40-16,-3 0 31 0,-2-1 19 0,2 4 11 0,-2-1 5 15,-2 3-8-15,4-5-15 0,-3 3-14 16,-1 2-19-16,0 0-16 0,0 0-1 0,0 0-4 0,5 12 4 16,-5 8-9-16,-1 0 6 0,0 14-8 15,-2 4-5-15,1-3-8 0,-2 0-9 0,2 0-15 0,-2-1 2 16,1-6-11-16,1-6-9 0,-1 1-5 0,-1 1-6 0,3-4-14 16,-3 0-34-16,3-1-57 0,0-7-58 0,0-1-69 15,-2-1-74-15,1-3-84 0,0-2-112 0,1-4-335 16,1-1-944-16,0 0 254 0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0:43:26.0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652D50E-EE7B-4611-8F52-AF5D95F547E5}" emma:medium="tactile" emma:mode="ink">
          <msink:context xmlns:msink="http://schemas.microsoft.com/ink/2010/main" type="inkDrawing" rotatedBoundingBox="3755,3338 11301,3203 11302,3277 3757,3412" semanticType="underline" shapeName="Other">
            <msink:sourceLink direction="with" ref="{E6DA5253-6270-41A3-907C-CA841FE2BFC5}"/>
            <msink:sourceLink direction="with" ref="{BC0B86CC-18F9-4ADD-A4CD-21EB7E4D6419}"/>
            <msink:sourceLink direction="with" ref="{A8590D78-6430-4930-9169-78F276E19288}"/>
            <msink:sourceLink direction="with" ref="{5C0785C7-0C93-4D15-92B2-D3B8A271231C}"/>
            <msink:sourceLink direction="with" ref="{8F88D9C6-0941-41C9-920B-BB0F2F917598}"/>
          </msink:context>
        </emma:interpretation>
      </emma:emma>
    </inkml:annotationXML>
    <inkml:trace contextRef="#ctx0" brushRef="#br0">13 168 362 0,'-4'2'244'16,"4"-2"-24"-16,0 0-14 0,0 0-4 0,-4 1-11 16,4-1 1-16,0 0-3 0,0 0-10 0,0 0-5 15,0 0-7-15,0 0-5 0,0 0-11 0,0 0-8 0,0 0-2 16,0 0-15-16,0 0-5 0,-6 1-15 0,6-1-4 16,0 0-7-16,0 0-6 0,0 0-8 0,0 0-4 15,0 0-5-15,0 0 0 0,0 0 1 0,0 0 0 0,0 0-6 16,0 0 3-16,0 0-2 0,0 0-5 0,17 0-1 15,-7 0 4-15,1 0-1 0,1-1-2 0,-1 0-6 16,8-1 2-16,1 1-4 0,1 0-7 0,0-2-3 16,-2 0-2-16,2 2-3 0,2-2-7 0,-1 1 0 15,-2-1-5-15,3 0-4 0,0 2-3 0,-1-1-3 0,1 1 3 16,0-3-6-16,-1 2-1 0,2 1-3 16,-3-1 2-16,1-1-4 0,1 3 1 0,0 0 0 0,-2-2 0 15,0 1-2-15,2 0-6 0,-3-1 2 0,1 2 2 16,-2-1-3-16,3 1 0 0,-2-2 0 0,-1 2-1 15,2-1 3-15,-1 1-3 0,2 0 0 0,-2-2 2 16,1 1 0-16,0-1-2 0,2 2 2 0,-2 0-3 16,0-1 2-16,2 0 0 0,-2-1-1 0,2 2 0 15,-4-3-2-15,3 3 1 0,-1 0 2 0,1 0 0 0,-2 0-1 16,1-1-4-16,-1 0 5 0,-1 1-3 0,-2-1 3 16,3 1 0-16,-1-2 0 0,-4 1-4 0,4 1 3 15,-4 0 2-15,3-2-5 0,0 2 2 0,2-1-2 16,-5 1 1-16,-1 0-1 0,4 0 3 0,1-1-3 15,1 1-3-15,-2-1 4 0,1 0-3 0,-5-2 5 16,7 3-2-16,0 0 1 0,-2 0-1 0,0-2 0 16,-1 1 1-16,2-2-1 0,-1 3 3 0,0 0-1 0,-1 0-3 15,-2 0 2-15,-3 0-1 0,0-2 0 0,0 2 0 16,6 2 3-16,-4-2-5 0,3 0 0 0,-4 0 1 16,0 0 0-16,6 0 8 0,-3 2-7 15,-1-1 1-15,-3-2-2 0,7 2 3 0,-1-1 2 16,-1 0-4-16,1 0 2 0,0 0-1 0,-4 0 0 15,-1-1 0-15,5 1-1 0,-2 0 3 0,-2-2-1 0,-1 2-1 16,-3 0-2-16,2 0 0 0,-1 0 0 0,9 0 0 16,-2 0-1-16,0 0 2 0,-4 0 0 0,4 0 2 15,-3 0 0-15,5 0-4 0,-1 0 2 0,-1-2 0 16,0 2-2-16,0 2 4 0,-3-2 1 0,3 0-5 16,0 0 4-16,1 0-1 0,0 0 1 0,-2-2-1 0,3 2-4 15,-1-1 2-15,1 2 2 0,0-2 1 16,-1 1-2-16,0-1 0 0,1 1 0 0,-1 0 0 0,0-2 6 15,1 1-8-15,0 1 2 0,-3-2 3 0,1 2-3 16,0-1 0-16,1 1-2 0,-3-2 2 0,0 1-1 16,2 1 4-16,-4-1-3 0,5 0 0 0,-2 0 0 15,-4 1-1-15,0-1 2 0,-1 0-1 0,5 2 4 16,1-3-2-16,0 1-5 0,-4-2 7 16,-3 2-4-16,7 1 1 0,1-1 1 0,-6 1-2 15,-2 0 0-15,1-1-1 0,0 1 1 0,5-2-2 16,3 1 2-16,-4 1 0 0,-2-1 0 0,-1 2 0 0,5-2 0 15,-4 0 2-15,4 0-4 0,-4 1 0 0,-2 0 2 16,6 0-3-16,0-1 3 0,0 0 0 0,-2 1-1 16,-1 0 4-16,2 1-2 0,-2-1-4 0,2-1 3 15,-4 1 0-15,0 0 2 0,5-1-1 0,-1 1-3 16,2-2 2-16,-3 4 2 0,2-2 1 0,0-3-2 16,1 3-2-16,-1-1 0 0,2-1 3 0,-1 1-1 0,0 1 0 15,0-1 1-15,1 0-1 0,0-1 2 0,1 1 0 16,-1 0-5-16,1 1 3 0,-2-2 1 0,2 2-4 15,0 0 2-15,-1-1 1 0,-1 1 0 0,1-2 1 16,0 2-1-16,2-1-3 0,-2 1 4 0,-1 0 0 16,1-2-2-16,1 1-1 0,-4 1 5 0,3 0-4 15,-1 0-1-15,1-1 3 0,1 0-3 0,-1 1 1 16,-1-2 0-16,3 2-3 0,0 0 3 0,0-1 0 0,2 1-1 16,-2 0-2-16,1-1 3 0,-1-1-2 0,2 4 0 15,-1-2 3-15,0 0-1 0,0 1-2 0,0 0 1 16,-1 0 2-16,1-1-3 0,0 0 0 0,0-1 1 15,-2 0-2-15,-2 2 5 0,3-1-4 0,1 0 3 16,-2 1-1-16,-2-1 2 0,1 0 0 0,1 0-2 16,-2 0 5-16,3 0-3 0,0 0 1 0,-2 0-1 15,1 0 0-15,0-1 1 0,2 1 0 0,1-1-3 0,-2 1 4 16,4-1-2-16,0-1 2 0,11 1-2 0,-9 0 0 16,-4 0 0-16,0 1-1 0,1-1 2 0,-1 0-1 15,0 1 3-15,-1-1-2 0,0-1-3 0,1 1 2 16,-1 0-2-16,-2 0 0 0,3 0 0 0,-1 1 0 15,1-1 0-15,-3 0 0 0,2-1 0 0,0 2 0 16,-1 0 4-16,3-2-6 0,-4 2 4 0,6 0-4 0,-6-1 4 16,3 1 0-16,1-1-4 0,-4 1 1 0,-1 0-2 15,2 0 7-15,-2-1-3 0,1 1-2 0,1 0-1 16,-2 0-1-16,3 0 6 0,-2 0-2 0,2 0-1 16,-1 0-1-16,0 0-1 0,-2 1 2 0,1 0 2 15,-2 0-2-15,3-1-4 0,-3 2 3 0,-1-4 1 16,3 4 5-16,-2-2-3 0,2 0-4 0,-1 0 4 15,-1 2-6-15,-1-2 6 0,3 1-1 0,-2-1-3 0,0 1 1 16,1-2 1-16,2 1-1 0,-2 1-1 0,-2-1 5 16,4 1-1-16,-3-1-2 0,0 0 2 0,1 1-2 15,-2-1 4-15,2 1-2 0,-1-1 0 0,-1 0 0 16,-1 1 4-16,1-1-5 0,0 2 2 0,0-1 3 16,1-1-6-16,0 0 1 0,-1-1 2 0,2 1-1 15,0 0 0-15,-1 0 1 0,2 1 0 0,-1-1-3 16,0 0-1-16,-1 0 1 0,-1 1 2 0,2-1 0 0,-2 1-2 15,-6-1 3-15,1 0-5 0,-1 0 4 0,6 0-1 16,-5 0-1-16,-2 0-2 0,0-1 2 0,0 1 2 16,5 0-1-16,-2-1 3 0,-2 1-4 0,0 0-1 15,-2 0 1-15,7 0-2 0,-3-1 0 0,3 1 4 0,1 1-2 16,0-2 2-16,0 1-1 0,0 0-3 0,1 1 1 16,1 0 1-16,-3-2 2 0,1 1-1 0,2 0 0 15,-4 0-2-15,3 1 2 0,-2 0-2 0,-3-2 1 16,-2 1 0-16,-3 1 5 0,10-1-8 0,-7-1 3 15,0 1-2-15,-2-1 2 0,-1 2 1 0,0-1 0 16,2 0 4-16,-2 0-4 0,1-1-1 0,1 1-1 16,-2 1 0-16,2-1 1 0,0-1-6 0,7 1 4 0,-2 0-1 15,0-1-2-15,1 1 5 0,-2 0-5 0,-3-2 0 16,-1 2 0-16,0 0 4 0,1 2-2 0,0-1-1 16,-3-1 2-16,3 1 0 0,-3-1 0 0,0 0 1 15,0 0-1-15,-2 0 2 0,-1 1 2 0,0-1 0 16,-7 0-2-16,11 0 5 0,-11 0 2 0,9 0 3 15,-9 0 8-15,9 0 5 0,-9 0 5 0,5 0 3 0,-5 0 5 16,0 0-1-16,8 1 0 0,-8-1-7 0,0 0-16 16,0 0-21-16,0 0-34 0,0 0-54 0,5-3-50 15,-5 3-55-15,0 0-55 0,0 0-68 0,-14-11-300 16,6 4-751-16,1 1 205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0:44:33.8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C8E4B24-4919-4F53-82F0-AE5973D4F16F}" emma:medium="tactile" emma:mode="ink">
          <msink:context xmlns:msink="http://schemas.microsoft.com/ink/2010/main" type="writingRegion" rotatedBoundingBox="982,5338 15846,4759 15984,8295 1120,8874"/>
        </emma:interpretation>
      </emma:emma>
    </inkml:annotationXML>
    <inkml:traceGroup>
      <inkml:annotationXML>
        <emma:emma xmlns:emma="http://www.w3.org/2003/04/emma" version="1.0">
          <emma:interpretation id="{C001069B-B086-40DE-885E-5BC14327AF26}" emma:medium="tactile" emma:mode="ink">
            <msink:context xmlns:msink="http://schemas.microsoft.com/ink/2010/main" type="paragraph" rotatedBoundingBox="5904,5172 14140,4825 14182,5827 5946,61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51C0A15-E239-49D0-A696-EB76AC20A23A}" emma:medium="tactile" emma:mode="ink">
              <msink:context xmlns:msink="http://schemas.microsoft.com/ink/2010/main" type="line" rotatedBoundingBox="5904,5172 14140,4825 14182,5827 5946,6175"/>
            </emma:interpretation>
          </emma:emma>
        </inkml:annotationXML>
        <inkml:traceGroup>
          <inkml:annotationXML>
            <emma:emma xmlns:emma="http://www.w3.org/2003/04/emma" version="1.0">
              <emma:interpretation id="{03925874-E56D-402E-9C97-0534965B6E40}" emma:medium="tactile" emma:mode="ink">
                <msink:context xmlns:msink="http://schemas.microsoft.com/ink/2010/main" type="inkWord" rotatedBoundingBox="5908,5266 7333,5206 7367,6016 5942,6076"/>
              </emma:interpretation>
              <emma:one-of disjunction-type="recognition" id="oneOf0">
                <emma:interpretation id="interp0" emma:lang="en-US" emma:confidence="0.5">
                  <emma:literal>fever,</emma:literal>
                </emma:interpretation>
                <emma:interpretation id="interp1" emma:lang="en-US" emma:confidence="0">
                  <emma:literal>Fever,</emma:literal>
                </emma:interpretation>
                <emma:interpretation id="interp2" emma:lang="en-US" emma:confidence="0">
                  <emma:literal>fever</emma:literal>
                </emma:interpretation>
                <emma:interpretation id="interp3" emma:lang="en-US" emma:confidence="0">
                  <emma:literal>fevers,</emma:literal>
                </emma:interpretation>
                <emma:interpretation id="interp4" emma:lang="en-US" emma:confidence="0">
                  <emma:literal>fevers</emma:literal>
                </emma:interpretation>
              </emma:one-of>
            </emma:emma>
          </inkml:annotationXML>
          <inkml:trace contextRef="#ctx0" brushRef="#br0">0 533 261 0,'0'0'530'0,"0"0"-54"15,0 0-53-15,0 0-20 0,0 0-27 0,0-11-25 0,2 3-28 16,-1-4-25-16,1-4-27 0,2-4-23 0,-1 0-24 16,-1-4-19-16,2-11-18 0,1-1-16 0,-3-1-18 15,1-1-17-15,2 0-11 0,0 1-3 0,-2 0-14 16,1 0-5-16,-1 9 5 0,-2 9 1 0,2 1 0 15,-2 5-3-15,0 2-5 0,0 1-12 0,2 4-7 16,-3 0-15-16,2 0-7 0,-2 3-10 0,2-1-5 0,-2 4-6 16,5-3-1-16,-5 3-8 0,5-1-4 15,-5 1 0-15,11 4-9 0,-1 1-2 0,-2 0-40 0,-1 4-48 16,0-1-55-16,5 8-66 0,-4-2-75 0,-1 3-83 16,-1-1-99-16,-2 3-256 0,-3-2-848 0,-2-4 228 15</inkml:trace>
          <inkml:trace contextRef="#ctx0" brushRef="#br0" timeOffset="161">73 298 6147 0,'0'0'242'16,"-6"-2"-154"-16,6 2-43 0,0 0-4 0,0 0-16 0,-5-3-4 16,5 3 0-16,0 0-9 0,0 0-9 0,15-3-38 0,-5 1-56 15,-3 2-80-15,1 0-84 16,-2 0-96-16,4 0-94 0,-3 0-286 15,1 0-880-15,-8 0 238 0</inkml:trace>
          <inkml:trace contextRef="#ctx0" brushRef="#br0" timeOffset="530">220 334 214 0,'-6'2'597'0,"6"-2"-72"15,0 0-29-15,0 0-30 0,0 0-30 0,0 0-34 0,9-6-36 16,-4 3-32-16,-1 2-32 0,1-2-21 0,1-1-31 16,-2 2-24-16,1-2-20 0,2 0-24 15,0-2-26-15,-2 1-29 0,-3 0-39 0,2 0-32 0,-3 0-35 0,1 1-35 16,-2-1-35-16,-2 2-25 0,-1 0-18 0,-1-1-10 0,-1 3-3 15,0-2 6-15,-5 3 15 0,2 0 3 0,-2 2 10 0,2-1 9 16,-2 1 10 0,3 2 11-16,1-1 36 0,0 3 18 0,-3 1 24 0,5-1 18 15,0 3 18-15,2 0 16 0,3 3 8 0,3 4 1 16,1 0-2-16,0-3-1 0,2 1 1 0,2-2-3 0,-2-4-8 16,1 2-5-16,6 1-12 0,-3-2-7 0,0-3-8 15,0-2-39-15,-3 1-53 0,3-3-78 0,0 0-91 16,0-2-111-16,0-4-109 0,2 0-247 0,3-3-810 15,-5 1 221-15</inkml:trace>
          <inkml:trace contextRef="#ctx0" brushRef="#br0" timeOffset="875">477 279 362 0,'0'0'409'16,"0"0"-49"-16,0 0-18 0,0 0-17 0,-3 4-15 0,3-4-12 0,0 0-5 15,2 5-7-15,-2-5-6 0,5 6-6 0,-4-1-10 16,3-1-11-16,-2 0-7 0,1 0-11 0,1 0-5 16,-1-1-9-16,2 1-8 0,-1 0-18 0,4 3-10 15,-2-3-9-15,-1 0-14 0,0-1-17 0,0 0-13 16,-1 0-13-16,1-1-5 0,-1-1-11 0,0 1-8 0,1-1-11 15,-5-1-7-15,8 2-4 0,-8-2-8 0,9-2-6 16,-9 2-6-16,8-4-7 0,-4 1-8 0,0-2 1 16,-1 1-26-16,0 0-11 0,1-6-8 0,-3 2-20 15,2-1-24-15,-3 1-23 0,0 1-31 0,0-1-39 0,-3-2-42 16,2 5-46-16,0-1-42 0,1 1-37 0,-1 1-40 16,1 4-44-16,0-6-300 0,0 6-834 0,0-6 226 0</inkml:trace>
          <inkml:trace contextRef="#ctx0" brushRef="#br0" timeOffset="69304.7209">784 322 508 0,'-3'3'276'0,"3"-3"-16"0,0 0-4 0,-3 1 1 0,3-1 12 0,0 0 1 16,0 0 9-16,0 0-6 0,0 0 0 0,0 0-9 15,0 0-15-15,9 2-13 0,-9-2-15 0,0 0-11 16,13-4-22-16,-9 2-17 0,1-1-17 0,2 1-17 0,-4-1-7 16,8-2-17-16,-5 2-12 0,0-2-11 0,-2 1-18 15,1 0-32-15,-3 0-36 0,1 0-27 0,0-1-31 0,-3 0-27 16,0-1-13-16,-2 0-8 0,0 2-9 0,-1 0 5 15,-3-1 9-15,-2 2 7 0,-2-1 9 0,0 3 10 16,0 1 5-16,1 0 10 0,-1 1 7 0,-2 2 10 0,3 0 4 16,1 3 19-16,-3-1 14 0,5 0 16 0,1 1 17 15,1 1 10-15,1 1 16 0,0 0 16 0,3 1 16 16,1 1 13-16,2-1 8 0,1 6 4 0,3-2 1 16,-1-4-5-16,8 4-3 0,0-1-9 0,1-1-5 0,0-1-11 15,1 0-7-15,1-2-10 0,-1 1-19 16,-2-4-31-16,-2 0-46 0,-2-1-58 0,3 0-49 0,-5-2-64 15,2-1-69-15,1 1-81 0,-11-2-264 0,12-5-740 16,-7 2 200-16</inkml:trace>
          <inkml:trace contextRef="#ctx0" brushRef="#br0" timeOffset="69770.1503">1031 258 556 0,'0'0'485'0,"0"0"-58"0,0 0-59 0,0 0-44 0,0 0-43 0,0 0-33 16,0 0-28-16,0 0-30 0,0 0-13 0,-6 3-22 16,6 1-15-16,0 2-17 0,0 3-13 0,0 1-14 0,1-1-8 15,0-1-3-15,-1 0-10 0,3 2-6 16,-1-4-2-16,1 0-2 0,-2 1 6 0,3 1 12 0,0-3 8 16,-3 0 9-16,2-2 9 0,-2 0 11 0,1-1 6 15,-2-2 5-15,5 4 5 0,-5-4 2 0,7 0 2 16,-7 0-4-16,8-4-9 0,-1-2-5 0,1-1-11 15,-2-3-12-15,4-4-3 0,-2 2-10 0,-2 0-5 16,3-1-8-16,-4 1-4 0,0 3-9 0,-1-1-4 0,-1 4-7 16,0 0-8-16,-1 0-4 0,0 1-8 0,1 0-2 15,-2 2-3-15,0-1-4 0,0 0-8 0,0 1 2 16,2 0-18-16,0 0-22 0,1-1-25 0,0 2-21 16,1-2-24-16,0 2-28 0,0-1-40 0,5 0-38 0,-2 2-58 15,-1-1-66-15,3 2-84 0,-1-1-312 0,1 1-866 16,-10 0 231-16</inkml:trace>
          <inkml:trace contextRef="#ctx0" brushRef="#br0" timeOffset="70096.8364">1422 425 828 0,'0'0'662'15,"0"0"-111"-15,0 0-65 0,0 0-62 0,0 0-53 0,0 0-34 16,1 7-45-16,-2 6-36 0,-3 4-29 0,0 6-22 15,1 1-19-15,-5 8-23 0,3 1-15 0,-1-5-22 16,2-5-27-16,0 0-31 0,-1-3-39 0,0-1-55 16,-1-1-57-16,3 0-50 0,-3-5-62 0,2-5-95 0,0-2-88 15,1-1-220-15,-1-4-718 0,4-1 195 0</inkml:trace>
        </inkml:traceGroup>
        <inkml:traceGroup>
          <inkml:annotationXML>
            <emma:emma xmlns:emma="http://www.w3.org/2003/04/emma" version="1.0">
              <emma:interpretation id="{C18385F8-C12B-4DFD-8D4F-A4317353A504}" emma:medium="tactile" emma:mode="ink">
                <msink:context xmlns:msink="http://schemas.microsoft.com/ink/2010/main" type="inkWord" rotatedBoundingBox="7644,5244 8772,5197 8791,5644 7663,5692"/>
              </emma:interpretation>
              <emma:one-of disjunction-type="recognition" id="oneOf1">
                <emma:interpretation id="interp5" emma:lang="en-US" emma:confidence="0.5">
                  <emma:literal>sinus</emma:literal>
                </emma:interpretation>
                <emma:interpretation id="interp6" emma:lang="en-US" emma:confidence="0">
                  <emma:literal>Sinus</emma:literal>
                </emma:interpretation>
                <emma:interpretation id="interp7" emma:lang="en-US" emma:confidence="0">
                  <emma:literal>sins</emma:literal>
                </emma:interpretation>
                <emma:interpretation id="interp8" emma:lang="en-US" emma:confidence="0">
                  <emma:literal>Minus</emma:literal>
                </emma:interpretation>
                <emma:interpretation id="interp9" emma:lang="en-US" emma:confidence="0">
                  <emma:literal>minus</emma:literal>
                </emma:interpretation>
              </emma:one-of>
            </emma:emma>
          </inkml:annotationXML>
          <inkml:trace contextRef="#ctx0" brushRef="#br0" timeOffset="79710.4558">1829 147 385 0,'0'0'405'0,"0"0"-56"0,5-2-34 0,-5 2-27 0,0 0-17 15,0 0-16-15,0 0-11 0,0 0-8 0,0 0-18 16,0 0-21-16,3-3-24 0,-3 3-21 0,0 0-21 15,0 0-10-15,0 0-12 0,-17 0-14 0,17 0-11 16,-13 1-4-16,3 1-11 0,2-1-6 0,1-1-6 16,1 1 8-16,6-1 7 0,-9 2 13 0,4-1 11 0,5-1 14 15,-6 2 6-15,6-2 7 0,0 0 4 0,-6 0 9 16,6 0 6-16,0 0 12 0,0 0 12 0,0 3-9 16,0-3 0-16,0 0-3 0,7 9-7 0,-2-6-6 15,3 2-10-15,0 3-1 0,0 0-9 0,0 0-7 16,-1 1-6-16,0-1-11 0,2 10-6 0,-4-2-11 15,-1 0-13-15,-1 4-24 0,-6-2-34 0,-1 4-52 16,-1-3-56-16,-2 1-64 0,-3-3-63 0,1-1-61 0,-3-1-70 16,-2-6-75-16,3-3-375 0,-1-3-970 0,2-3 261 15</inkml:trace>
          <inkml:trace contextRef="#ctx0" brushRef="#br0" timeOffset="80078.8682">1997 171 606 0,'-1'3'576'0,"0"3"-52"0,0-2-36 0,-2 6-37 0,2 1-43 0,0 1-42 15,-1 4-33-15,2 1-36 0,-1 2-33 16,1-2-29-16,1-2-24 0,1-1-17 0,-2-3-27 0,1 0-21 15,0-2-43-15,0 0-51 0,-1-2-57 0,0-1-67 16,0 0-59-16,0-3-72 0,0-3-98 0,0 0-348 16,0 0-777-16,0 0 210 0</inkml:trace>
          <inkml:trace contextRef="#ctx0" brushRef="#br0" timeOffset="80202.3575">1963-3 4349 0,'-1'-5'410'0,"-1"2"-209"0,0-2-85 0,0 2-47 0,1 1-19 16,1 2-11-16,-4-5-7 0,4 5-15 0,-2-3-29 15,2 3-52-15,0 0-56 0,0 0-51 0,0 0-61 16,0 0-86-16,0 0-283 0,-5 8-719 0,4-4 196 16</inkml:trace>
          <inkml:trace contextRef="#ctx0" brushRef="#br0" timeOffset="80732.9516">2152 164 567 0,'-2'1'492'0,"2"-1"-76"0,0 0-60 0,-1 4-44 0,1-4-37 0,-2 5-31 16,1-1-26-16,0 6-22 0,0-2-19 0,-1 2-19 16,1 2-19-16,1-4-13 0,-1 2-15 0,1 0-13 31,0-1-7-31,0-2-10 0,1 0-6 0,-1-3-9 16,-1 1 20-16,1 0 22 0,1-3 24 0,-1-2 21 15,0 4 5-15,0-4-10 0,0 0-7 0,0 0-11 16,0 0-6-16,0 0-9 0,15-11-9 0,-8 2-2 15,3-4-8-15,1-2-5 0,-1 1 5 0,-1 4 5 0,-3 0 0 16,-1 3 5-16,1 0 6 0,-1 1-4 0,-1 1-7 16,-2 1-14-16,1 0-9 0,-2 1-12 0,-1 3-10 15,0 0-5-15,0 0-6 0,0 0-5 0,15 11-6 16,-10 0-9-16,2 4 0 0,-2 2-15 0,1 1-31 16,0 0-35-16,0 0-31 0,0-1-38 0,0 1-36 15,0-2-38-15,-2-4-32 0,0-1-34 0,-1-2-29 0,3-1-29 16,-1-3-39-16,-1-3-45 0,-4-2-226 0,0 0-760 15,0 0 205-15</inkml:trace>
          <inkml:trace contextRef="#ctx0" brushRef="#br0" timeOffset="81079.7473">2405 167 214 0,'0'0'367'16,"0"0"-55"-16,0 0-32 0,0 0-13 0,-4 3-9 0,4-3-8 15,0 0-9-15,-2 2-16 0,2-2-7 16,-1 6-20-16,1-6-16 0,0 5-14 0,0-1-12 16,0-1-22-16,0 3-11 0,0-2-9 0,1 0 2 0,1 1 1 15,0-2 1-15,0 3-1 0,2-2-5 0,0-1-3 16,0 0-8-16,-1 0-11 0,2-1-3 0,0 0-9 15,-5-2-9-15,11 1-5 0,-6-1-9 0,-5 0-3 0,11 0-5 16,-1-3-12-16,-6 0-14 0,2-1-15 0,-1 1-10 16,-1-1-7-16,-1 2-4 0,0-3-7 0,-1 1-5 15,-1 0 3-15,2 0 6 0,-3 4 4 0,2-5 10 0,0 3 5 16,-2 2 9-16,1-5 0 0,-1 5 2 0,2-4-5 16,-2 4 7-16,0 0 2 0,0 0 12 0,0 0 10 15,0 0 10-15,0 0 10 0,0 0 2 0,9 10 3 16,-6-5-5-16,2 2-4 0,-1 2-3 0,2 0-5 0,0 1-3 15,1 0-8-15,-1-1-10 0,0 0-36 16,4 6-51-16,0-5-56 0,-2-1-71 0,0-2-64 0,7 3-86 16,-3-5-303-16,3-2-772 0,-4 0 208 0</inkml:trace>
          <inkml:trace contextRef="#ctx0" brushRef="#br0" timeOffset="81467.8201">2846 89 408 0,'0'0'263'16,"0"0"-28"-16,-6-1-17 0,6 1-4 0,0 0-2 15,0 0-5-15,0 0 5 0,0 0-1 0,-5-4 14 0,5 4-12 16,-2-1 7-16,2 1-17 0,0 0-11 0,-8-4-19 15,4 2-10-15,4 2-18 0,-9-1-15 0,4-2-13 16,5 3-12-16,-11-1-13 0,11 1-9 0,-11 2-10 16,2 0-6-16,1 0-9 0,1-1-4 0,2 3 0 15,0-4-1-15,0 3 5 0,3 0 6 0,-2-1 8 16,1 1 14-16,3-3 10 0,-2 6 17 0,1-3 14 16,1-3 6-16,2 10 11 0,1-6 23 0,2 4 8 15,2 1 2-15,1-1-2 0,1 1-6 0,4 4-12 0,-3-3-14 16,1 0-8-16,1 2-14 0,-5-3-10 0,1-1-7 15,-1 1-13-15,-1 0-9 0,-1 1-14 0,0-1-24 16,-2 3-23-16,-3 5-30 0,-2-3-50 0,-4 2-51 16,-1 0-40-16,-2-5-52 0,0-2-47 0,2-2-51 15,-3-1-52-15,0-4-56 0,0-2-366 0,0-1-929 0,-1-1 250 16</inkml:trace>
        </inkml:traceGroup>
        <inkml:traceGroup>
          <inkml:annotationXML>
            <emma:emma xmlns:emma="http://www.w3.org/2003/04/emma" version="1.0">
              <emma:interpretation id="{4CBDE299-DEAC-43B9-860C-8185072BE6FA}" emma:medium="tactile" emma:mode="ink">
                <msink:context xmlns:msink="http://schemas.microsoft.com/ink/2010/main" type="inkWord" rotatedBoundingBox="9074,5182 11463,5081 11500,5940 9110,6041"/>
              </emma:interpretation>
              <emma:one-of disjunction-type="recognition" id="oneOf2">
                <emma:interpretation id="interp10" emma:lang="en-US" emma:confidence="0.5">
                  <emma:literal>congestion,</emma:literal>
                </emma:interpretation>
                <emma:interpretation id="interp11" emma:lang="en-US" emma:confidence="0">
                  <emma:literal>Congestion,</emma:literal>
                </emma:interpretation>
                <emma:interpretation id="interp12" emma:lang="en-US" emma:confidence="0">
                  <emma:literal>congestion</emma:literal>
                </emma:interpretation>
                <emma:interpretation id="interp13" emma:lang="en-US" emma:confidence="0">
                  <emma:literal>congestions</emma:literal>
                </emma:interpretation>
                <emma:interpretation id="interp14" emma:lang="en-US" emma:confidence="0">
                  <emma:literal>Congestion</emma:literal>
                </emma:interpretation>
              </emma:one-of>
            </emma:emma>
          </inkml:annotationXML>
          <inkml:trace contextRef="#ctx0" brushRef="#br0" timeOffset="82248.1947">3223 19 421 0,'-7'-1'329'0,"7"1"-44"16,-5-2-32-16,5 2-19 0,0 0-19 0,0 0-8 16,-12 4-6-16,7 0-9 0,2 0-5 0,-4 4-2 15,2 1-7-15,0 1 9 0,0-1-4 0,0 1-3 16,0 6-4-16,1-3-4 0,2 0 0 0,2-2-4 16,0-1 2-16,0-1 0 0,1 3-2 0,2-2-2 0,2-1-5 15,2-1-5-15,-1 2-15 0,2-3-5 0,2-1-10 16,1-1-9-16,0 0-9 0,7 0-8 0,-4-2-13 15,5 1-10-15,-4-4-4 0,-3-2-19 0,-1 0-13 16,-1 0-29-16,0-3-25 16,0 1-26-16,0-3-26 0,-2 1-23 0,-2-1-19 0,-1 1-17 15,-1 0-5-15,-1 2-18 0,-1 0 0 0,-2 4 10 16,2-5 12-16,-2 5 5 0,0-5 14 0,0 5 7 16,0 0 10-16,0 0 12 0,0 0-2 0,0 0 22 15,0 0 26-15,0 0 29 0,0 0 11 0,0 0 22 16,0 0 18-16,6 15 16 0,1-8 17 0,-1 1 17 15,0-1 5-15,3 0 8 0,1 1 4 0,0-3 6 0,0 0 4 16,2 0 7-16,5 0 1 0,0 1 0 0,-3-3 2 16,0-1 1-16,-3-1-13 0,-1-1-7 0,1 0-9 15,-5-2-13-15,2 1-5 0,-3-2-9 0,0 0-17 16,-1-2-19-16,0 1-28 0,-3-5-30 0,-1-1-25 16,-3 0-26-16,-4-5-26 0,-2-1-29 0,-3 3-20 0,-3-2-26 15,-3 6-16-15,-1-1-18 0,-1 3-11 0,1 2-2 16,-2 2-6-16,0 3-6 0,1-1-5 0,-1 4-18 15,2 0-22-15,5 0-35 0,3 1-217 0,1-1-627 16,4 0 170-16</inkml:trace>
          <inkml:trace contextRef="#ctx0" brushRef="#br0" timeOffset="82587.1611">3602 121 495 0,'0'0'444'0,"0"0"-51"0,-12 2-50 0,12-2-32 0,0 0-33 31,-4 3-22-31,3 0-27 0,-1 0-16 0,2-3-9 16,-1 9-13-16,0-4-14 0,1 0-17 0,-2-1-12 15,4 2-16-15,-2 3-13 0,0-1-7 0,1-3-11 16,-1 0 0-16,1 1-1 0,1-4 10 0,-1 2 1 16,-1-4 2-16,4 5-7 0,-2-4-3 0,-2-1-5 15,5 1-7-15,-5-1-10 0,11-3-8 0,-3-3-7 0,7-4-5 16,-2-3-8-16,1 2-4 0,0-4-2 0,-3 0 4 16,1 2 6-16,-2 3 9 0,-4 0 4 0,0 5 3 15,-2 0-6-15,1 1 0 0,-3 0-11 0,1 1-9 16,-3 3-11-16,4-1-2 0,-4 1-12 0,0 0-1 15,3 8-4-15,0-1-15 0,-3 3-10 0,1 2-28 16,0 6-26-16,2-1-37 0,-1-3-34 0,2 4-37 0,0-2-35 16,1-3-27-16,0-2-25 0,0-3-31 0,0-2-36 15,0 1-35-15,1-4-215 0,1-1-688 0,-2-2 187 16</inkml:trace>
          <inkml:trace contextRef="#ctx0" brushRef="#br0" timeOffset="83049.8034">3983 83 361 0,'-9'-4'344'0,"5"3"-52"0,-1 0-36 0,5 1-25 0,-11-1-25 0,11 1-18 15,-11 1-16-15,2 0-12 0,1 1-8 0,-2 1-7 16,0 1-7-16,2-1-6 0,-1 1 0 0,1 2-8 0,1-2-9 15,0 1-2-15,4 0-2 0,-1-1 4 0,1-1 2 16,2 1 0-16,1-4-6 0,0 9-3 16,0-9-11-16,3 7-4 0,0-4-8 0,1-1-8 0,1 1-6 15,5 0-10-15,-1-2-12 0,0 0-17 0,0-1-21 16,0 0-22-16,-9 0-16 0,14-2-21 0,-9 0-15 0,0-1-1 16,4 0-3-16,-3-2 6 0,-1 2 4 0,0-2 17 15,-1 1 30-15,-1 0 26 0,-3 4 29 0,5-6 28 16,-4 4 30-16,-1 2 17 0,3-4 10 0,-3 4-2 15,2-5-5-15,-2 5-8 0,0 0-8 0,0 0 1 0,0 0 15 16,0 0 13-16,6 13 24 0,-3 6 2 16,-2 4 11-16,1 14 3 0,1 5 0 0,-1 2-1 0,-3 34-6 15,1-28-2-15,-3-11-5 0,3 0-14 0,-3 0-10 16,-1-2-19-16,2-3-6 0,-2-6-9 0,2-7-11 0,-1 0-8 16,-1-4-7-16,0 0-6 0,2-5-4 15,-2-1-8-15,2-4-1 0,-1-1-10 0,-1-2-23 16,1-3-43-16,3-1-66 0,0 0-76 0,-23-16-70 0,12-2-76 15,-4-16-68-15,2-4-81 0,3-4-64 0,4-3-311 16,-3-33-998-16,9 26 267 0</inkml:trace>
          <inkml:trace contextRef="#ctx0" brushRef="#br0" timeOffset="83452.7487">4099 163 388 0,'0'0'592'16,"0"0"-68"-16,0 0-44 0,0 0-34 0,0 0-38 0,0 0-37 15,0 0-28-15,0 0-27 0,0 0-33 0,0 0-26 16,0 0-29-16,16-14-23 0,-13 12-19 0,1 0-19 15,-4 2-23-15,7-8-13 0,-4 7-11 0,0-3-32 16,0 1-19-16,-2 0-30 0,0-2-23 0,-1 5-23 16,2-7-17-16,-2 7-15 0,-7-7-15 0,4 5-5 0,-2 0 1 15,-4 0 6-15,-1 0 3 0,0 2 6 0,-1 2 4 16,2 0 11-16,0 1 8 0,2 0 15 0,0 2 19 16,2-1 12-16,-1 4 18 0,1 0 9 0,2 0 12 15,2 1 12-15,0 0 4 0,2 1 8 0,2-2-5 0,2 2 3 16,1 1-5-16,3-3-2 0,5 4-10 0,0-2-6 15,-1-2-1-15,4 0-11 0,2-2-27 0,0-4-34 16,-2 1-53-16,3-3-58 0,-4-1-72 0,-4-1-67 16,-2-2-77-16,2 0-92 0,-2 0-259 0,-3-4-823 15,-1 2 224-15</inkml:trace>
          <inkml:trace contextRef="#ctx0" brushRef="#br0" timeOffset="83779.5447">4399 28 509 0,'-2'-2'306'0,"2"2"-50"0,0 0-35 0,-5-2-33 0,5 2-36 16,0 0-27-16,-13 0-25 0,8 0-15 0,5 0-11 16,-12 0-8-16,2 0 1 0,0 1 8 0,1-1 9 15,-1 1 9-15,1-1 11 0,2 0 8 0,7 0 14 16,-12 1 7-16,12-1 18 0,-8 0 8 0,8 0 5 15,-7 0 0-15,7 0 3 0,0 0 6 0,0 0 5 16,-7 1 2-16,7-1-3 0,0 0-4 0,-3 4-6 0,3-4 2 16,0 0-3-16,0 0 3 0,7 8 1 0,-2 1-4 15,2-2-11-15,2 1-13 0,2 6-14 0,1-2-22 16,-1 2-1-16,-2-3-9 0,-2 0-14 0,0 3-15 16,0 0-13-16,-4 2-31 0,-1-2-37 0,-4-3-47 0,-1 7-58 15,-4-3-62-15,0 1-64 0,0-5-72 16,-6 3-73-16,2-8-328 0,2 1-862 0,2-3 231 15</inkml:trace>
          <inkml:trace contextRef="#ctx0" brushRef="#br0" timeOffset="84203.3391">4463 79 4660 0,'-1'-3'483'0,"1"3"-243"0,0-6-93 16,0 6-29-16,2-7 2 0,2 5 7 0,1 0 9 16,4-1 4-16,2 0-9 0,8 0 0 0,-5 2-14 15,-1 1-2-15,0 1-10 0,5 1-2 0,-3 2-2 16,-4 0-4-16,0 1-5 0,-1 1-6 0,-1 1-7 0,0 2-8 15,-2 0-14-15,-2 0-16 0,3 7-31 0,-3-5-35 16,0-1-68-16,-3 0-72 0,-2-3-63 0,3 4-61 16,-2-6-79-16,-1 2-85 0,0-7-363 0,-2 5-978 15,2-5 263-15</inkml:trace>
          <inkml:trace contextRef="#ctx0" brushRef="#br0" timeOffset="84010.0571">4524-136 464 0,'0'0'608'16,"-5"-4"-94"-16,5 4-55 0,0 0-40 0,0 0-34 15,0 0-27-15,0 0-25 0,-8 13-18 0,4-2-15 16,2 7-8-16,-1 2-16 0,-1 3-9 0,2 0-16 16,1 1-26-16,-1 10-15 0,2-8-22 0,0-2-19 15,3-4-12-15,-3 2-22 0,0-1-15 0,1-1-12 0,2-1-17 16,-1-1-37-16,-1-4-52 0,1-3-60 0,-1-2-71 16,0 0-89-16,1-3-96 0,-1 0-107 0,-1-6-348 15,-1 4-923-15,1-4 247 0</inkml:trace>
          <inkml:trace contextRef="#ctx0" brushRef="#br0" timeOffset="84317.2067">4686-60 627 0,'-6'-2'333'0,"0"1"-71"0,1-1-60 0,5 2-74 0,-10-1-91 0,10 1-94 16,0 0-141 0,-13 1-231-16,13-1 67 0</inkml:trace>
          <inkml:trace contextRef="#ctx0" brushRef="#br0" timeOffset="84618.4454">4800 49 469 0,'-7'3'280'16,"3"0"-47"-16,0 1-22 0,0 0-15 0,2 0-13 15,-1 0-3-15,3-4 7 0,-1 7 8 0,1-7 6 16,-1 5 13-16,1-5 19 0,2 7 15 0,0-4 15 0,0 3 4 16,2-4-2-16,0 1-5 0,4 2-7 15,1 0-7-15,1-1-13 0,1-1-3 0,7 0-14 0,1 2-4 16,-2-3-10-16,2-1-15 0,-4 1-18 0,-4-3-17 15,-1 1-15-15,-1-1-16 0,-9 1-11 0,13 0-11 0,-13 0-24 32,7-1-33-32,-7 1-41 0,3-4-29 0,-3 4-36 15,0-6-37-15,0 6-44 0,-9-10-44 0,-1 3-40 16,-8-2-35-16,1 0-26 0,-2 1-31 0,0 3-25 16,-1-1-2-16,1 1 9 0,7 3 14 0,0 0-193 0,2 0-619 15,4-1 170-15</inkml:trace>
          <inkml:trace contextRef="#ctx0" brushRef="#br0" timeOffset="85032.0782">5115 43 755 0,'0'0'470'16,"-2"3"-55"-16,2-3-47 0,0 0-21 0,-3 5-28 0,3-5-29 16,0 5-27-16,0-5-26 0,2 8-22 0,-2-3-12 0,1 1-16 15,-1 2-15-15,2 2-15 0,0-1-15 0,-1-3-14 16,0 3-15-16,1-5-9 0,-1 2-8 0,0-2-12 16,-1 1-7-16,0-1-7 0,1-1 8 0,-1-3 6 15,3 6 8-15,-2-4 3 0,-1-2-9 0,0 0-2 16,0 0-12-16,0 0-9 0,15-8-5 0,-8-1-7 15,-1 1-7-15,7-7-8 0,0-3-5 0,-2 1-3 0,0 1-1 16,1 1-6-16,-5 2 0 0,0 4-2 16,-4 2 0-16,2 0 6 0,-1 1-2 0,-2 2-8 0,1 2 0 15,-1-1 0-15,-2 3 12 0,0 0 12 0,0 0 3 16,14 5 6-16,-6 4 1 0,-2 1 1 0,1 5-5 16,1 1-5-16,1-1-4 0,-2 1-4 0,-3-3 0 15,1 3-30-15,-2-4-46 0,-1-3-53 0,0-2-67 0,1 2-80 16,-1-5-84-16,-1 0-99 0,-1-4-327 0,0 0-905 15,0 0 243-15</inkml:trace>
          <inkml:trace contextRef="#ctx0" brushRef="#br0" timeOffset="85824.1186">5547 229 4470 0,'1'-3'634'15,"-1"3"-297"-15,2-3-132 0,-2 3-60 0,0 0-20 0,0 0-12 0,0 0-11 0,0 0-16 16,0 0-14 0,0 0-12-16,-12 13 9 0,5 4-19 0,-2 0-7 0,0 2-2 15,0 2 3-15,4 1-7 0,-3-1-14 0,1 1-26 16,0-2-36-16,2-2-49 0,0-2-61 0,4-2-65 15,-2-3-70-15,1-3-74 0,1-2-77 0,-1-2-267 16,2-4-842-16,0 0 226 0</inkml:trace>
        </inkml:traceGroup>
        <inkml:traceGroup>
          <inkml:annotationXML>
            <emma:emma xmlns:emma="http://www.w3.org/2003/04/emma" version="1.0">
              <emma:interpretation id="{47E3D645-D040-4343-B6CC-E22704D59EBC}" emma:medium="tactile" emma:mode="ink">
                <msink:context xmlns:msink="http://schemas.microsoft.com/ink/2010/main" type="inkWord" rotatedBoundingBox="11548,5010 13012,4948 13033,5452 11570,5513"/>
              </emma:interpretation>
              <emma:one-of disjunction-type="recognition" id="oneOf3">
                <emma:interpretation id="interp15" emma:lang="en-US" emma:confidence="0.5">
                  <emma:literal>muscle</emma:literal>
                </emma:interpretation>
                <emma:interpretation id="interp16" emma:lang="en-US" emma:confidence="0">
                  <emma:literal>Muscle</emma:literal>
                </emma:interpretation>
                <emma:interpretation id="interp17" emma:lang="en-US" emma:confidence="0">
                  <emma:literal>muscly</emma:literal>
                </emma:interpretation>
                <emma:interpretation id="interp18" emma:lang="en-US" emma:confidence="0">
                  <emma:literal>musta</emma:literal>
                </emma:interpretation>
                <emma:interpretation id="interp19" emma:lang="en-US" emma:confidence="0">
                  <emma:literal>muse</emma:literal>
                </emma:interpretation>
              </emma:one-of>
            </emma:emma>
          </inkml:annotationXML>
          <inkml:trace contextRef="#ctx0" brushRef="#br0" timeOffset="86422.0385">5651 80 692 0,'0'0'547'15,"0"0"-48"-15,-4-3-44 0,4 3-40 0,0 0-47 0,0 0-41 16,0 0-38-16,-5-2-32 0,5 2-29 0,0 0-24 16,0 0-17-16,0 0-13 0,-3 8-16 0,3-4-16 0,-2 2-15 15,2 3-11-15,-1 1-11 0,0-1-12 0,1 1-10 16,1 1-8-16,-2-3-9 0,2 0-7 0,0-1-5 16,1 1-6-16,-1-3-2 0,0 1-1 0,2-4 1 15,-1 2 2-15,-2-4-4 0,5 3-5 0,-5-3-9 0,0 0 4 16,14-6-4-16,-6 1-5 0,4-7-4 0,-5 0 0 15,3-3-3-15,-1-1-4 0,-1-2 0 0,-2 2-10 16,0 0-7-16,-1 3-6 0,-2 2-10 16,-1 4-6-16,1 0-6 0,-2 1-10 0,0 1-4 15,-1 2-1-15,2 1 7 0,-2 2-4 0,0 0 5 16,0 0 3-16,0 0 5 0,0 12 1 0,0-7 5 16,1 4 1-16,-2 1 4 0,3-2 1 0,-1 1 5 15,2-1 7-15,-1 1 7 0,1 0 5 0,1-3 6 0,-3 0 8 16,1-1 7-16,0-3 0 0,2 1 4 0,1 0-2 15,0-1-3-15,7-4-1 0,-2 1-2 0,2-4-9 16,5-1 0-16,-1-4-3 0,-3-2-2 0,1-2-5 16,0-2-7-16,-3 0-3 0,1 3-4 0,-5 2 3 0,1 1-6 15,-3 4-2-15,-1 1-8 0,-2 0 2 0,0 0-7 16,-1 3 2-16,-1 2 2 0,0 0 0 0,0 0 2 16,0 0 7-16,5 18-4 0,-3-2 2 0,0 2 3 0,1 2 4 15,-1 1-3-15,3-1 2 16,0 1 4-16,-1-2-3 0,1 0-28 0,1-1-33 15,3-3-45-15,-2-2-39 0,-1-3-42 0,-1-2-54 0,1-4-57 0,1-2-313 16,3-1-746-16,-2-1 202 0</inkml:trace>
          <inkml:trace contextRef="#ctx0" brushRef="#br0" timeOffset="86874.2767">6078-3 458 0,'0'0'462'16,"0"0"-68"-16,-3 2-21 0,3-2-56 15,0 0-30-15,-3 4-24 0,1 0-21 0,1-1-21 16,0 3-10-16,0-2-17 0,1 2-11 0,-2 3-10 0,4 2-7 0,-2-1-9 0,1-1-13 15,1 1-7 1,1-1-5-16,1 0-7 0,-2 1-5 0,3-2-4 0,0-2-6 0,2 1-4 0,-2-1-8 16,1-2-9-16,0-1-10 15,-1 2 0-15,0-5-11 0,1 1-8 0,-6-1-10 0,11-1-19 0,-4 1-15 0,-2-3-27 16,3-2-23-16,-1 0-16 0,-1-3-23 0,0 0-2 16,-2-1-1-16,0 1 4 15,0-1 10-15,-2 3 9 0,1 1 12 0,-2-1 5 0,-1 1 18 16,1 2 11-16,-1 3 9 0,0-6 2 0,0 6 1 15,0-3-3-15,0 3 0 16,0 0 0-16,0 0 13 0,0 0 8 0,0 0 7 0,3 12 2 16,-2-6 0-16,0 3 2 0,2 1 0 0,0 2-6 0,2 4 0 15,1 0-3-15,-1-3-4 0,0-4-16 0,0 0-23 16,2 1-31-16,0-2-49 0,0-1-37 0,0-3-46 16,0-2-57-16,-1 1-57 0,1-3-305 0,-7 0-719 15,20-5 195-15</inkml:trace>
          <inkml:trace contextRef="#ctx0" brushRef="#br0" timeOffset="87273.7351">6408-41 230 0,'0'0'301'16,"-5"-2"-42"-16,5 2-32 0,0 0-11 0,0 0-15 0,-9 0-13 0,9 0-15 0,0 0 1 15,0 0-7-15,-7 0 5 0,7 0 6 0,0 0-8 16,0 0 0 0,0 0-5-16,-12-1-17 0,12 1-5 0,-5-1-11 0,5 1 1 0,0 0-20 15,0 0-13-15,0 0-9 0,-9 1-8 0,9-1-1 16,0 0 3-16,0 0 3 0,-5 3 2 0,5-3 1 16,-1 4 6-16,1-4 3 0,0 5-1 0,0-5 3 0,1 9 4 15,3-1-2-15,-1 1 2 0,2 0 2 0,-1 1 4 16,1 1-6-16,0-1-6 0,5 6-16 0,-1-2 0 15,-1 1-8-15,3-1-8 0,-5-2-9 0,-2-2-2 0,-1-2-2 16,2 2-18-16,-2-1-14 0,-1 0-18 0,0-1-20 0,-2 0-26 31,-3 0-36-31,2-1-41 0,-2-2-47 0,0-1-45 16,-1-1-54-16,-1-1-51 0,5-2-70 0,-12 0-229 16,12 0-738-16,-15-5 200 0</inkml:trace>
          <inkml:trace contextRef="#ctx0" brushRef="#br0" timeOffset="87574.631">6606-27 402 0,'0'0'394'0,"-6"-1"-59"0,6 1-33 0,0 0-34 0,-13 1-26 0,13-1-16 15,-10 1-23-15,10-1-16 16,-9 5-10-16,5-3-12 0,0 2-1 0,-1 2-6 0,0 2-2 0,1-1-4 31,2 2-5-31,-1 0 1 0,3 0-1 0,1 0 1 16,3 1-10-16,1-2-11 0,2 1-10 0,5 3-11 15,1-1-11-15,-1-2-10 0,-1-5-25 0,0 0-33 0,1 0-56 16,0-3-58-16,0-1-65 0,7-1-66 0,-6-1-83 0,-3-4-260 16,0 0-673-16,-1 0 185 0</inkml:trace>
          <inkml:trace contextRef="#ctx0" brushRef="#br0" timeOffset="87779.3088">6752-297 5027 0,'-3'-2'337'0,"3"2"-169"0,-6-2-70 0,6 2-16 0,0 0-3 15,0 0 6-15,-10 8 3 0,9-4 5 0,-1 13 1 0,0 2 11 32,0 4 6-32,1 12-4 0,2 0 1 0,2 1-11 15,-2-1-9-15,3-1-8 0,0 1-7 0,-1-7-5 16,-1-4-15-16,2 0 2 0,0-2-6 0,-1-1-23 16,0 1-49-16,2-3-47 0,-1-3-59 0,-1-2-64 0,0-6-68 15,-1-1-68-15,0-2-73 0,-2-2-396 0,0-3-958 16,0 0 256-16</inkml:trace>
          <inkml:trace contextRef="#ctx0" brushRef="#br0" timeOffset="88085.6324">6889 6 525 0,'0'0'438'0,"-1"4"-41"0,1-4-6 0,0 0-11 0,5 6-11 16,-1-6-28-16,1 2-23 0,1-1-25 0,-1 2-24 15,5-2-27-15,-3-1-21 0,-7 0-17 0,10 0-19 16,-5 0-17-16,-5 0-18 0,8 0-12 0,-8 0-32 0,6-3-32 16,-6 3-27-16,1-4-32 15,-1 4-35-15,0 0-37 0,-7-8-23 0,2 5-27 16,-5 0-13-16,0 0 7 0,-2 1 6 16,0 2 13-16,2 0 9 0,0 0 13 0,2 2 19 15,8-2 18-15,-12 1 20 0,7 2 31 0,1-3 27 0,4 0 14 16,-5 6 30-16,4-2 13 0,-1 1 7 0,5 0 6 0,1 3-2 15,2 1-6-15,5 4-7 0,0-2-12 0,2 1-10 0,1-1-7 16,2 1-4-16,-1-3-11 0,3 1-33 16,-2-4-49-16,-1-1-70 0,5-2-74 0,-3-1-98 0,2-2-99 15,-3-1-261-15,4-3-758 0,-1 1 206 0</inkml:trace>
        </inkml:traceGroup>
        <inkml:traceGroup>
          <inkml:annotationXML>
            <emma:emma xmlns:emma="http://www.w3.org/2003/04/emma" version="1.0">
              <emma:interpretation id="{C8502022-A3EE-423B-AAE3-F61CDE30FECC}" emma:medium="tactile" emma:mode="ink">
                <msink:context xmlns:msink="http://schemas.microsoft.com/ink/2010/main" type="inkWord" rotatedBoundingBox="13163,4866 14140,4825 14179,5747 13202,5789"/>
              </emma:interpretation>
              <emma:one-of disjunction-type="recognition" id="oneOf4">
                <emma:interpretation id="interp20" emma:lang="en-US" emma:confidence="0.5">
                  <emma:literal>pain)</emma:literal>
                </emma:interpretation>
                <emma:interpretation id="interp21" emma:lang="en-US" emma:confidence="0">
                  <emma:literal>pair)</emma:literal>
                </emma:interpretation>
                <emma:interpretation id="interp22" emma:lang="en-US" emma:confidence="0">
                  <emma:literal>pains)</emma:literal>
                </emma:interpretation>
                <emma:interpretation id="interp23" emma:lang="en-US" emma:confidence="0">
                  <emma:literal>paint)</emma:literal>
                </emma:interpretation>
                <emma:interpretation id="interp24" emma:lang="en-US" emma:confidence="0">
                  <emma:literal>paling)</emma:literal>
                </emma:interpretation>
              </emma:one-of>
            </emma:emma>
          </inkml:annotationXML>
          <inkml:trace contextRef="#ctx0" brushRef="#br0" timeOffset="88539.2037">7282-264 601 0,'0'0'415'16,"-10"0"-26"-16,10 0-12 0,-2 5-17 0,1-2-13 15,-1 1-12-15,0 8-2 0,-1 5-4 0,1 1-4 16,-1 3-11-16,1 4-2 0,-2 12-21 0,3 0-11 15,1 0-12-15,3 1-18 0,-4 0-19 0,1 1-18 0,3-1-17 16,0 0-18-16,1 1-15 0,3-3-21 0,-2-1-11 16,0-9-15-16,0 9-11 0,0-12-9 0,2-4-11 15,-4 1-5-15,2-2-10 0,0 0-7 0,-3-6-20 16,2-2-26-16,-2-3-23 0,1 0-45 0,-1-1-20 0,-1-3-28 16,-1 0-24-16,0-3-33 0,0 0-50 0,0 0-53 15,0 0-39-15,-3-14-26 0,-4-4-24 0,-2-4-21 16,-1-11-11-16,2-2-6 0,0-5-216 0,2-1 526 15,0-2-172-15,3 0 69 0,0 1 53 0,4-3 49 0,-2 6 48 16,2 1 44-16,1 10 52 0,4 6 38 0,-2 3 38 16,1 0 21-16,0 0 18 0,3 3 16 0,-2 4 10 15,0 0 5-15,0 5 1 0,2-1-17 0,-2 2-15 0,-2 2-18 16,2 1-9-16,-1 2-3 0,-5 1-11 0,11 4-6 16,-5 2-11-16,-2 3-9 0,0 7-10 0,-4 2-19 15,0 2-30-15,-4 2-55 0,-4-1-65 0,-1 0-80 16,0-2-79-16,-2 0-92 0,0-2-90 0,-2 0-286 15,4-7-831-15,1-4 224 0</inkml:trace>
          <inkml:trace contextRef="#ctx0" brushRef="#br0" timeOffset="89215.1065">7644-104 509 0,'0'0'368'0,"0"0"-60"0,0 0-47 0,0 0-34 15,0 0-27-15,0 0-24 0,-14-5-16 0,4 6-26 0,0 1-10 16,0 2-15-16,-3-1-10 0,3 0-11 0,-1 2-2 16,0 1 8-16,1-2 3 0,1 2 4 0,1 0 8 15,-1 0 2-15,1-2 6 0,3 2 10 0,1-1 13 16,2 0 6-16,1 0 0 0,-1-1 4 0,2 1 4 16,0-1-3-16,3 1-4 0,-1 0-8 0,2-1-9 15,4 2-2-15,2-4-19 0,0 3-10 0,1-4-10 0,8 3-10 16,-4-3-6-16,4-3-8 0,-4-1-7 0,-1 2-8 15,3-4-15 1,-5-3-20-16,0 0-23 0,0-4-24 0,-3 2-21 0,1-5-16 16,-1 0-11-16,-5-2-15 0,-2 4-3 0,-1 1 5 15,-2 1 8-15,-1 2-4 0,0 0 12 0,-1 1 14 0,0 0 24 16,-1 3 20-16,3 0 17 0,-2 2 12 0,1 1 11 16,2 2 10-16,-4-2 15 0,4 2 15 0,0 0 11 15,0 0 9-15,-7 10 11 0,4 0 2 0,1 0-1 16,0 1 4-16,2 6-2 0,2 0-4 0,-1-1-6 0,3 2 1 15,-1-2-7-15,1-3-8 0,0-2-1 0,1-2 3 16,1 0-11-16,1 1-5 0,-2-2-15 0,3-2-22 16,1 1-34-16,0-3-38 0,-2-1-41 0,1-1-39 15,2-1-39-15,-1-1-31 0,1-1-16 0,0-3-8 16,-2 0 1-16,2-2 15 0,-2 1 22 0,-1 0 28 0,-2-1 39 16,-1 1 43-16,0 3 41 0,-2-2 39 15,1 2 34-15,-3 2 23 0,4-5 6 0,-3 3 3 0,-1 2-10 16,0 0 12-16,4-2 6 0,-4 2 11 0,0 0-1 15,0 0 0-15,0 0-4 0,2 11-8 16,-2-5-7-16,0-1-6 0,0 5-5 0,-2 0-7 16,2 0-18-16,-2-2-46 0,0 3-59 0,3-3-70 0,-2-2-75 15,1 0-92-15,-1-2-316 0,1-4-752 0,0 0 203 16</inkml:trace>
          <inkml:trace contextRef="#ctx0" brushRef="#br0" timeOffset="89348.0661">7920-206 4454 0,'-5'-6'187'0,"0"0"-103"0,0 1-65 0,-1-1-19 0,1 4 14 32,2-1-11-32,-2 1-39 0,5 2-56 0,-7-4-52 15,7 4-82-15,-7 0-95 0,7 0-218 0,0 0-648 16,0 0 175-16</inkml:trace>
          <inkml:trace contextRef="#ctx0" brushRef="#br0" timeOffset="89683.4034">7979-89 455 0,'-8'7'331'0,"1"-1"-50"0,1 1-43 0,0-1-25 0,2 2-21 0,-1 0-18 16,1 0-17-16,0 0-15 0,2 1-4 15,1-4-1-15,-1 1 0 0,1 0 1 0,0-2 16 0,0-1 20 16,1-3 12-16,0 7 18 0,0-7 6 0,0 0 1 15,1 3-9-15,-1-3-6 0,0 0-9 0,0 0-6 16,0 0-11-16,24-9-10 0,-15 3-16 0,6-6-6 16,-3 4-2-16,-3 0 7 0,-1 1-11 0,-1 1-3 15,-1 1-17-15,-1 0-4 0,-1 2-4 0,0 0-23 16,-4 3-10-16,5-3-15 0,-5 3-11 0,0 0-7 16,0 0-3-16,0 0-12 0,3 17-11 0,-4-6-13 0,1 5-31 15,0 2-21-15,-1-1-25 0,1 0-26 0,0-4-27 16,1-1-37-16,2-2-32 15,-3-3-40-15,1-2-36 0,-1 1-34 0,1-3-52 16,-1-3-260-16,0 0-746 0,0 0 203 0</inkml:trace>
          <inkml:trace contextRef="#ctx0" brushRef="#br0" timeOffset="89896.9046">8053-432 306 0,'0'0'684'0,"0"7"-103"0,0-7-23 0,9 13-14 0,-1 1-26 16,4 5-32-16,8 11-33 0,-1 4-30 0,2 4-32 15,-1 3-30-15,9 36-28 0,-15-23-31 0,-4-10-26 0,2 37-23 16,-8-28-30-16,-4-12-21 0,-3 1-21 16,-4-3-19-16,-6 2-23 0,-1 2-38 0,-1-4-66 0,-5-1-81 0,1-3-83 15,-8-5-110-15,2-4-118 0,2-11-151 0,-8 6-356 16,6-11-1039-16,2-8 278 0</inkml:trace>
        </inkml:traceGroup>
      </inkml:traceGroup>
    </inkml:traceGroup>
    <inkml:traceGroup>
      <inkml:annotationXML>
        <emma:emma xmlns:emma="http://www.w3.org/2003/04/emma" version="1.0">
          <emma:interpretation id="{57B51BFB-CB4D-4674-8587-93F5918BAC8E}" emma:medium="tactile" emma:mode="ink">
            <msink:context xmlns:msink="http://schemas.microsoft.com/ink/2010/main" type="paragraph" rotatedBoundingBox="1020,6186 11709,5846 11746,7018 1058,73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8F8FD7-2322-45DD-8479-F6CD9531A082}" emma:medium="tactile" emma:mode="ink">
              <msink:context xmlns:msink="http://schemas.microsoft.com/ink/2010/main" type="line" rotatedBoundingBox="1020,6186 11709,5846 11746,7018 1058,7358"/>
            </emma:interpretation>
          </emma:emma>
        </inkml:annotationXML>
        <inkml:traceGroup>
          <inkml:annotationXML>
            <emma:emma xmlns:emma="http://www.w3.org/2003/04/emma" version="1.0">
              <emma:interpretation id="{370BDD81-44B5-40F8-92D3-343CBE111777}" emma:medium="tactile" emma:mode="ink">
                <msink:context xmlns:msink="http://schemas.microsoft.com/ink/2010/main" type="inkWord" rotatedBoundingBox="1037,6722 1245,6715 1251,6907 1044,6914"/>
              </emma:interpretation>
              <emma:one-of disjunction-type="recognition" id="oneOf5">
                <emma:interpretation id="interp25" emma:lang="en-US" emma:confidence="0.5">
                  <emma:literal>=</emma:literal>
                </emma:interpretation>
                <emma:interpretation id="interp26" emma:lang="en-US" emma:confidence="0">
                  <emma:literal>5</emma:literal>
                </emma:interpretation>
                <emma:interpretation id="interp27" emma:lang="en-US" emma:confidence="0">
                  <emma:literal>s</emma:literal>
                </emma:interpretation>
                <emma:interpretation id="interp28" emma:lang="en-US" emma:confidence="0">
                  <emma:literal>x</emma:literal>
                </emma:interpretation>
                <emma:interpretation id="interp2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91382.5447">-4887 1648 4885 0,'0'0'436'0,"0"0"-221"0,0 0-111 0,0 0-36 0,0 0 2 0,0 0 23 0,13-1 3 0,-13 1-4 0,21-4-16 16,-2 0-7-16,2 1-7 0,-2-1 2 0,-1 2-14 15,-3 1-12-15,-3-1-35 0,-3 0-45 0,-3 2-58 16,-6 0-61-16,11 2-58 0,-8 1-59 0,-3-3-77 16,-1 7-372-16,1-7-875 0,-7 8 237 0</inkml:trace>
          <inkml:trace contextRef="#ctx0" brushRef="#br0" timeOffset="91214.2923">-4837 1483 450 0,'0'0'530'0,"0"0"-48"0,0 0-32 0,0 0-20 0,18-4-19 16,-7 2-35-16,-1-3-40 0,10 1-33 0,-6 1-31 0,0 0-33 15,-3 0-25-15,-1 1-22 0,0 1-26 0,-2-2-30 16,-1 3-65-16,-7 0-77 0,11-1-86 0,-7 1-78 16,-4 0-75-16,4 4-75 0,-4-4-260 0,0 0-696 0,-12 15 189 15</inkml:trace>
        </inkml:traceGroup>
        <inkml:traceGroup>
          <inkml:annotationXML>
            <emma:emma xmlns:emma="http://www.w3.org/2003/04/emma" version="1.0">
              <emma:interpretation id="{B6E867CF-FA40-41F1-B1A6-50E577CFEC87}" emma:medium="tactile" emma:mode="ink">
                <msink:context xmlns:msink="http://schemas.microsoft.com/ink/2010/main" type="inkWord" rotatedBoundingBox="1677,6937 1732,6335 1854,6346 1799,6948"/>
              </emma:interpretation>
              <emma:one-of disjunction-type="recognition" id="oneOf6">
                <emma:interpretation id="interp30" emma:lang="en-US" emma:confidence="0.5">
                  <emma:literal>p</emma:literal>
                </emma:interpretation>
                <emma:interpretation id="interp31" emma:lang="en-US" emma:confidence="0">
                  <emma:literal>P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93545.1437">-4168 1279 321 0,'-3'-5'438'0,"3"5"-43"0,0 0-35 0,-3-3-20 0,3 3-28 16,0 0-40-16,-2-2-23 0,2 2-25 0,0 0-15 0,0 0 18 0,0 0 16 0,-5 16 0 31,4 1 0-31,-1 3-16 0,-1 4-5 0,1-1-16 15,-1 13-12-15,2-9-15 0,-1-3-17 0,2-2-16 16,0 0-12-16,0 1-17 0,2-2-12 0,-1 1-9 16,2-2-12-16,-2-2-10 0,0-2-6 0,2-2-13 15,-2-4-12-15,0-3-17 0,0 0-12 0,1-1-8 0,-2-2-7 16,0 1 0-16,1-3-8 0,-1-2-8 0,0 5-24 16,0-5-37-16,0 0-32 0,0 0-24 0,-5-16-23 15,1-2-6-15,0-1-3 0,0-5-5 0,1-13-1 0,-1-5-7 0,-2-3 2 16,2 4 12-16,0-3 24 15,4 2 21-15,0 3 27 0,1 2 33 0,-1 12 28 16,4 3 22-16,-1 0 24 0,2 0 22 0,1 5 18 16,-1 1 23-16,1 1 19 0,-1 2 15 0,3 2 3 0,-2 2-1 15,0 2-6-15,0-1-9 0,1 3-11 0,1 1-11 16,0 2-5-16,-1 2-3 0,-7 0-3 0,14 6-2 16,-7 2-9-16,1 8 0 0,-1 3-3 0,-3 0-7 15,-3 2-11-15,-4 0-26 0,1 4-38 0,-5-3-48 0,-4 12-46 16,4-9-39-16,-2-3-43 0,-3-1-42 0,1-4-56 15,0-1-295-15,-1-4-721 0,0-4 196 0</inkml:trace>
        </inkml:traceGroup>
        <inkml:traceGroup>
          <inkml:annotationXML>
            <emma:emma xmlns:emma="http://www.w3.org/2003/04/emma" version="1.0">
              <emma:interpretation id="{42C27C32-E7C7-4F40-84C1-BF7D31FEA4CB}" emma:medium="tactile" emma:mode="ink">
                <msink:context xmlns:msink="http://schemas.microsoft.com/ink/2010/main" type="inkWord" rotatedBoundingBox="1822,6301 3400,6268 3415,6977 1837,7009"/>
              </emma:interpretation>
              <emma:one-of disjunction-type="recognition" id="oneOf7">
                <emma:interpretation id="interp35" emma:lang="en-US" emma:confidence="0.5">
                  <emma:literal>(season</emma:literal>
                </emma:interpretation>
                <emma:interpretation id="interp36" emma:lang="en-US" emma:confidence="0">
                  <emma:literal>(Season</emma:literal>
                </emma:interpretation>
                <emma:interpretation id="interp37" emma:lang="en-US" emma:confidence="0">
                  <emma:literal>(reason</emma:literal>
                </emma:interpretation>
                <emma:interpretation id="interp38" emma:lang="en-US" emma:confidence="0">
                  <emma:literal>(seasons</emma:literal>
                </emma:interpretation>
                <emma:interpretation id="interp39" emma:lang="en-US" emma:confidence="0">
                  <emma:literal>(Seasons</emma:literal>
                </emma:interpretation>
              </emma:one-of>
            </emma:emma>
          </inkml:annotationXML>
          <inkml:trace contextRef="#ctx0" brushRef="#br0" timeOffset="93899.6533">-3794 1031 236 0,'-14'3'498'16,"1"-1"-81"-16,0 2-38 0,-6 5-37 0,-4 2-24 15,-9 9-22-15,2 6-21 0,0 2-23 0,4 5-22 16,2 2-17-16,3 1-19 0,0 2-13 0,8 5-13 0,1-2-17 16,4 0-5-16,3-1-11 0,4-2-5 0,2-1-7 15,4-3-6-15,4-7-7 0,0-5-7 0,1-1-4 16,3 1-8-16,1-1-12 0,1-3-6 0,0-4-23 0,4 2-30 0,-1-6-49 16,2 1-66-16,3-4-64 0,0-4-88 0,1-4-110 15,0-1-268-15,2-5-749 0,-3-4 204 0</inkml:trace>
          <inkml:trace contextRef="#ctx0" brushRef="#br0" timeOffset="94315.7132">-3704 1345 402 0,'1'-5'415'0,"-1"5"-58"0,0 0-41 0,0-5-40 0,0 5-29 0,0 0-24 15,0 0-30-15,-1-4-22 0,1 4-19 0,-5-3-17 16,5 3-14-16,-9-1-16 0,1 1-7 0,-1 1-11 15,-1-1-15-15,-1 2-1 0,-1 0-11 0,3-1-9 16,-3 3 12-16,3-2-1 0,0-1 13 0,3 3 8 0,0-2-1 16,1-1 17-16,0 2 8 0,3-1 16 0,2-2 20 15,-4 6 22-15,4-3 7 0,1 3 13 0,0-2 3 16,6 6 16-16,-1-1 7 0,1-1-1 0,7 6-3 16,-4-4-11-16,4 1-8 0,0 0-16 0,-4-2-15 15,-2-2-15-15,0-1-16 0,-3-1-12 0,0-1-15 0,-1-1-10 16,-2 3-17-16,-1-2-20 0,0 4-36 0,-2 3-65 15,-5 4-88-15,-1-1-81 0,-2 0-90 0,-1-5-83 16,0-1-101-16,2-1-306 0,-2-4-956 0,0 0 256 16</inkml:trace>
          <inkml:trace contextRef="#ctx0" brushRef="#br0" timeOffset="94762.9531">-3608 1396 268 0,'2'5'360'0,"-2"-5"-16"0,0 0-8 0,0 5 4 0,0-5 17 0,2 3 8 16,-2-3-2-16,0 0-4 0,0 0-14 0,0 0-12 15,0 0-23-15,0 0-9 0,0 0-26 0,0 0-20 0,15-9-25 16,-11 6-23-1,-4 3-19-15,5-4-27 0,-2 0-21 0,-3 4-27 16,2-5-37-16,-2 5-28 0,1-3-34 0,-1 3-36 0,-3-5-22 16,3 5-24-16,-9-4-14 0,4 4-10 0,-5 1 7 15,-3 1 8-15,3-1 7 0,-1 4 5 0,0-3 8 0,1 2 6 16,1-1 5-16,1 0 5 0,2 0 10 0,0 0 14 0,2 2 28 16,1 0 22-16,2-1 7 0,0 2 4 0,3 2 10 15,2 2 0-15,0-1-1 0,2-2-4 0,2 2-1 16,6 4-7-16,-2-4 0 15,3-3-4-15,4 1-13 0,-2-1-23 0,4-1-43 0,-1-3-60 0,1 0-71 0,0-3-63 0,0-2-70 16,2 0-90-16,-5-2-225 0,0 0-745 0,0 0 201 16</inkml:trace>
          <inkml:trace contextRef="#ctx0" brushRef="#br0" timeOffset="95192.6233">-3328 1338 532 0,'0'0'328'0,"-6"1"-40"0,6-1-37 15,0 0-21-15,-7 1-26 0,7-1-18 0,-6 3-15 16,2-1-9-16,0-1-11 0,-5 5-10 0,4-3-6 0,-2 2-5 16,0 1-9-16,0-2-5 0,4 1-3 0,-2-2 3 15,1 2 0-15,1 0-7 0,1 0 3 0,-1-1-3 16,1 0 0-16,0 2-3 0,1-1-2 0,0-1-1 0,2 2-7 16,-1-2 4-16,3 1-9 0,-1-2-6 0,2 2-7 0,0-2-4 15,0 1-10-15,1-2-7 0,0 0-9 0,0 0-16 16,-5-2-14-16,11 3-13 0,-6-2-11 0,-5-1-13 15,10-1-10-15,-10 1-14 0,8-5-11 0,-3 2-7 16,-2-3-9-16,2-2 2 0,-1-2 3 0,0 0 6 16,-1-7 5-16,0 4 5 0,-2 2 16 0,0 4 28 0,2-2 24 15,-2 4 23-15,0 0 8 0,-1 1 4 0,0 4 1 16,2-7-2-16,-2 7-2 0,1-3 6 0,-1 3 10 16,0 0 10-16,0 0 2 0,0 0 2 0,7 19-8 15,-3-9 0-15,1 7-12 0,0 0-5 0,2 1-6 0,-2-2-5 16,-1 4-1-16,4-4-7 0,-2-1-18 0,0-1-35 15,-1-3-36-15,0-4-50 0,2 1-37 0,0-1-53 16,1-1-43-16,-2-4-63 0,-1-1-319 0,5-1-740 16,-10 0 200-16</inkml:trace>
          <inkml:trace contextRef="#ctx0" brushRef="#br0" timeOffset="95590.6944">-3086 1331 355 0,'0'0'243'16,"0"0"-19"-16,0 0-20 0,0 0 14 0,0 0-3 16,-9-3-5-16,9 3 0 0,0 0 8 0,0 0 10 15,-5-3-8-15,5 3-6 0,0 0-8 0,-4-3-17 16,4 3-13-16,-4-3-8 0,4 3-23 0,-5-3-14 15,5 3-12-15,0 0-15 0,-9-3-14 0,9 3-10 16,-9-3-11-16,9 3 0 0,-7 0-16 0,7 0-4 0,0 0-4 16,0 0-5-16,0 0-4 0,-13 3-3 0,13-3-7 15,-4 2 6-15,4-2 8 0,-2 3 15 0,2-3 15 16,-1 9 13-16,1-4 14 0,1 3 8 0,3 0 4 16,1 2 6-16,0-2 6 0,2 2 4 0,3 3 3 0,-1 1-6 15,0-4 1-15,0 1-9 0,-3-3-4 16,1 1-10-16,-1-1-13 0,0 0-8 0,-1 1-4 15,0-1-8-15,-3 2 5 0,1-2-13 0,-3 3-13 16,-2 0-20-16,0-1-42 0,-3 1-46 0,-1-2-45 16,0 0-48-16,0 1-50 0,-1-4-47 0,0 0-59 15,0-2-65-15,1-4-351 0,6 0-873 0,0 0 236 16</inkml:trace>
          <inkml:trace contextRef="#ctx0" brushRef="#br0" timeOffset="96010.6903">-2887 1346 450 0,'-6'1'324'16,"0"-1"-43"-16,6 0-31 0,-9 4-31 0,5-3-23 0,4-1-13 16,-6 2-9-16,6-2-6 0,-5 5-7 15,5-5-1-15,-5 4-6 0,5-4-4 0,-5 4 7 0,5-4-9 16,-3 4-1-16,3-4 0 0,-3 7-3 0,2-3 8 16,1 1-4-16,1-2 3 0,0 3 6 0,2-2 1 15,1 5-3-15,1-5-2 0,0 4-6 0,3-3-3 16,1 1-1-16,0 0-3 0,2-3-8 0,0 0-7 15,-1 1 3-15,0-2-19 0,2-1-2 0,-5 0-9 0,0-1-16 16,-7 0-1-16,13 0-11 0,-13 0-9 0,9 0-5 16,-4-1-27-16,-2-1-33 0,0-1-41 0,-3 3-36 15,1-6-31-15,-1 6-36 0,-2-7-26 0,-1 3-29 16,-2 0-18-16,-4-2-15 0,-2 0-19 0,2 2-19 16,-8-5-26-16,5 5-37 0,-5-3-204 0,3 1-649 15,3 2 177-15</inkml:trace>
          <inkml:trace contextRef="#ctx0" brushRef="#br0" timeOffset="96407.7214">-2723 1305 333 0,'-1'4'366'16,"0"0"-46"-16,-1 0-26 0,1 1-28 0,0-1-17 0,1 2-19 16,0 0-8-16,0 2-16 0,1 1-6 0,0 2-20 15,1-2-8-15,-1-3-6 0,0 3-15 0,2-1-7 16,-1-2-5-16,0-1-3 0,-1-1-4 0,1 2-7 16,1-2 2-16,-3-1-1 0,0-3 1 0,2 6 0 0,0-4-1 15,-2-2-3-15,0 0-13 0,5 1-9 0,-5-1-9 16,0 0-12-16,10-6-8 0,-4-1-8 0,0-2-7 15,6-5-10-15,-3-2-5 0,0 2 1 0,-1 1-11 16,-2 3-3-16,-1 2-2 0,0 1-3 0,0 0-1 16,-3 1 9-16,2 2 0 0,-1 0 2 0,-1 1-4 0,-2 3-4 15,3-5-2-15,-3 5 8 0,0 0 8 0,0 0 7 16,0 0 2-16,14 15-5 0,-8 1-1 0,-1 2-6 16,0 2 1-16,1-1-8 0,-2 3-2 0,1-1-2 15,-2-1-20-15,1 1-38 0,0-5-48 0,1 1-47 0,-3-3-53 16,4-2-54-16,-3-6-52 0,1 1-58 0,0-4-338 15,-4-3-819-15,7 0 222 0</inkml:trace>
        </inkml:traceGroup>
        <inkml:traceGroup>
          <inkml:annotationXML>
            <emma:emma xmlns:emma="http://www.w3.org/2003/04/emma" version="1.0">
              <emma:interpretation id="{075BE80D-46D5-4E14-B7E3-0966EB1A6D97}" emma:medium="tactile" emma:mode="ink">
                <msink:context xmlns:msink="http://schemas.microsoft.com/ink/2010/main" type="inkWord" rotatedBoundingBox="3481,6585 3656,6491 3723,6616 3547,6709"/>
              </emma:interpretation>
              <emma:one-of disjunction-type="recognition" id="oneOf8">
                <emma:interpretation id="interp40" emma:lang="en-US" emma:confidence="0.5">
                  <emma:literal>=</emma:literal>
                </emma:interpretation>
                <emma:interpretation id="interp41" emma:lang="en-US" emma:confidence="0">
                  <emma:literal>-</emma:literal>
                </emma:interpretation>
                <emma:interpretation id="interp42" emma:lang="en-US" emma:confidence="0">
                  <emma:literal>I</emma:literal>
                </emma:interpretation>
                <emma:interpretation id="interp43" emma:lang="en-US" emma:confidence="0">
                  <emma:literal>"</emma:literal>
                </emma:interpretation>
                <emma:interpretation id="interp4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96631.7545">-2385 1287 3177 0,'0'0'413'0,"0"0"-165"0,-4 2-60 0,4-2-24 0,0 0 16 0,0 0 16 16,0 0 5-16,0 0-32 0,0 0-26 0,0 0-13 16,28-4-14-16,-18 2-14 0,0 1-11 0,0 0-7 15,0 1-12-15,-2-1-39 0,-8 1-69 0,11-1-89 16,-11 1-77-16,7 2-80 0,-7-2-81 0,0 0-284 0,0 7-778 16,0-7 211-16</inkml:trace>
          <inkml:trace contextRef="#ctx0" brushRef="#br0" timeOffset="96780.754">-2394 1425 5032 0,'0'0'621'0,"13"-6"-276"0,-9 5-124 0,1-2-63 0,3-1-3 16,1-1-2-16,9-3-10 0,-3-1-27 0,3 1-23 0,0 2-10 16,1-1-10-16,-4 4-13 0,-4-2-27 0,-1 3-41 15,1-2-71-15,-4 2-89 0,-2 2-98 0,-5 0-85 16,0 0-95-16,0 0-380 0,0 0-995 0,0 0 268 15</inkml:trace>
        </inkml:traceGroup>
        <inkml:traceGroup>
          <inkml:annotationXML>
            <emma:emma xmlns:emma="http://www.w3.org/2003/04/emma" version="1.0">
              <emma:interpretation id="{AA864122-3930-4633-AB56-5D0AF62D4E0D}" emma:medium="tactile" emma:mode="ink">
                <msink:context xmlns:msink="http://schemas.microsoft.com/ink/2010/main" type="inkWord" rotatedBoundingBox="3919,6110 5492,6060 5529,7216 3956,7266"/>
              </emma:interpretation>
              <emma:one-of disjunction-type="recognition" id="oneOf9">
                <emma:interpretation id="interp45" emma:lang="en-US" emma:confidence="0.5">
                  <emma:literal>spring)</emma:literal>
                </emma:interpretation>
                <emma:interpretation id="interp46" emma:lang="en-US" emma:confidence="0">
                  <emma:literal>Spring)</emma:literal>
                </emma:interpretation>
                <emma:interpretation id="interp47" emma:lang="en-US" emma:confidence="0">
                  <emma:literal>spring</emma:literal>
                </emma:interpretation>
                <emma:interpretation id="interp48" emma:lang="en-US" emma:confidence="0">
                  <emma:literal>sprig)</emma:literal>
                </emma:interpretation>
                <emma:interpretation id="interp49" emma:lang="en-US" emma:confidence="0">
                  <emma:literal>springy)</emma:literal>
                </emma:interpretation>
              </emma:one-of>
            </emma:emma>
          </inkml:annotationXML>
          <inkml:trace contextRef="#ctx0" brushRef="#br0" timeOffset="97950.6332">-1564 956 581 0,'-7'-2'375'15,"7"2"-48"-15,-10 0-28 0,10 0-31 0,-8 2-19 16,4 1-10-16,0 1-15 0,-5 5-10 0,3 0-4 15,-6 7-3-15,5 0 5 0,-3 6 6 0,3-3 1 0,2 4 4 16,0-2 2-16,2 2-5 0,-1 14-14 0,-1-3-5 16,4 1-9-16,1-1-11 0,0 3-3 0,1 2-16 15,3-4-13-15,3 5-17 0,-4-2-7 0,4-2-9 16,0 0-10-16,-2-8-10 0,2 8-10 0,-2-10-10 16,0-3-4-16,0-1-7 0,0 0-9 0,-1-3-5 15,-1 0-8-15,0-2-10 0,0-4-24 0,-1-2-13 0,0-3-22 16,1-2-13-16,-3 0-14 0,1-2-7 0,-1 0-8 15,0-4-16-15,0 5-17 0,0-5-27 0,0 0-16 16,0 0-20-16,0 0 4 0,-12-17-4 0,6-2 1 16,-2-3 9-16,-1-13 6 0,1-5 13 0,-6-37 13 15,7 26 9-15,6 6 15 0,2-31 12 0,-2 26 34 16,4 13 42-16,-3 10 34 0,1 4 32 0,1 2 13 0,1-1 7 16,2 1 8-16,-1 1 9 0,1 2 12 0,1 3 4 15,-1 2 8-15,0 4-4 0,-1 1-10 0,-3 3-14 16,3 0-9-16,-3 2-7 0,-1 3-4 0,7 1-3 15,-7-1-9-15,5 8-4 0,-4 2-6 0,2 10-15 0,-4 3-40 16,-4-1-49-16,-2 2-58 0,-2 13-65 16,0-11-59-16,-1-5-66 0,1 0-81 0,-2-3-274 0,3-2-794 15,1-4 215-15</inkml:trace>
          <inkml:trace contextRef="#ctx0" brushRef="#br0" timeOffset="98507.8079">-1448 1222 313 0,'0'0'358'15,"0"0"-68"-15,0 0-43 0,-2-4-32 0,2 4-29 0,0 0-24 16,0 0-18-16,0 0-17 0,0 0-12 0,0 0-15 16,0 0-6-16,0 0 3 0,0 0 5 0,-7 13 4 15,6-8 13-15,-2 0 6 0,2-1 0 0,-2 5 1 16,3-3 12-16,-1 4-5 0,2-4 7 0,1 1 7 15,-1-1 3-15,0-1-3 0,2 1-1 0,-2-2-1 16,0 1-3-16,2-1-1 0,-2 0 5 0,1-1 0 16,1 2-2-16,-1-3-12 0,1 2-7 0,-1-3-7 0,-2-1-9 15,6 5-12-15,-6-5-14 0,2 2-7 0,-2-2-7 16,3 3-13-16,-3-3-4 0,0 0-5 16,3 2-8-16,-3-2-8 0,0 0-11 0,3 2-11 0,-3-2 3 15,0 0-10-15,2 2 0 0,-2-2 1 0,0 0-3 16,0 0 9-16,0 0-8 0,0 0-3 0,0 0 0 0,7-9 0 15,-5 5 7-15,-1 0-1 0,1-1 1 0,2-3 10 16,0 0-4-16,0-1 4 0,-1 2-3 0,3-2-2 0,-1-1 6 16,1 1-2-16,0 0 4 0,4-4-4 0,-3 2-3 15,0 2-3-15,-1 1-1 0,1 2-1 0,-1-1-6 16,-3 2-19-16,2 1-31 0,-2-2-40 0,1 3-53 16,-2 1-59-16,2-2-64 0,-4 4-75 0,4-4-371 0,-4 4-858 15,0 0 233-15</inkml:trace>
          <inkml:trace contextRef="#ctx0" brushRef="#br0" timeOffset="98779.9654">-1148 1204 612 0,'-1'4'580'16,"1"-4"-98"-16,-2 5-76 0,2-3-37 0,-2 1-26 16,1 1-26-16,0 1-26 0,1 0-32 0,0 4-32 15,1 1-20-15,-1-1-25 0,0 1-33 0,0-1-50 16,1 0-54-16,1-2-47 0,-1-1-74 0,0 0-65 0,-1-2-58 15,0 0-70-15,0-4-262 0,0 0-637 0,0 0 174 16</inkml:trace>
          <inkml:trace contextRef="#ctx0" brushRef="#br0" timeOffset="98812.0733">-1094 1050 3787 0,'0'0'255'16,"-8"-4"-157"-16,3 1-49 0,5 3-42 0,-10-3 0 0,10 3-31 15,-6-1-27-15,6 1-47 0,-6-1-62 0,6 1-88 0,0 0-246 16,-11 5-593-16,11-5 162 0</inkml:trace>
          <inkml:trace contextRef="#ctx0" brushRef="#br0" timeOffset="99173.4858">-1053 1282 433 0,'-3'12'235'15,"2"-4"-15"-15,1 0-12 0,-1-1 0 0,1 0-10 16,0-1 1-16,-1-3 6 0,1-3 4 0,1 6 18 16,-1-6 11-16,0 4 2 0,0-4 3 0,0 0-7 0,6 1-13 15,-6-1-8-15,0 0-10 0,15-11-15 0,-6 5-13 16,5-6-12-16,-1-3-15 0,-1-2-7 0,-1-1-9 0,0 0-7 15,1 2-7-15,-1 0-7 0,-4 4-7 16,0 3-11-16,-2 2-10 0,-1 0-4 0,-2 4-10 16,1-1-24-16,-1 1-14 0,-2 3-11 0,0 0-7 0,0 0 4 15,0 0-4-15,4 18-4 0,-3-1 4 0,0 1-8 16,1 0 5-16,0 1-8 0,1 0 2 0,3-1 2 31,-2-1-2-31,-2-5 2 0,1-1-13 0,-1-4-11 0,2 1-12 0,-2-1-7 0,2-1-22 16,0-4-34-16,-1 1-46 0,4-2-45 0,3-1-36 15,-10 0-36-15,29-5-33 0,-10-1-50 0,-5-1-251 16,4-2-705-16,1-3 193 0</inkml:trace>
          <inkml:trace contextRef="#ctx0" brushRef="#br0" timeOffset="99589.4781">-630 1164 308 0,'-7'-2'320'0,"7"2"-33"0,0 0-31 0,-9 0-24 0,9 0-31 16,0 0-17-16,-13 2-22 0,8-1-8 0,-3 4-8 16,-3 0-6-16,4 0-1 0,-3 0-3 0,3 1-3 0,-1 1-1 15,2-1-2-15,0 1-11 0,1-2 2 0,0 0-2 16,2 0 4-16,-1-2-10 0,3 1 14 0,1-4-9 16,-1 8-4-16,1-8-16 0,1 5-3 0,-1-5-4 15,5 5-12-15,-1-2-4 0,-4-3-10 0,9 1-19 16,-9-1-22-16,11 0-22 0,-1-3-18 0,-2 0-16 15,1-2-10-15,0 0 0 0,-1-1 2 0,-1 1-1 16,1-2 11-16,-3 0 12 0,-2 1 10 0,1 1 42 0,0 1 16 16,-1 0 18-16,-2 0 26 0,-1 4 11 0,2-6 6 15,-2 6-8-15,4-3-3 0,-4 3-10 0,0 0 8 16,0 0 23-16,0 0 19 0,9 23 6 0,-5-1 15 31,0 14 15-31,-4 1-5 0,4 3 3 0,-2 2-10 0,0 0-4 0,-1-1-13 16,-1 0-13-16,-4-3-11 0,2-2-7 0,-1-8-17 15,1-6-8-15,-3 1-10 0,-1-1-5 0,1-2-12 16,0-2-15-16,0-6-21 0,-2-1-25 0,1-3-44 16,0 0-34-16,-3-3-61 0,0-3-57 0,-2-2-69 15,0-4-70-15,1-2-72 0,-4-8-92 0,-1-4-287 0,4-2-940 16,-6-15 253-16</inkml:trace>
          <inkml:trace contextRef="#ctx0" brushRef="#br0" timeOffset="97487.6369">-1834 1183 353 0,'0'0'463'16,"0"0"-77"-16,0 0-53 0,0 0-18 0,0 0-57 16,0 0-36-16,-10-7-31 0,5 6-20 0,-6 2-19 15,-2 0-21-15,-4 2-10 0,-2 2-20 0,5 1-10 16,1-2-5-16,3 1-17 0,-2-1-4 0,4 2-3 16,-1-2 4-16,1 3 11 0,3-2 13 0,0 0 25 15,1 0 25-15,3 0 19 0,0 0 12 0,2 0 11 16,4 3 15-16,1 0-1 0,7 5 2 0,2-2 3 0,1-1 5 15,2 2-11-15,-2-3-10 0,2 1-12 0,-2 0-19 16,0-1-11-16,-2-2-18 0,-4-2-14 0,-3-1-9 16,1 0-7-16,-2 1-17 0,-2-3-21 0,0 2-20 15,-3 2-21-15,-1 3-67 0,-4 1-82 0,-3 5-82 0,-1-3-92 16,-5 1-81-16,1-5-435 0,-1 0-990 0,-1-4 266 16</inkml:trace>
          <inkml:trace contextRef="#ctx0" brushRef="#br0" timeOffset="99825.1205">-594 801 4113 0,'-1'3'171'0,"1"3"-8"0,3 4 11 0,-1 8 48 0,4 3 34 16,4 14 13-16,4 3-13 0,0 2-17 0,16 33-29 16,-12-22-1-16,7 23-9 0,-9-22-7 0,0 25-12 15,-4-23-14-15,-5-9-13 0,-2 34-11 16,-5-28-13-16,-3-10-14 0,-2 1-14 0,-4 0-12 0,0 0-12 15,-4-3-22-15,-3 3-39 0,-3-5-58 0,0-2-64 16,1-2-72-16,-2-5-71 0,-2-9-85 0,2-6-99 0,-3-2-480 16,4-6-1098-16,-1-2 296 0</inkml:trace>
        </inkml:traceGroup>
        <inkml:traceGroup>
          <inkml:annotationXML>
            <emma:emma xmlns:emma="http://www.w3.org/2003/04/emma" version="1.0">
              <emma:interpretation id="{0786A349-A365-4917-9515-8FB28A4B0149}" emma:medium="tactile" emma:mode="ink">
                <msink:context xmlns:msink="http://schemas.microsoft.com/ink/2010/main" type="inkWord" rotatedBoundingBox="5673,6038 6936,5998 6963,6845 5700,6885"/>
              </emma:interpretation>
              <emma:one-of disjunction-type="recognition" id="oneOf10">
                <emma:interpretation id="interp50" emma:lang="en-US" emma:confidence="0.5">
                  <emma:literal>p</emma:literal>
                </emma:interpretation>
                <emma:interpretation id="interp51" emma:lang="en-US" emma:confidence="0">
                  <emma:literal>P</emma:literal>
                </emma:interpretation>
                <emma:interpretation id="interp52" emma:lang="en-US" emma:confidence="0">
                  <emma:literal>.</emma:literal>
                </emma:interpretation>
                <emma:interpretation id="interp53" emma:lang="en-US" emma:confidence="0">
                  <emma:literal>r</emma:literal>
                </emma:interpretation>
                <emma:interpretation id="interp5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07647.6754">-248 1084 349 0,'1'-3'548'0,"-1"3"-81"0,3-3-49 0,-3 3-46 0,0 0-44 16,0-3-43-16,0 3-28 0,0 0-27 0,0 0-5 15,2 9-1-15,-1-1-6 0,2 11-15 0,-2 0-17 16,0 2-17-16,2 2-12 0,-1 1-16 0,0-2-12 0,-1-1-16 15,0 2-8-15,2 0-15 0,-2-6-7 16,1 3-9-16,1-4-9 0,-2-3-6 0,-1-1-12 0,3-6-5 16,-2 1 6-16,-1-2-14 0,0 0-1 0,1-3 1 15,-1-2-4-15,0 6 8 0,0-6-6 0,0 0-1 16,0 0-17-16,0 0-19 0,0 0-15 0,2-18-12 16,-2-2-14-16,-3-5-15 0,2-8 6 0,-1-4-13 15,2-4 2-15,3 1 9 0,-2 0 5 0,2 5 3 0,-2 9 8 16,2 6 8-16,-1 2 14 0,1 0 13 0,0 1 16 15,2 2 16-15,-1 2 17 0,0 2 12 0,0 4 3 16,0 0-1-16,-2 1-7 0,1 2-3 0,0 0-7 16,1 2-6-16,-4 2-4 0,6-2-1 0,-6 2-5 0,0 0 6 15,11 9-3-15,-6 0-5 0,-1 1 2 0,-3 8-1 16,-1 2-6-16,-2-1-24 0,-2 0-33 0,-1 2-48 16,-1 1-50-16,-1-4-50 0,0-1-33 0,-1-2-41 15,0-3-42-15,0-3-53 0,1-4-235 0,1 0-710 16,1-5 193-16</inkml:trace>
        </inkml:traceGroup>
        <inkml:traceGroup>
          <inkml:annotationXML>
            <emma:emma xmlns:emma="http://www.w3.org/2003/04/emma" version="1.0">
              <emma:interpretation id="{0E87A0E2-717E-4C0C-A079-AA08B1F5A3FA}" emma:medium="tactile" emma:mode="ink">
                <msink:context xmlns:msink="http://schemas.microsoft.com/ink/2010/main" type="inkWord" rotatedBoundingBox="5885,6038 6922,5979 6970,6823 5933,6883"/>
              </emma:interpretation>
              <emma:one-of disjunction-type="recognition" id="oneOf11">
                <emma:interpretation id="interp55" emma:lang="en-US" emma:confidence="0.5">
                  <emma:literal>(Flu</emma:literal>
                </emma:interpretation>
                <emma:interpretation id="interp56" emma:lang="en-US" emma:confidence="0">
                  <emma:literal>[Flu</emma:literal>
                </emma:interpretation>
                <emma:interpretation id="interp57" emma:lang="en-US" emma:confidence="0">
                  <emma:literal>[Flue</emma:literal>
                </emma:interpretation>
                <emma:interpretation id="interp58" emma:lang="en-US" emma:confidence="0">
                  <emma:literal>[Flus</emma:literal>
                </emma:interpretation>
                <emma:interpretation id="interp59" emma:lang="en-US" emma:confidence="0">
                  <emma:literal>[Flux</emma:literal>
                </emma:interpretation>
              </emma:one-of>
            </emma:emma>
          </inkml:annotationXML>
          <inkml:trace contextRef="#ctx0" brushRef="#br0" timeOffset="108038.0927">245 769 483 0,'-4'-5'439'0,"1"3"-54"0,-1 0-33 0,4 2-37 0,-10-1-35 15,10 1-22-15,-14 5-20 0,-2 5-16 0,-1 3-8 16,-9 13-6-16,1 3-5 0,0 7-6 0,4 4-10 16,-14 35-7-16,17-27 0 0,-5 26-7 0,15-24-6 0,3-12-6 15,1 4-7-15,2 0-15 0,3-2-6 16,4 1-5-16,2-3-6 0,3-3-7 0,2-2-11 0,0-8-10 16,0-5-13-16,3-1-18 0,0-2-21 0,0-3-28 15,1-2-41-15,0 0-50 0,3-4-53 0,0-1-76 16,0-6-97-16,-1-4-116 0,0-2-252 0,1-4-806 15,-3-2 218-15</inkml:trace>
          <inkml:trace contextRef="#ctx0" brushRef="#br0" timeOffset="108344.5024">239 1041 271 0,'0'0'509'15,"0"0"-57"-15,-6-1-55 0,6 1-33 0,0 0-34 16,0 0-25-16,-5 5-14 0,2-1-16 0,1 3-13 16,0 4-7-16,1 0-13 0,0 7-10 0,1 0-13 0,-1 2-5 15,3 0-21-15,-1 0-16 0,1-2-14 0,-1 0-14 16,1-1-14-16,1-1-3 0,-2-4-24 0,2-1 4 15,-2-2-25-15,0-1-10 0,2-2-11 0,-2 2-2 16,0-4-28-16,0 0-22 0,1 0-28 0,-1 0-36 16,-1-4-44-16,1 3-67 0,-1-3-88 0,0 0-102 0,0 0-369 15,0 0-863-15,-6-18 231 0</inkml:trace>
          <inkml:trace contextRef="#ctx0" brushRef="#br0" timeOffset="108519.4361">211 1015 5992 0,'3'-4'284'0,"-3"4"-110"0,2-6-26 16,0 3-20-16,-2 3 14 0,6-6 6 0,3 0-11 16,1 0-23-16,6-1-19 0,4-1-10 0,0 1-10 15,1 0-11-15,2 3-4 0,-4-1-9 0,0 2-10 16,-5-1-37-16,-1 1-56 0,-4 2-69 0,-3 1-68 16,-6 0-59-16,6 6-74 0,-7-2-95 0,1-4-470 0,-14 20-1066 15,-3-7 286-15</inkml:trace>
          <inkml:trace contextRef="#ctx0" brushRef="#br0" timeOffset="108666.7857">174 1180 5961 0,'4'-5'348'16,"-1"0"-220"-16,1-2-73 0,1 1-12 0,1-2-30 15,8-6 2-15,4 0-5 0,1 1-7 0,-2 2-49 0,0 0-78 16,0 4-86-16,-5 2-124 0,0 1-125 0,-4 2-288 15,-3 2-896-15,-5 0 241 0</inkml:trace>
          <inkml:trace contextRef="#ctx0" brushRef="#br0" timeOffset="109257.9581">541 941 338 0,'0'0'514'15,"0"-5"-47"-15,0 4-36 0,0 1-22 0,0 0-29 16,0 0-23-16,0-5-28 0,0 5-28 0,0 0-18 15,0 0-7-15,0 0 10 0,0 0-13 0,3 15-9 16,-2-4-12-16,1 8-8 0,0 2-26 0,1 1-18 16,-1 1-19-16,1 0-18 0,0 2-17 0,0-1-17 0,2 10-12 15,-1-10-13-15,0-2-12 0,-1-2-10 0,1-1-17 0,-1 0-29 16,0-3-43-16,2-3-57 0,-3-2-52 0,0-2-65 16,-1-2-66-16,1-1-63 0,-1-2-61 0,0-1-70 0,-1-3-277 0,4 4-862 15,-4-4 231-15</inkml:trace>
          <inkml:trace contextRef="#ctx0" brushRef="#br0" timeOffset="109745.5784">761 1074 612 0,'0'0'329'0,"-1"4"-39"0,1-4-44 16,-3 2-26-16,3-2-22 0,-1 6-12 0,0-3-9 0,-1 3-9 16,1-2 0-16,0 2-11 0,-1 3 3 15,1 0-4-15,1-2-3 0,0 0 5 0,0-2-13 0,0 1 3 16,1 3-4-16,2-2 1 0,0-1-6 0,0-1-6 15,1-2-5-15,-1 1-9 0,0-1-6 0,4-2-14 16,-2 1-9-16,0 0-7 0,-5-2-7 0,16 1-11 16,-9-2-6-16,3-2-24 0,-1 1-14 0,-1 0-25 15,-2-3-18-15,-1 2-12 0,-1-1-8 0,2-2-10 0,-1-3-6 16,0 0 3-16,-2 1 3 0,-1-1 5 0,-1 0 16 16,2 2 9-16,-3 1 19 0,2 2 15 0,-2-1 14 15,0 2 15-15,0 3 8 0,2-6 0 0,-2 6 4 0,0-4-7 0,0 4-3 16,0 0 7-16,0 0 11 0,0 0 10 0,0 0 7 15,0 0 8-15,6 13-7 0,-5-4 0 0,2 0-7 16,-1 3-2-16,4 4-3 0,0-1-10 0,-1-2-5 16,-1-1-8-16,2-3-2 0,-1 0-9 0,0 1-18 15,2-3-19-15,-1 0-48 16,-1-2-57-16,4 1-66 0,-3-3-75 0,3 0-76 0,1-3-90 16,1-1-223-16,0-1-767 0,8-8 208 15</inkml:trace>
        </inkml:traceGroup>
        <inkml:traceGroup>
          <inkml:annotationXML>
            <emma:emma xmlns:emma="http://www.w3.org/2003/04/emma" version="1.0">
              <emma:interpretation id="{DE3BF484-38B9-4F23-B0F6-A6D2C32DBCCD}" emma:medium="tactile" emma:mode="ink">
                <msink:context xmlns:msink="http://schemas.microsoft.com/ink/2010/main" type="inkWord" rotatedBoundingBox="7253,6306 7266,6427 7142,6440 7129,6319"/>
              </emma:interpretation>
              <emma:one-of disjunction-type="recognition" id="oneOf12">
                <emma:interpretation id="interp60" emma:lang="en-US" emma:confidence="0.5">
                  <emma:literal>=</emma:literal>
                </emma:interpretation>
                <emma:interpretation id="interp61" emma:lang="en-US" emma:confidence="0">
                  <emma:literal>_</emma:literal>
                </emma:interpretation>
                <emma:interpretation id="interp62" emma:lang="en-US" emma:confidence="0">
                  <emma:literal>:</emma:literal>
                </emma:interpretation>
                <emma:interpretation id="interp63" emma:lang="en-US" emma:confidence="0">
                  <emma:literal>-</emma:literal>
                </emma:interpretation>
                <emma:interpretation id="interp6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10167.3867">1201 1075 773 0,'0'0'637'0,"0"0"-70"0,0 0-46 0,0 0-31 0,0 0-44 15,0 0-48-15,0 0-42 0,8-7-38 0,2 6-35 0,0-4-33 16,1 3-27-16,-1-2-23 0,1 2-24 0,-1-1-23 16,-1 1-51-16,-1 0-71 0,-1 0-81 0,-2 2-82 15,-5 0-74-15,9 1-74 0,-9-1-97 0,1 5-295 16,-1-5-809-16,0 0 220 0</inkml:trace>
          <inkml:trace contextRef="#ctx0" brushRef="#br0" timeOffset="110297.4889">1238 1174 642 0,'6'-4'641'0,"-6"4"-117"0,3-3-77 0,1 1-46 15,1 0-44-15,3-3-44 0,1 1-38 0,1 0-46 16,0 1-82-16,0-1-93 0,-3 3-85 0,1-1-102 15,-2 1-116-15,-6 1-245 0,9 0-592 0,-9 0 163 16</inkml:trace>
        </inkml:traceGroup>
        <inkml:traceGroup>
          <inkml:annotationXML>
            <emma:emma xmlns:emma="http://www.w3.org/2003/04/emma" version="1.0">
              <emma:interpretation id="{218F8CE5-1A88-4E51-B533-31D29EBD0D54}" emma:medium="tactile" emma:mode="ink">
                <msink:context xmlns:msink="http://schemas.microsoft.com/ink/2010/main" type="inkWord" rotatedBoundingBox="7458,5760 11752,5899 11717,6993 7423,6854"/>
              </emma:interpretation>
              <emma:one-of disjunction-type="recognition" id="oneOf13">
                <emma:interpretation id="interp65" emma:lang="en-US" emma:confidence="0.5">
                  <emma:literal>false-season-spring)</emma:literal>
                </emma:interpretation>
                <emma:interpretation id="interp66" emma:lang="en-US" emma:confidence="0">
                  <emma:literal>false-season-spring</emma:literal>
                </emma:interpretation>
                <emma:interpretation id="interp67" emma:lang="en-US" emma:confidence="0">
                  <emma:literal>palsy-season-spring)</emma:literal>
                </emma:interpretation>
                <emma:interpretation id="interp68" emma:lang="en-US" emma:confidence="0">
                  <emma:literal>Palsy-season-spring)</emma:literal>
                </emma:interpretation>
                <emma:interpretation id="interp69" emma:lang="en-US" emma:confidence="0">
                  <emma:literal>false-seasons-spring</emma:literal>
                </emma:interpretation>
              </emma:one-of>
            </emma:emma>
          </inkml:annotationXML>
          <inkml:trace contextRef="#ctx0" brushRef="#br0" timeOffset="117613.7826">4538 1013 321 0,'0'0'442'16,"0"0"-82"-16,-5-8-52 0,4 6-42 0,1 2-48 0,-4-1-31 16,4 1-21-16,-8-3-25 0,2 3-18 0,-5-2-18 15,-1 2-13-15,-6 3-14 0,3-1-7 0,1-1-9 16,-3 2-4-16,2-1-6 0,2 1-4 0,3 1 3 16,0-2 7-16,1 2 9 0,3-1 14 0,0-1 9 15,2 0 26-15,0 2 21 0,3-1 26 0,1 1 27 0,0-4 15 16,5 6 18-16,3-1 11 0,7 4 14 0,0-5-5 15,4 7-4-15,2-2-9 0,-1-1-8 0,0 2-5 16,1-2-15-16,0 2-16 0,-4-2-15 0,0 0-18 0,-4-1-16 0,-2-1-14 16,-2-2-11-16,-1 1-15 0,-5 2-14 0,0 2-25 15,-4 0-43-15,-3 1-75 0,-8 6-96 0,-1 2-105 16,-3-3-97-16,0 1-121 0,-3-6-371 0,-2 2-1022 16,2-6 275-16</inkml:trace>
          <inkml:trace contextRef="#ctx0" brushRef="#br0" timeOffset="118161.5635">4746 876 359 0,'0'0'569'0,"0"0"-72"15,0 0-40-15,-9 0-41 0,9 0-51 0,0 0-48 16,0 0-34-16,0 0-28 0,-2 5-11 0,2-5 4 0,-1 9 3 16,-1 8-10-16,0 2 1 0,0 4-8 15,2 12-13-15,0 4-10 0,0 0-11 0,-3 2-18 0,1 3-14 16,5 1-14-16,-2-1-14 0,2 33-14 0,-2-30-12 15,2-11-13-15,0-1-9 0,0 0-11 0,-1-8-1 16,1-4-16-16,-2 0-5 0,2-1-10 0,0-3-2 0,1-2-3 16,-3-2 5-16,1-3-10 0,-1-4-7 0,0 0-3 15,1-2-10-15,-2-1-13 0,0-1-15 0,0-4-19 16,1 7-27-16,-1-7-36 0,0 0-41 0,0 0-45 16,0 0-30-16,0 0-25 0,-3-17-21 0,2-4-14 0,-3-1-4 15,-3-15 17-15,2-3 13 0,0-1 19 16,5-4 25-16,-7-34 26 0,6 32 32 0,0 9 38 0,-1 4 34 15,4 6 32-15,-2 3 33 0,1 2 25 0,2 3 32 16,-1 0 20-16,2 2 22 0,-2 0 13 0,3 0 13 16,2 3 6-16,-1 2 11 0,-1 5 16 0,0-1-3 15,0 1-4-15,-1 2 3 0,1 2-23 0,-1 1-9 0,-2 1-9 16,-2 2-4-16,0 0-1 0,0 0 2 0,0 0-15 16,15 8-9-16,-15 3-9 0,0 6-23 0,-3 2-33 15,-2 0-52-15,-2 1-61 0,-2-2-65 0,2 0-69 0,-2 1-74 16,-1-1-72-16,-1-3-360 0,-1-1-881 0,5-6 238 15</inkml:trace>
          <inkml:trace contextRef="#ctx0" brushRef="#br0" timeOffset="118716.7461">4929 1062 672 0,'0'0'497'16,"0"0"-58"-16,0 0-42 0,0 0-46 0,0 0-42 0,-8-1-37 15,8 1-29-15,0 0-20 0,-1 6-26 0,0-2-12 16,1 2-15-16,-3 3-18 0,2 1-13 0,1-1-12 16,0 3-10-16,1-2-8 0,1 0-9 0,-1-1 1 15,1 1-1-15,-2-2 2 0,2-4 1 0,0 3 1 16,-1-3 9-16,1 1 7 0,0-2 5 0,1 1 8 16,-1-2-4-16,-2-2-9 0,7 3-4 0,-7-3-13 15,10-2-9-15,-10 2-12 0,12-8-5 0,3-1-13 16,-4-1-3-16,2-2-7 0,1-2-6 0,-2-2-5 15,-1 2-18-15,-2 1-26 0,-2 4-15 0,0-1-29 0,-4 2-34 16,2 0-37-16,-1 1-38 0,0 1-37 0,0 2-32 16,-2-1-26-16,-1 3-36 0,1-1-33 0,-2 3-32 0,4-4 3 15,-4 4 17-15,2 0 25 0,-2 0 38 16,0 0 54-16,0 0 65 0,0 0 46 0,9 3 57 0,-9-3 50 16,0 0 47-16,4 4 42 0,-2-2 37 0,1 3 22 15,-2-1 16-15,1 0 13 0,0 2 5 0,0-2 0 16,0 1-1-16,1 4-13 0,0 2-18 0,-1-5-13 15,1 3-9-15,-2-2-16 0,2 2-15 0,-1-2-11 16,1 0-40-16,-2 0-67 0,1-1-75 0,-1-1-76 0,-1-1-73 16,1 0-72-16,-1-4-295 0,0 5-728 15,0-5 197-15</inkml:trace>
          <inkml:trace contextRef="#ctx0" brushRef="#br0" timeOffset="118842.5533">5222 930 4323 0,'-3'-4'303'15,"-2"0"-190"-15,3 1-60 0,-2 0-19 0,0 0-19 0,2 1-5 0,-1 1-7 16,3 1-43-16,0 0-55 0,0 0-65 16,0 0-82-16,-10 3-91 0,10-3-213 0,-5 5-654 15,5-5 178-15</inkml:trace>
          <inkml:trace contextRef="#ctx0" brushRef="#br0" timeOffset="119134.5557">5238 1038 638 0,'0'0'427'0,"-3"3"-45"0,3-3-26 0,-1 8-19 0,1-4-47 0,-2 4-37 15,1 2-22-15,-2-2-31 0,1 2-17 0,2-2-18 16,0 1-18-16,-1 0-19 0,1-3-12 0,-2 0-16 16,2-1-9-16,0 0-9 0,0-5-1 0,0 6 7 15,0-6 8-15,3 5-12 0,-3-5-14 0,0 0-6 16,6 0 1-16,-6 0-9 0,15-7-8 0,-7 1-10 0,8-2 5 15,0 0 3-15,-3-2 4 0,-2 3 13 0,-1 1 15 16,-3 1 8-16,2 0 7 0,-2 0-2 0,1 2-4 31,-2 0-9-31,-2 1-13 0,-2-1-8 0,-2 3-4 16,7-1-12-16,-7 1-6 0,0 0-20 0,4 6-26 16,-3-2-49-16,-1 1-51 0,1 6-41 0,0-1-43 15,2 0-38-15,-2 0-41 0,2-1-38 0,-1-1-45 0,1-1-204 16,-1-2-673-16,2-1 182 0</inkml:trace>
          <inkml:trace contextRef="#ctx0" brushRef="#br0" timeOffset="119544.9601">5671 1067 435 0,'-1'-6'274'0,"-3"-1"-40"0,2 3-21 0,-3 0-32 0,-2-1-13 0,1 4-23 15,1-1-20-15,0-1-16 0,-5 1-15 0,0 1-7 16,1 1-15-16,0 1-9 0,0-1-12 0,3 2-2 15,-1-1-8-15,2 2-4 0,-1-1 3 0,1 0-2 16,1 1 19-16,-1 1 11 0,0-1 9 0,2 0 4 16,-2 2-1-16,3-3 10 0,1 2 1 0,-2 0 3 15,3-4 3-15,-1 6 5 0,1-6-9 0,-1 3-4 16,1-3-5-16,0 0-7 0,0 0-9 0,2 7-2 0,-2-7-13 16,0 0-12-16,6 2-28 0,-6-2-25 0,0 0-16 15,9 0-18-15,-9 0-9 0,8-3-5 0,-3 1 11 16,0-2 2-16,-3 2 16 0,-2 2 24 0,5-4 27 15,-5 4 23-15,4-5 25 0,-4 5 23 0,4-3 19 0,-3-1 18 16,-1 4 16-16,3-2 7 0,-3 2 2 0,0 0-11 16,4-4 5-16,-4 4 15 0,0 0 18 0,0 0 15 15,8 19 6-15,-6 0 9 0,1 4-9 0,-1 14-9 16,-2-1-10-16,0 3-11 16,-1 3-16-16,-1-4-10 0,-4-1-17 0,4 0-12 0,-1-2-14 15,-1-10-8-15,2-3-11 0,-6-2-7 0,4-2-12 16,0 0-32-16,-2-6-39 0,2-2-57 0,1-2-57 0,-4-2-64 15,1-1-84-15,-3-3-86 0,2-3-102 0,-4-4-370 16,3-3-995-16,-2-6 269 0</inkml:trace>
          <inkml:trace contextRef="#ctx0" brushRef="#br0" timeOffset="119784.5161">5622 629 649 0,'0'4'556'0,"3"6"-18"0,1 6-12 16,4 4-22-16,5 12-14 0,5 5-34 0,-3 2-29 0,2 4-30 16,13 33-27-16,-14-27-27 0,5 26-24 15,-9-25-23-15,-4-7-30 0,-1 2-27 0,-1 38-23 16,-6-31-22-16,-5-8-24 0,0-1-15 0,-1-1-17 0,-7-2-15 0,2 0-15 16,-3-2-25-16,-5-4-40 0,2-2-49 0,2-8-72 15,2-4-55-15,0-4-68 0,-1 3-70 0,3-10-86 16,-6 1-88-16,0-6-402 0,1 1-1019 0,7-8 273 15</inkml:trace>
          <inkml:trace contextRef="#ctx0" brushRef="#br0" timeOffset="110709.478">1530 1173 233 0,'0'0'660'15,"0"0"-76"-15,0 0-47 0,0 0-34 0,0 0-37 16,0 0-22-16,0 0-25 0,0-15-28 0,2 6-20 0,-1-1-27 15,0-2-23-15,3-7-21 0,-3 0-24 0,2-1-24 16,-1 0-20-16,2-3-20 0,-5 2-22 0,2-2-19 16,-1 0-24-16,0-13-18 0,-1 11-18 15,1 3-13-15,0 2-13 0,0 2-12 0,-1-1-13 0,2 4-17 16,0 3-11-16,-1 2-11 0,1 2-3 0,1-2-10 0,-2 0-3 0,1 3-8 16,0 1-18-16,-1 1-21 15,1 2-24-15,-1 3-27 0,4-4-25 0,-4 4-28 0,5-3-34 0,-5 3-39 16,0 0-48-16,12 8-39 0,-1 5-52 0,-1 4-66 15,-3 1-336-15,-1-2-912 0,-1 1 247 0</inkml:trace>
          <inkml:trace contextRef="#ctx0" brushRef="#br0" timeOffset="110872.5974">1513 1018 3393 0,'0'0'367'16,"0"0"-141"-16,0 0-86 0,-2-5-8 0,2 5 19 0,0 0 13 0,11-4-3 16,-6 1-29-16,5 0-25 0,1-1-12 0,-1 1-10 15,3 0-12-15,-2-1-26 0,-1 2-57 0,1-1-72 16,-1 2-75-16,-1 1-93 0,1 1-90 0,-5 0-269 0,1 1-732 16,-6-2 198-16</inkml:trace>
          <inkml:trace contextRef="#ctx0" brushRef="#br0" timeOffset="111343.7652">1836 996 269 0,'-6'6'131'16,"-1"-3"-22"-16,1 0 5 0,1 0 1 0,0 1 26 0,0-2 27 0,1 2 23 15,-1-2 10-15,5-2 8 0,-7 2 3 0,3-1 1 32,0 3 4-32,4-4-6 0,-7 2-5 0,7-2-20 0,-6 3-11 15,6-3-12-15,-6 3-18 0,2-1-9 16,4-2-9-16,-5 3-1 0,1 0-4 0,1 0-2 16,0-1-6-16,0 3-1 0,1-2-1 0,-1 1 2 0,2 0-6 15,-2 2-2-15,2-2-2 0,0 0-4 0,1 1-6 16,0 0 1-16,1 0-10 0,0 0-6 0,2-2-7 15,-1 1-1-15,2 1-9 0,0-1-7 0,1-1-8 16,-1-2-15-16,1 2-14 0,0 0-15 0,0-3-19 0,-5 0-14 16,9 2-18-16,-9-2-17 0,0 0-9 0,10-4-19 15,-6 2 5-15,0-1-3 0,0 0 5 0,-2-3 7 16,3-2 11-16,-2 0 13 0,-1 2 21 0,1-2 23 16,-2 4 19-16,0 0 22 0,-1-1 12 0,2 1 9 0,-2 4-4 15,1-4 0-15,-1 4-10 0,1-4-2 0,-1 4-6 16,0 0 0-16,0 0-2 0,0 0-1 15,0 0 0-15,0 0-1 0,9 11-2 0,-4-3-1 0,-1 1-1 16,1-1-2-16,0 3-4 0,0-3-1 0,1 2-16 0,1-2-27 16,-2 0-40-16,3 0-46 0,-1-3-46 0,2 0-47 15,-1-3-56-15,2-2-62 0,-1-1-244 0,1-3-683 16,-1-1 186-16</inkml:trace>
          <inkml:trace contextRef="#ctx0" brushRef="#br0" timeOffset="111547.9303">2039 761 630 0,'0'-6'532'16,"-2"2"-54"-16,-1 1-35 0,3 1-32 0,0 2-30 0,0 0-28 16,0 0-22-16,0 0-24 0,0 0-13 0,-8 18 2 15,6 0-25-15,1 1-15 0,-2 2-9 0,1 2-13 16,-1 14-20-16,2-8-11 0,1-8-27 0,0 14-17 16,1-7-17-16,-1-6-19 0,1 0-7 0,1-1-16 0,-2 0-8 15,1 0-25-15,0-8-39 0,0-1-60 0,2-2-57 16,-2-2-56-16,2-3-57 0,-1 1-68 0,1-2-81 15,-1-1-100-15,-2-3-288 0,8-1-887 0,-8 1 241 16</inkml:trace>
          <inkml:trace contextRef="#ctx0" brushRef="#br0" timeOffset="111817.9181">2181 973 427 0,'-7'4'210'16,"1"-2"-21"-16,1 1-15 0,0-1-4 0,1 2 10 16,1-1 15-16,-1 0 12 0,4-3 12 0,-3 3 16 0,3-3 12 0,-3 3 9 15,2-1 6-15,1-2 3 0,0 4-3 0,0-4-3 32,0 0-8-32,2 5-12 0,1-1-12 0,1 0-14 15,1 4-12-15,0-2-13 0,0 1-20 0,0 0-15 0,1 2-18 16,-2-2-10-16,1 3-12 0,-1-3-19 0,-2 3-26 15,0 1-33-15,-2-1-62 0,-3 0-70 0,1-1-84 16,-4 1-88-16,0-1-92 0,-3-1-333 0,2-2-835 16,0-4 227-16</inkml:trace>
          <inkml:trace contextRef="#ctx0" brushRef="#br0" timeOffset="112127.6907">2329 951 570 0,'0'0'396'0,"0"0"-64"0,0 0-5 0,0 0-25 0,0 0-36 0,0 0-33 16,0 0-22-16,0 0-26 0,10 1-9 0,-10-1 0 15,0 0 2-15,0 0 9 0,0 0 8 0,0 0 5 16,0 0 4-16,0 0 4 0,0 0-4 0,0 0-15 31,0 0-18-31,0 0-19 0,0 0-14 0,5-1-13 0,-5 1-18 16,0 0-13-16,0 0-14 0,0 0-3 0,0 0-14 15,0 0-4-15,0 0-10 0,0 0-1 0,0 0-10 0,0 0 0 16,0 0-6-16,0 0-4 0,0 0 7 16,-7 11 7-16,7-6 6 0,0 1 5 0,1 0 6 0,1 3 1 15,2 0 12-15,1 0-23 0,-1 0-5 0,2 0 8 16,2-1-15-16,1-1-28 0,-1-1-56 0,-1-2-84 16,2-2-113-16,-1-2-148 0,-8 0-408 0,16-5-963 0,-10-1 259 0</inkml:trace>
          <inkml:trace contextRef="#ctx0" brushRef="#br0" timeOffset="112818.1912">2623 759 477 0,'0'0'500'0,"-7"9"-44"0,0 9-16 0,0 5-22 0,-3 15-22 16,0 3-22-16,-5 40-20 0,5-26-12 0,6-12-24 16,-3 35-9-16,4-25-15 15,2-14-19-15,1 3-21 0,0-2-18 0,4 2-17 16,0-3-23-16,-1-4-21 0,1-7-15 0,0-5-21 0,-2-2-23 0,1-1-30 15,-2-4-37-15,3-1-57 0,-1-5-54 0,-3-1-61 16,3 0-65-16,-1-2-66 0,-2-3-66 0,3 0-86 0,-3-4-315 16,0 0-866-16,0 0 232 0</inkml:trace>
          <inkml:trace contextRef="#ctx0" brushRef="#br0" timeOffset="114742.4937">2790 1009 598 0,'2'-1'392'16,"-2"1"-45"-16,0 0-27 0,7-3-35 0,-7 3-24 15,2-2-31-15,-2 2-27 0,0 0-16 0,0 0-14 0,1-4-23 16,-1 4-27-16,0 0-24 0,0 0-17 0,0 0-21 16,-25 4-20-16,6 1-6 0,0 0-8 0,1 3-4 15,0-1-3-15,1 1-1 0,3-3-4 0,3 3-5 16,2-4 2-16,0 2 7 0,1-2 12 0,0 1 14 16,2 1 10-16,1-2 26 0,1-2 26 0,3 2 23 0,1 1 27 15,0-5 17-15,2 8 8 0,5-1 8 16,-1 1 2-16,3 1 2 0,6 2 5 0,1 2-4 0,0-2-8 15,0 0-1-15,3 0-15 0,-2-1-16 0,-1 2-14 16,-5-4-15-16,-2 0-12 0,-1-2-11 0,0 0-10 0,-3-1-9 16,-1 3-14-16,-4 2-16 0,-4 2-33 0,-5 4-58 15,-2 0-62-15,-2-1-66 0,-1-1-63 0,0-1-74 16,-5-3-74-16,0 1-72 0,0-7-315 0,2 1-915 16,-2-3 246-16</inkml:trace>
          <inkml:trace contextRef="#ctx0" brushRef="#br0" timeOffset="115179.5272">2875 1193 690 0,'0'0'573'0,"0"0"-54"0,0 0-42 0,0 0-44 0,0 0-38 0,0 0-39 0,0 0-25 15,0 0-28-15,0 0-19 0,0 0-27 16,20-8-21-16,-15 6-28 0,0-1-20 0,-5 3-20 0,8-3-20 31,-3 1-17-31,-5 2-10 0,6-2-18 0,-6 2-30 16,6-3-33-16,-6 3-26 0,0 0-24 0,5-3-24 0,-5 3-19 15,0 0-18-15,0 0-20 0,0 0-12 0,0 0-4 16,0 0-6-16,0 0 13 0,-14-4 12 0,14 4 9 0,-8-1 13 16,8 1 24-16,-8-2 23 0,8 2 25 0,-8-1 21 15,8 1 17-15,0 0 10 0,-7-1 5 0,7 1 0 16,0 0-2-16,0 0 0 0,0 0 3 0,-8 2 3 16,8-2 0-16,0 0 7 0,2 7-3 0,-2-7-3 0,5 9-2 15,0 0-3-15,1 0-1 0,5 4-10 0,1 1-4 16,-2-2-23-16,2-1-30 0,-3-4-40 0,-1 1-54 15,8 3-77-15,-4-5-60 0,-2 1-68 0,2-3-86 0,-5-2-272 0,1-2-799 16,4-1 216-16</inkml:trace>
          <inkml:trace contextRef="#ctx0" brushRef="#br0" timeOffset="115662.1923">3157 1140 553 0,'0'0'376'0,"0"0"-46"0,0 0-33 0,-11-3-30 0,11 3-32 15,0 0-22-15,0 0-22 0,0 0-16 0,0 0-15 16,-12 3-12-16,7-2-15 0,5-1-18 0,-10 5-7 15,5-3-8-15,0 1-5 0,-2 4-6 0,-1-1 0 0,3 0-7 16,0-2 5-16,1 0 2 0,2 1-1 0,-1-1 5 16,1 1 1-16,0-1 2 0,1 0-1 0,0 0-1 15,1 0-2-15,0-4-4 0,1 7-5 0,0-4-6 16,3 1-11-16,0-2-6 0,0 1 0 0,1-1-9 16,0-2-6-16,-5 0-7 0,10 2-4 0,-1-2-11 0,2 0-14 15,-11 0-14-15,12-3-10 0,-6 2-7 0,-6 1-2 16,9-4 1-16,-5 2-8 0,0-3-8 0,-4 5-2 15,6-3 9-15,-6 3 2 0,4-5 10 0,-4 5 7 16,2-4 15-16,-2 4 11 0,4-3 7 0,-4 3 5 0,0 0 7 16,3-3-3-16,-3 3-4 0,0 0-2 0,0 0 0 15,0 0-4-15,0 0-2 0,0 0-2 0,0 0 0 16,9 9 2-16,-8-3 3 0,3 2-1 0,-1 1-4 16,1 0-1-16,2 0-2 0,-1 1-2 0,0 1-6 0,0-3-30 15,1 0-33-15,-1 1-53 0,3-2-50 0,-1 0-52 16,1-4-60-16,-2 1-66 0,1-4-223 0,-7 0-675 15,16-1 184-15</inkml:trace>
          <inkml:trace contextRef="#ctx0" brushRef="#br0" timeOffset="115913.965">3333 1074 367 0,'-8'4'338'0,"0"-2"-43"0,1 2-32 0,4 1-22 0,-1-3-13 16,1 3-10-16,3-5 1 0,-5 6 5 0,3-4 9 16,2-2 9-16,-2 7 11 0,2-7 9 0,0 6 7 15,0-6-4-15,4 6-7 0,-1-2-7 0,3 3-13 0,-1-1-17 16,3 0-17-16,-1 2-17 0,1-2-14 0,-1 2-15 16,1 1-20-16,-2-1-15 0,0 1-5 0,0 0-16 15,0 7-14-15,-5-3-48 0,0 0-54 0,-4 2-73 16,-2 4-76-16,-3-4-79 0,-2 0-92 0,1-2-87 15,1-5-263-15,0-1-819 0,0-5 222 0</inkml:trace>
          <inkml:trace contextRef="#ctx0" brushRef="#br0" timeOffset="116327.5693">3488 1164 555 0,'-6'3'456'0,"6"-3"-36"0,0 0-37 0,0 0-30 0,0 0-20 0,0 0-25 15,0 0-21-15,-5 3-20 0,5-3-25 0,0 0-26 16,0 0-19-16,0 0-26 0,0 0-17 0,0 0-20 15,0 0-16-15,-3 1-11 0,3-1-12 0,0 0-12 16,0 6-4-16,0-6-10 0,3 8-7 0,-2-2-4 16,2-3-2-16,-1 3 7 0,1-2 4 0,3 3 8 0,1 0 3 15,1-2 8-15,2 2 0 0,0-2 0 0,0 1-2 32,0-2-1-32,1-2 3 0,-1 0-5 0,1 0-7 15,1-2-5-15,-1 1-11 0,-1-1-4 0,2-1-3 16,-5 1-6-16,-1-4-7 0,0 3-23 0,-2-2-29 0,0-1-30 0,-3 0-37 15,0-2-34-15,-1 0-29 0,-2 1-38 0,-3-3-25 16,-4 1-26-16,-7-2-30 0,-4 0-35 0,0 2-33 16,1 4-30-16,1-2-216 0,-1 0-694 0,2 4 189 0</inkml:trace>
          <inkml:trace contextRef="#ctx0" brushRef="#br0" timeOffset="116839.986">3753 1119 381 0,'0'0'453'16,"0"0"-61"-16,-6 2-30 0,6-2-50 0,0 0-34 15,0 0-33-15,0 0-31 0,0 0-5 0,-4 3-28 0,4-3-5 16,0 0-16-16,-1 6-12 0,1-6-12 0,0 7-10 16,0-1-9-16,0 0-12 0,0 3-10 0,1 0-8 15,1-2-8-15,-1-1-6 0,1 0-9 0,0 0 0 16,-2 0 6-16,1-2 4 0,0-1 12 0,2 2 0 0,-2-2 7 16,-1-3 2-16,2 3 1 0,-2-3-7 15,4 2-6-15,-4-2-9 0,0 0-4 0,0 0-11 0,17-8-6 0,-9 1-4 16,-1-2-8-16,3-6-5 0,0 1-1 0,-1-2-4 15,0 1-3-15,-2 2-3 0,-2 4-4 0,-2 2-1 16,1 0-1 0,0 1 5-16,-2 3-2 0,0-2 1 0,0 2-5 15,-2 3-3-15,4-3-1 0,-4 3 6 0,0 0 4 16,0 0 2-16,10 13 3 0,-6-3 1 0,0 8-3 16,-1 0-5-16,4 0-1 0,-4 1-3 0,3 1-3 15,-3 1-2-15,-1-1-26 0,3-1-37 0,-1-2-42 16,1-1-53-16,0-4-56 0,0-2-63 0,-2-3-61 0,2-3-72 15,0 0-246-15,-1-4-770 0,-4 0 210 0</inkml:trace>
          <inkml:trace contextRef="#ctx0" brushRef="#br0" timeOffset="117002.0876">4094 1058 619 0,'0'0'500'0,"0"0"-24"0,0 0-14 0,0 0-21 0,0 0-30 16,0 0-28-16,0 0-27 0,0 0-28 0,0 0-27 0,0 0-25 15,29-4-28-15,-19 3-28 0,-3 0-24 0,3-1-30 16,-2 2-54-16,-3 0-65 0,-5 0-87 0,10-1-106 16,-10 1-115-16,0 0-105 0,0 0-286 0,2 5-781 15,-2-5 212-15</inkml:trace>
          <inkml:trace contextRef="#ctx0" brushRef="#br0" timeOffset="117154.4282">4065 1202 5946 0,'0'0'145'0,"7"-4"-77"0,-7 4-29 0,6-7 22 0,1 1 33 0,3 0 13 16,5-3-29-16,0 1-19 0,3 0-11 0,0 0-13 15,-5 3-29-15,-1 1-47 0,-4 1-65 0,-2 1-90 16,-1 0-99-16,-5 2-124 0,7-3-360 0,-7 3-935 0,0 0 252 15</inkml:trace>
        </inkml:traceGroup>
      </inkml:traceGroup>
    </inkml:traceGroup>
    <inkml:traceGroup>
      <inkml:annotationXML>
        <emma:emma xmlns:emma="http://www.w3.org/2003/04/emma" version="1.0">
          <emma:interpretation id="{97BDD459-F0C3-47AB-9687-91DD6FC15490}" emma:medium="tactile" emma:mode="ink">
            <msink:context xmlns:msink="http://schemas.microsoft.com/ink/2010/main" type="paragraph" rotatedBoundingBox="1273,6811 15904,6241 15964,7779 1333,83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9EC3B9-3BF9-4B4C-9182-B12ADD8C77FE}" emma:medium="tactile" emma:mode="ink">
              <msink:context xmlns:msink="http://schemas.microsoft.com/ink/2010/main" type="line" rotatedBoundingBox="1273,6811 15904,6241 15964,7779 1333,8349"/>
            </emma:interpretation>
          </emma:emma>
        </inkml:annotationXML>
        <inkml:traceGroup>
          <inkml:annotationXML>
            <emma:emma xmlns:emma="http://www.w3.org/2003/04/emma" version="1.0">
              <emma:interpretation id="{F415E170-B4DE-4801-BDCB-55ECEAE6C2EC}" emma:medium="tactile" emma:mode="ink">
                <msink:context xmlns:msink="http://schemas.microsoft.com/ink/2010/main" type="inkWord" rotatedBoundingBox="1394,7184 1406,7794 1303,7796 1291,7186"/>
              </emma:interpretation>
              <emma:one-of disjunction-type="recognition" id="oneOf14">
                <emma:interpretation id="interp70" emma:lang="en-US" emma:confidence="0.5">
                  <emma:literal>p</emma:literal>
                </emma:interpretation>
                <emma:interpretation id="interp71" emma:lang="en-US" emma:confidence="0">
                  <emma:literal>P</emma:literal>
                </emma:interpretation>
                <emma:interpretation id="interp72" emma:lang="en-US" emma:confidence="0">
                  <emma:literal>.</emma:literal>
                </emma:interpretation>
                <emma:interpretation id="interp73" emma:lang="en-US" emma:confidence="0">
                  <emma:literal>,</emma:literal>
                </emma:interpretation>
                <emma:interpretation id="interp7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45080.6298">-4578 2136 721 0,'0'0'498'15,"0"0"-64"-15,0 0-50 0,-2 4-43 0,2-4-27 16,-1 7-25-16,-2 1-19 0,0 11-21 0,1 0-24 0,-2 2-13 0,4 1-16 15,0 0-5-15,1 2-17 0,-1-3-11 0,0 4-18 0,2-2-13 16,0-1-6-16,1 1-12 0,1-4-10 0,-2 0-5 16,1-1-15-16,-1-1-8 0,1-6-6 0,-1-1-5 15,-1-3-13-15,1-1-9 16,0 1-10-16,-1-2-12 0,-1-1-7 0,2-2-9 0,-2-2-13 16,1 6-6-16,-1-6-9 0,1 4-6 0,-1-4-12 15,0 0-27-15,0 0-30 0,0 0-25 0,0 0-11 16,0 0-5-16,-6-20 0 0,2 2 2 0,-1-5 7 15,-5-10 16-15,2-5 3 0,0-2 14 0,-1 1 8 16,1-2 26-16,0 1 14 0,5 2 25 0,-2-2 20 0,3 12 19 16,1-6 21-16,2 6 13 0,1 7 18 0,1-2 16 15,-1 4 11-15,4 1 10 0,-1 1 5 0,-2 3-1 16,2 4-4-16,0 0-9 0,0 3-15 0,0 1-4 16,1 2-12-16,-1 3-4 0,-5 1-6 0,10 0-5 15,-10 0-6-15,14 8-9 0,-9 2 2 0,4 8-5 0,-4 0-4 16,-1 4-19-16,-3-2-32 0,0 3-25 0,-3-3-40 15,2 3-27-15,-3-1-27 0,0-2-22 0,-2-3-18 16,1-4-18-16,0-3-14 0,-1-1-16 0,1-4-20 16,0 0-39-16,1-4-213 0,3-1-602 0,0 0 165 15</inkml:trace>
        </inkml:traceGroup>
        <inkml:traceGroup>
          <inkml:annotationXML>
            <emma:emma xmlns:emma="http://www.w3.org/2003/04/emma" version="1.0">
              <emma:interpretation id="{1FF58C7C-E830-4F70-BD07-D2CEB7DF08E1}" emma:medium="tactile" emma:mode="ink">
                <msink:context xmlns:msink="http://schemas.microsoft.com/ink/2010/main" type="inkWord" rotatedBoundingBox="1538,7026 6448,6934 6465,7832 1555,7924"/>
              </emma:interpretation>
              <emma:one-of disjunction-type="recognition" id="oneOf15">
                <emma:interpretation id="interp75" emma:lang="en-US" emma:confidence="0.5">
                  <emma:literal>(Hayk-ever-truncation</emma:literal>
                </emma:interpretation>
                <emma:interpretation id="interp76" emma:lang="en-US" emma:confidence="0">
                  <emma:literal>(Hay-fever-truncation</emma:literal>
                </emma:interpretation>
                <emma:interpretation id="interp77" emma:lang="en-US" emma:confidence="0">
                  <emma:literal>(Hay-fiver-truncation</emma:literal>
                </emma:interpretation>
                <emma:interpretation id="interp78" emma:lang="en-US" emma:confidence="0">
                  <emma:literal>(Hay-liver-truncation</emma:literal>
                </emma:interpretation>
                <emma:interpretation id="interp79" emma:lang="en-US" emma:confidence="0">
                  <emma:literal>(Hay-river-truncation</emma:literal>
                </emma:interpretation>
              </emma:one-of>
            </emma:emma>
          </inkml:annotationXML>
          <inkml:trace contextRef="#ctx0" brushRef="#br0" timeOffset="150178.4963">-2169 2074 485 0,'-3'3'654'0,"3"-3"-87"15,0 0-46-15,0 0-35 0,0 0-33 0,0 0-41 16,0 0-28-16,15-9-35 0,-8 8-44 0,3-3-33 16,0 2-29-16,-1-1-24 0,1 0-26 0,0 1-24 15,-1 0-22-15,0 1-49 0,-1 0-73 0,-3-1-73 16,-5 2-88-16,10-1-73 0,-10 1-70 0,6 3-68 0,-6-3-338 16,0 4-822-16,0-4 223 0</inkml:trace>
          <inkml:trace contextRef="#ctx0" brushRef="#br0" timeOffset="150290.5967">-2139 2167 4555 0,'0'0'557'0,"0"0"-246"16,0 0-140-16,-3 3-81 0,3-3-16 0,0 0 1 0,0 0 8 0,0 0-18 15,13-7-8-15,-4 3-3 0,10 0-5 16,0-1-8-16,-4 2-23 0,-2 1-43 0,-3-2-60 0,-1 3-66 31,-1 0-73-31,-2-2-81 0,1 3-71 0,-7 0-319 16,0 0-833-16,0 0 224 0</inkml:trace>
          <inkml:trace contextRef="#ctx0" brushRef="#br0" timeOffset="150848.5686">-1867 2074 5143 0,'-4'-6'518'0,"1"4"-215"0,3 2-125 0,-4-5-54 0,4 5-27 31,2-7-4-31,1 3 0 0,3 0-11 0,2-1-11 16,8-2-10-16,0-1-9 0,5 0-4 0,-2 2-13 16,-2 0-36-16,-5 2-59 0,0-1-69 0,-5 2-82 15,3 2-77-15,-4-2-92 0,0 0-427 0,-1 1-970 0,-5 2 261 16</inkml:trace>
          <inkml:trace contextRef="#ctx0" brushRef="#br0" timeOffset="150681.3239">-1818 1819 606 0,'-1'-5'578'0,"0"3"-60"0,1 2-40 0,0 0-42 0,-3-5-42 0,3 5-48 16,0 0-32-16,0 0-10 0,0 0 6 16,-1 15-1-16,1 2-21 0,-1 3-14 0,1 5-13 0,-2 10-23 15,2 1-19-15,0 2-18 0,0 0-21 0,-1-2-17 16,2 0-21-16,1-9-11 0,0-5-16 0,0 1-6 16,1 0-17-16,0-2-9 0,-1-1-18 0,1-2-26 15,1-4-26-15,-2-2-53 0,1-4-60 0,-2 0-62 16,0-2-64-16,0 0-72 0,1-2-86 0,-2-4-447 15,0 0-997-15,0 0 266 0</inkml:trace>
          <inkml:trace contextRef="#ctx0" brushRef="#br0" timeOffset="151421.4022">-1598 2046 324 0,'0'0'341'15,"0"0"-35"-15,0 0-26 0,0 0-19 0,0 0-13 0,0 0-5 16,-3 8-12-16,3-8-9 0,0 8-8 0,1-3-5 16,1-1-8-16,-1 2-12 0,4 1-9 0,-2 3-11 0,-2-3-8 15,4 0-8-15,-1 0-7 0,1 1-11 16,-2-1-9-16,-1-3-5 0,2 1-8 0,-1-2-8 0,-2 1-5 16,1-2-17-16,-2-2-8 0,3 4-5 0,-3-4-9 15,2 5-6-15,-2-5-8 0,4 2-1 0,-4-2-8 16,3 4-1-16,-3-4 0 0,1 2-6 0,-1-2-5 15,0 0 2-15,2 3 1 0,-2-3-1 0,0 0-4 0,0 0-3 16,0 0-3-16,0 0-1 0,8-9 1 16,-5 1-2-16,0-2 0 0,2-9-4 0,-1 2 3 0,-1 1 4 15,2-1 4-15,0 0 9 0,-3 3 3 0,1 4 0 16,0 0 2-16,1 0-6 0,-2 2-2 0,0 2-9 16,1 0 0-16,0 2-7 0,-1-1-10 0,1 2-24 15,-1-1-29-15,1 2-39 0,-3 2-46 0,10-4-33 16,-6 3-41-16,-4 1-51 0,0 0-50 0,16 3-72 0,-11-1-208 15,0 0-708-15,0 2 191 0</inkml:trace>
          <inkml:trace contextRef="#ctx0" brushRef="#br0" timeOffset="151935.4529">-1353 2033 594 0,'0'0'408'15,"0"0"-61"-15,-5 1-51 0,5-1-35 0,0 0-36 0,0 0-30 16,-4 3-17-16,4-3-11 0,0 0 1 0,-3 4-7 15,2-1-8-15,1-3 5 0,-1 9-4 0,1-4-10 0,0-1-4 16,0 1-3-16,1 0 1 0,0 1-4 16,1-3 0-16,-1 2-6 0,4 3-7 0,-1-3-8 15,1 1-7-15,0-2-8 0,0 0-11 0,4 0-10 0,-2 0-5 16,2-1-5-16,-2-2-10 0,-1 1-12 0,1-2-10 16,-7 0-13-16,12-3-14 0,-7 2-21 0,0-1-19 0,-1-2-16 15,0 1-12-15,0-2-5 0,0 1-3 16,-2-2 6-16,-1 2 4 0,2-2 7 0,-2 3 6 0,-1 3 17 15,3-9 1-15,-2 6 19 0,0 0 9 0,-1 3 6 16,1-5 6-16,-1 5-1 0,2-4 3 0,-2 4-3 16,0 0 5-16,1-3 1 0,-1 3 15 0,0 0 8 15,0 0 9-15,0 0 7 0,0 0 3 0,0 0 2 16,0 0-2-16,9 8-1 0,-5-7 0 0,0 3-7 0,0 0 0 16,3 1-5-16,2 1-3 0,1-1-8 15,-1 0-7-15,0 0-15 0,1-2-20 0,1 0-25 0,-1 0-22 16,0-2-37-16,0 0-27 0,0 0-17 0,-2-2-21 15,-1 0-25-15,-2-2-27 0,-1-1-32 0,0 1-28 16,2-4-47-16,-3-2-208 0,-1 1-628 0,-1-2 172 16</inkml:trace>
          <inkml:trace contextRef="#ctx0" brushRef="#br0" timeOffset="152444.6626">-1024 2003 649 0,'0'0'615'16,"-8"0"-77"-16,8 0-47 0,0 0-42 0,0 0-41 0,0 0-41 15,0 0-35-15,0 0-39 0,0 0-27 0,0 0-32 16,0 0-19-16,0 0-26 0,0 0-11 0,0 0-12 16,0 0-31-16,0 0-15 0,0 0-25 0,0 0-28 15,0 0-31-15,0 0-45 0,0 0-48 0,0 0-43 16,0 0-39-16,0 0-22 0,0-7-17 0,-2 4-11 15,-2 0-3-15,-1 0-9 0,0 0 16 0,-4 0 14 0,1-1 20 16,-1 0 24-16,1 2 34 0,0-2 21 0,0 2 24 16,2 0 21-16,6 2 22 0,-12-3 19 0,12 3 19 15,-8 0 13-15,8 0 7 0,0 0 27 0,0 0 2 16,-12 2 12-16,11 2 19 0,-2-1 6 0,2 3 12 16,1 3 5-16,0 0-5 0,3 1 4 0,1-1-3 15,-2 2 0-15,3-1 0 0,4 4-6 0,0-1-3 16,2-1-11-16,-1 0-2 0,4-2 1 0,-3-2-19 15,-1-2-10-15,-1-1-22 0,2-1-49 0,2-3-63 0,-1 2-88 16,8-4-88-16,-4-2-102 0,-1-2-413 0,-1-1-893 16,-1 2 240-16</inkml:trace>
          <inkml:trace contextRef="#ctx0" brushRef="#br0" timeOffset="152908.2362">-831 1719 766 0,'1'-4'543'15,"-1"4"-36"-15,0-4-45 0,0 4-45 0,0 0-47 0,0 0-40 16,0 0-23-16,0 0-4 0,0 0 9 0,-1 24-10 16,-1-1-19-16,-1 18-17 0,-7 35-19 0,5-24-16 15,-4 26-23-15,5-24-14 0,1-9-20 0,-5 32-16 16,5-22-22-16,2-14-12 0,1 2-13 0,-1-1-7 0,-1-1-8 16,2-3-14-16,0-2-10 0,0-9-16 0,2-8-18 15,-1-1-33-15,0 0-38 0,-1-8-48 0,1-1-48 16,-1-3-54-16,3 1-69 0,-1-4-81 0,0-2-113 15,-2-1-349-15,0 0-956 0,10-15 257 0</inkml:trace>
          <inkml:trace contextRef="#ctx0" brushRef="#br0" timeOffset="153463.0879">-599 1950 612 0,'0'0'382'0,"0"0"-53"0,0 0-36 0,0 0-39 0,-3-5-31 0,3 5-25 15,-6-2-20-15,3-1-21 0,3 3-21 0,-10-1-14 16,5 0-3-16,5 1-15 0,-16 0-2 0,8 1-5 16,1-1 2-16,-1 2 3 0,2 0 11 0,1-1 1 15,0 1 11-15,0 2 12 0,1-1 13 0,0 0 16 16,0 1 8-16,3 1 5 0,1-1 10 0,1 7 2 16,3 6 10-16,2-2 5 0,2 0 4 0,1 2 1 0,1-1-5 15,0 1-9-15,0 1-9 0,1-1-16 16,2 1-14-1,-4-2-16-15,3-3-13 0,-5-1-14 0,0 0-9 0,-2-3-10 16,4 7-15-16,-7-4-14 0,-1 4-24 0,-4 2-45 16,-3-2-58-16,-4-1-88 0,-1-1-89 0,-3 1-86 15,1-3-93-15,-3-2-94 0,-1-3-304 0,2-4-978 16,1-3 264-16</inkml:trace>
          <inkml:trace contextRef="#ctx0" brushRef="#br0" timeOffset="153814.1953">-435 2063 305 0,'0'0'414'0,"0"0"-52"0,-2 8-40 0,2-8-33 0,-2 7-43 16,2-4-23-16,0 2-7 0,0-5-10 0,0 8 9 16,0-4 3-16,0 0 10 0,0 0 11 0,0-1 9 0,0-3 10 15,2 5-4-15,-2-5 9 0,1 3 0 0,-1-3-15 16,0 0-12-16,0 0-26 0,5 3-14 0,-5-3-23 15,0 0-15-15,0 0-14 0,0 0-40 0,0 0-31 16,9-9-42-16,-8 3-43 0,-1 2-35 0,-1-1-27 16,0 1-23-16,-3 1-19 0,0 0-14 0,-1 1 1 15,5 2 4-15,-11-1 17 0,5 1-1 0,-3 3 21 16,0 0 5-16,2 0 20 0,-2 1 18 0,1 2 23 0,2 1 28 16,2 1 19-16,0 0 17 0,3 2 8 0,1 1 9 15,3 6-2-15,2-6 3 0,1 0-6 0,2-2-2 16,4 2-3-16,3-1-4 0,0-1-6 15,1-1-17-15,4-2-26 0,-1-2-44 0,0-4-49 0,1 2-48 16,1-4-57-16,-2 1-60 0,2-4-71 0,-5 1-295 16,-3 1-753-16,-3-2 204 0</inkml:trace>
          <inkml:trace contextRef="#ctx0" brushRef="#br0" timeOffset="154256.3915">-149 2081 424 0,'0'0'191'16,"0"0"-16"-16,-14 3-3 0,9-1-2 0,-3 1-2 16,0 0 6-16,2 1 9 0,-1-2 2 0,4 2 6 31,-2-1 1-31,1-1 1 0,4-2-4 0,-7 7-6 0,4-3 13 0,-1 1-11 15,1-1-1-15,2 1 0 0,1-5-8 0,-1 9-9 16,1-4-9-16,1-1-6 0,0 1-9 0,2-1-11 0,-1 1-7 16,1-2-8-16,1 0-10 0,0 1-8 0,1-1-9 15,-5-3-10-15,7 3 0 0,-2 0-13 0,-5-3-6 0,8 2-5 16,-8-2-9-16,0 0-6 0,11-2-9 0,-11 2-12 16,7-7-12-16,-3 4-5 0,-2-3-3 0,0 2-3 15,0-1 5-15,-1 0 3 0,2 0 10 0,-2-1 8 16,-1 3 10-16,1-2 14 0,-1 5 12 0,2-7 5 15,-2 7 4-15,1-6 0 0,-1 6-13 0,1-4-8 0,-1 4-7 16,0 0-1-16,0 0-8 0,0 0-3 0,0 0 1 0,0 0-3 16,0 0-3-16,8 13-3 0,-4-3 1 0,-1-1-5 15,2 2 1-15,2 5-8 0,-2-5-21 0,1 0-33 16,-1-1-35-16,0-2-44 0,1 2-55 0,2-4-43 16,-2 0-48-16,2-2-64 0,0-2-69 0,2-2-232 15,1-2-762-15,1 1 206 0</inkml:trace>
          <inkml:trace contextRef="#ctx0" brushRef="#br0" timeOffset="154530.9827">10 2019 457 0,'-6'4'241'0,"3"-2"-12"0,-2 1-14 0,1 0 5 0,4-3-1 15,-6 5 3-15,6-5 1 0,-4 5-1 0,4-5-10 16,-2 5 20-16,2-5 4 0,-1 3 5 0,1-3 4 16,-2 5-5-16,2-5-1 0,2 7-3 0,-1-2-8 0,0 0-5 15,2 0-11-15,2 5-9 0,1-2-14 0,-1 2-15 16,1-2-15-16,-1 3-16 0,1-3-19 0,0 2 3 16,-1 0-21-16,0-1-11 0,-1 1-18 0,-2 0-26 15,0 1-41-15,-3 0-53 0,-3 5-77 0,0-1-72 16,-2-1-77-16,-2-6-79 15,2-2-382-15,-2 2-874 0,3-4 235 0</inkml:trace>
          <inkml:trace contextRef="#ctx0" brushRef="#br0" timeOffset="155168.1548">170 2106 405 0,'-4'7'289'16,"1"0"-23"-16,0 0-7 0,1 0-12 0,0 0-3 15,1-1-3-15,0 0 11 0,1-1 0 16,1 1 5-16,0-2 8 0,1 1 8 0,0-1-4 0,1-1 0 16,2 1-9-16,2 2-13 0,0-3-19 0,2 0-17 15,1-1-12-15,-1 1-21 0,2-2-18 0,-1-1-16 16,0 0-20-16,-10 0-5 0,16-3-17 0,-10 2-34 15,-1-1-37-15,-5 2-40 0,7-5-49 0,-5 1-45 0,0 1-39 16,-2 3-43-16,-2-10-40 0,0 6-37 0,-5-5-33 16,1 1-26-16,-2 3-9 0,1-2 10 0,-1 1 45 15,0 2 39-15,1 2 60 0,2 0 42 0,5 2 45 16,-9-5 42-16,6 4 42 0,3 1 34 0,-7-4 29 16,7 4 16-16,-3-4 27 0,3 4 17 0,0 0 13 0,0 0 6 15,0 0 21-15,9-8 7 0,-4 5 8 0,2 2 0 16,3-4 2-16,0 1-1 0,0 1-5 0,1 0-5 15,0-2-9-15,0 1-9 16,2 1-14-16,-3 1-13 0,1 2-14 0,-2-1-3 0,0 2-15 16,-2 1-12-16,0 1-5 0,-1 3-13 0,0 2-5 15,-1 2-11-15,-1 0-22 0,-2 1-19 0,3 6-23 16,-2-1-12-16,-1 2-9 0,1-6-6 0,-2-3 2 16,0-1 5-16,0-2 5 0,-1-2 5 0,2-1 3 15,-1 2 21-15,-1-5 12 0,1 3 9 0,-1-3 0 0,0 0-3 16,0 0-4-16,0 0-6 0,15-9-7 0,-8 0-3 15,4-4-4-15,-1-3-5 0,1 0 4 0,0 1 1 16,-1 0 0-16,-2 3 7 0,-1 3 5 0,-2 2 11 16,3-1 10-16,-4 3 6 0,0-1 10 0,-2 3-2 15,1 0 1-15,-3 3 3 0,0 0 3 0,0 0-5 16,0 0 1-16,0 0 0 0,8 17-6 0,-8-7-2 0,0 1 1 16,2 7-6-16,-4 1-1 0,2-1-7 0,0-1-22 15,2-3-29-15,-1-3-39 0,-1-3-39 0,1-1-34 16,0-1-40-16,-1-1-40 0,2-1-58 0,-2-4-78 15,0 0-240-15,7 0-724 0,-7 0 198 0</inkml:trace>
          <inkml:trace contextRef="#ctx0" brushRef="#br0" timeOffset="148331.5192">-2955 2118 701 0,'0'0'561'0,"0"0"-80"0,0 0-55 0,0 0-52 0,0 0-38 16,-4-1-30-16,4 1-28 0,0 0-24 0,0 0-21 16,9 10-19-16,-4-3-16 0,1 1-10 0,2 1-24 15,2 4-14-15,-1-2-15 0,0-1-10 0,4 3-15 0,-3-3-11 16,-3-2-8-16,1 0-11 0,-2-1-7 0,0 0-8 16,1-1-4-16,-1-2-5 0,-1 0-1 0,-2 1 9 15,1-4 9-15,0 1 5 0,-4-2 7 0,7 3-5 16,-7-3-5-16,0 0-9 0,10-5-9 0,-6 1-7 15,2-4-16-15,0-2-26 0,-4 0-29 0,2-8-28 0,-2 0-34 16,0 1-39-16,-1-1-39 0,-2 6-45 16,1 1-42-16,-3 2-47 0,2 0-57 0,-3 0-329 0,3 3-821 15,-3 3 222-15</inkml:trace>
          <inkml:trace contextRef="#ctx0" brushRef="#br0" timeOffset="148702.8015">-2674 2136 332 0,'0'0'402'16,"0"0"-68"-16,3 6-36 0,-3-6-31 0,0 0-31 15,0 0-29-15,0 0-27 0,0 0-12 0,0 0-7 16,0 0-8-16,0 0-3 0,0 0-7 0,0 0-17 16,0 0-1-16,0 0-10 0,0 0 5 0,0 0 0 15,0 0-2-15,0 0-4 0,0 0-10 0,-9-15 5 0,9 15-2 16,-4-5-1-16,2 4-6 0,1-3-5 0,1 4-7 15,-4-5-6-15,4 5-10 0,-3-3-8 0,3 3-7 16,0 0-7-16,0 0-4 0,0 0-4 0,0 0-5 16,0 0-2-16,0 0-2 0,0 0 2 0,-5 8-5 0,6-2 3 15,2 2-4-15,-2 1 1 0,3 0-3 0,-1 1-7 16,2 1-8-16,-2-4-14 0,2 2-31 0,0 0-44 16,3-1-56-16,-1-2-54 0,0 0-60 0,2-1-44 15,3-2-58-15,7-2-199 0,1-1-655 0,0-1 180 16</inkml:trace>
          <inkml:trace contextRef="#ctx0" brushRef="#br0" timeOffset="149128.2191">-2483 2040 472 0,'0'0'372'15,"0"0"-54"-15,0 0-48 0,-3-5-37 0,3 5-26 0,0 0-17 16,0 0-10-16,0 0-9 0,0 0-5 15,0 0-14-15,0 0-5 0,0 0-3 0,0 17-8 0,1-11-1 16,2 3-4-16,0 0-11 0,0 1 1 0,0-1-5 16,1 0 6-16,-1-1-3 0,1 1-8 0,1-1 0 15,-2-2-1-15,0-1-2 0,-1 0-4 0,2-1-2 16,-1-2-3-16,-2 2-4 0,1-2-4 0,-2-2-7 16,6 3-5-16,-6-3-7 0,3 3-7 0,-3-3-7 0,0 0-5 15,0 0-7-15,0 0-3 0,0 0-3 0,13-5-7 16,-13 5-8-16,4-8-9 0,-3 4-8 0,0-2 1 15,0 0 1-15,1-1-7 0,-2-3 3 0,2-1-2 16,0 3 0-16,-1-1 1 0,0-2-3 0,0 3 1 16,2-1-2-16,-1 0-2 0,0 0 2 0,1 2-1 15,-1 2 0-15,0-1-1 0,3-2-7 0,-2 2-16 0,1 1-26 16,-1 1-33-16,0 1-32 0,-3 3-46 0,5-6-41 16,-1 3-60-16,-4 3-73 0,0 0-267 0,5-5-722 15,-5 5 195-15</inkml:trace>
          <inkml:trace contextRef="#ctx0" brushRef="#br0" timeOffset="145422.2841">-4147 1923 458 0,'0'0'415'0,"-7"-2"-55"0,7 2-27 0,-13 1-31 16,3 3-26-16,-5 7-22 0,-4 2-15 0,-9 15-8 0,3 2-9 16,1 3-4-16,3 4-6 0,3 2 0 15,3 2-12-15,1-1-6 0,4-2-12 0,1-1-10 16,5 0-9-16,2-2-14 0,2-10-9 0,2-2-11 0,3-2-10 16,2-1-8-16,4 2-9 0,-1-5-10 0,2 0 0 15,2 0-21-15,1-4-20 16,2 0-30-16,-2-3-48 0,2-4-59 0,2 1-78 0,-4-6-96 15,6-5-108-15,-2 0-296 0,3-4-796 0,2-3 216 16</inkml:trace>
          <inkml:trace contextRef="#ctx0" brushRef="#br0" timeOffset="145964.7345">-4112 2018 226 0,'0'0'524'15,"0"0"-87"-15,0-5-52 0,0 5-42 0,0 0-46 16,0 0-25-16,0 0-8 0,0 0 2 0,0 0 0 0,3 11-1 16,-3 0-3-16,1 7-8 0,-1 1-13 15,0 3-20-15,2-1-16 0,0 0-18 0,-1 2-24 0,0-2-12 16,0 1-17-16,2-3-19 0,-2 2-13 0,3-4-2 15,0 0-13-15,-3-4-40 0,2-1-35 0,-2-3-39 0,0-1-45 16,0 0-46-16,2-2-41 0,-2-2-40 0,2-1-41 16,-3-3-65-16,3 0-71 0,-3 0-219 0,0 0-713 15,10-14 193-15</inkml:trace>
          <inkml:trace contextRef="#ctx0" brushRef="#br0" timeOffset="146152.9933">-3971 1957 3190 0,'0'0'308'0,"0"0"-107"0,0 0-62 15,0 0 6-15,0 0 16 0,0 0 12 0,-6 18-8 16,5 0-6-16,2 1-16 0,-2 4 4 0,-1-2 0 16,2 3-7-16,2 13-9 0,-1-12-6 0,1-2-13 15,0 0-6-15,0 1-14 0,1-3-12 0,2-2-5 16,-3 2-9-16,1-3-7 0,-1-6-6 0,0 1-36 16,-1-4-37-16,-1 1-32 0,1-4-50 0,0-1-54 15,1 1-60-15,-2-3-70 0,0-3-89 0,-5 5-304 0,5-5-817 16,-9 0 222-16</inkml:trace>
          <inkml:trace contextRef="#ctx0" brushRef="#br0" timeOffset="146293.8063">-4083 2177 4496 0,'0'-4'391'16,"-1"1"-150"-16,0 0-96 0,1 3-42 0,-2-4-18 0,2 4-8 16,5-6-16-16,-1 2-10 0,0 2-13 0,5-3-4 15,0 1-5-15,4-1 0 0,6 1-22 0,-5 1-40 16,-2 0-52-16,-1 0-58 0,1 1-64 0,-1 1-71 15,0-2-75-15,-1 2-293 0,-1-1-774 0,-2 0 209 0</inkml:trace>
          <inkml:trace contextRef="#ctx0" brushRef="#br0" timeOffset="147116.9283">-3830 2179 464 0,'-3'2'266'0,"3"-2"-10"0,0 0-4 0,-5 3-10 0,5-3-5 0,0 0-10 15,0 0-10-15,-4 2-18 0,4-2-12 0,0 0-11 16,0 0-16-16,0 0-10 0,-3 2-11 0,3-2-7 0,0 0-14 15,-5 5-5-15,5-5-1 0,-5 5-12 16,2-2-4-16,1 0-4 0,-2 1-9 0,1 0-4 0,1-1-1 16,-2 3-4-16,3-1-6 0,-1-1-1 0,1 2 3 15,1-3-1-15,0 3 2 0,0-2 1 0,1 1-2 0,1 0-1 16,0 0-5-16,2 0-6 0,0-1-2 0,0-1-3 16,-1 0-13-16,2 0-15 0,0-2-24 0,2 1-31 15,3-2-18-15,-3 0-26 0,3-3-25 0,-3 0-9 16,2-3-11-16,-1 0-8 0,-2-1-6 0,0-1 5 0,-1-2 1 15,-1 1 10-15,-3-1 15 0,1 1 24 0,-1 3 29 16,-1-1 27-16,1 1 13 0,-1 1 21 0,0 5 13 16,-1-9 5-16,1 5 2 0,0 4-5 0,-1-4 2 0,1 4 3 31,0 0-1-31,0 0 10 0,0 0-13 0,0 0 17 0,0 0 6 16,-7 14 9-16,6-3 4 0,2-1 4 0,1-2 4 0,-2 4-9 15,2-2 0-15,1 1-7 0,-1-1-3 0,1 0-3 16,2-2-8-16,1 0 1 0,-1 1-14 0,1-5-10 0,3 1-30 15,0 0-38-15,1-3-32 0,0-2-34 16,1-1-31-16,0-4-29 0,6-1-27 0,-1-3-17 0,-1-1-18 0,-3-4-19 16,1-2-12-16,-4-1-144 0,-1 1-492 0,0-1 1526 15,-3 2-750-15,0 4 56 0,-1 1 56 0,-2 2 46 16,1 2 37-16,-2 2 15 0,0-1 9 0,-1 1-4 16,0 4-6-16,0 0 1 0,0 0 1 0,0 0 3 15,0 0 5-15,0 0 2 0,0 0-7 0,-3 17 10 0,1-7-10 16,1-2-8-16,1 2-6 0,-1 1-1 0,2 0-10 0,0-2-9 15,1 1-5-15,-1-1 0 0,1-1-8 0,0 0-3 16,0-1-10-16,-1-3-7 0,2-1-13 0,0 1-12 16,0-2-15-16,-3-2-15 0,7 2-15 0,-7-2-14 15,10-4-12-15,-1-1-13 0,-1-1-3 0,-1-1 4 16,6-8 9-16,-6 4 12 0,4-3 23 0,-3 0 25 0,0 1 33 16,-4 6 32-16,0-1 39 0,-1 3 27 15,0 0 18-15,0 0 20 0,-2 2 2 0,-1 3-1 0,4-4 8 16,-4 4 13-16,0 0 10 0,0 0 1 0,4 15 4 15,-4-3 1-15,0 8-8 0,0 1-9 0,-1 3-8 16,1 11-14-16,-2-7-21 0,2 6-8 0,-1-8-9 16,0-4-16-16,-2 2-13 0,2-2-3 0,0 1-31 0,-1-3-51 15,1-2-52-15,0-5-76 0,1-1-56 0,-1-4-73 16,1-3-68-16,-2-2-99 0,2-3-247 16,0 0-810-16,0 0 218 0</inkml:trace>
          <inkml:trace contextRef="#ctx0" brushRef="#br0" timeOffset="147447.0393">-3281 2367 559 0,'0'0'543'0,"0"0"-47"0,0 0-34 0,0 0-38 0,0 0-30 16,-5-12-31-16,5 8-7 0,-2-6-34 0,-1-8-25 16,5 0-21-16,-4-2-19 0,2 0-26 0,-2-16-15 15,1 0-32-15,-3 0-6 0,1-4-27 0,1 0-3 16,-1-1-19-16,1-2-9 0,-1 0 2 0,2 2-3 16,1 5-8-16,0 11-4 0,1 6-4 0,-1 1-14 15,1 1-1-15,-1 5-11 0,2 2-7 0,-2 1-10 0,1 4-7 0,-1-1-9 0,0 3-10 16,2-2-7-16,-2 5-18 0,0 0-29 0,7-2-29 15,-7 2-32-15,0 0-41 0,14 12-59 0,-5 3-78 32,-3 1-66-32,3 5-80 0,-4 2-395 0,2-1-961 0,-2 0 260 15</inkml:trace>
          <inkml:trace contextRef="#ctx0" brushRef="#br0" timeOffset="147638.3389">-3248 2077 4197 0,'-4'-1'376'0,"4"1"-188"0,-5-2-95 0,5 2-38 0,0 0-17 0,0-6 5 15,0 6-1-15,0 0-15 0,9-2-4 0,-3 0-7 16,-6 2-28-16,10-1-41 0,-4 1-47 0,-6 0-69 16,10 0-65-16,-3 1-89 0,-7-1-255 0,8 3-692 15,-2-2 188-15</inkml:trace>
          <inkml:trace contextRef="#ctx0" brushRef="#br0" timeOffset="147962.1581">-3134 2160 672 0,'-4'3'537'0,"4"-3"-77"0,-3 1-39 0,3-1-36 0,0 0-36 15,0 0-37-15,0 0-31 0,0 0-32 0,0 0-30 16,15 1-22-16,-15-1-23 0,0 0-16 0,9 0-15 0,-9 0-13 15,5 0-15-15,-5 0-11 0,0 0-13 0,0 0-27 16,7-2-31-16,-7 2-36 0,0 0-38 0,0-6-39 16,0 6-19-16,-5-6-26 0,-2 0-9 0,-2-3-1 15,2 4 0-15,2 1 18 0,-1-1 8 0,1 0 23 16,-1 3 30-16,1-1 32 0,2 2 19 0,3 1 27 0,-7-5 23 16,5 4 15-16,2 1 2 0,-4-2 10 15,4 2 17-15,0 0 13 0,0 0 8 0,0 0 4 0,0 0-2 16,4 14-2-16,1-7-5 0,1 2-8 0,7 6-11 15,-1 0-1-15,1-2-13 0,1 2-5 0,0-3-7 16,1 3-29-16,1-4-32 0,-1 2-51 0,1-4-67 31,-1 0-64-31,-3-2-57 0,0-1-68 0,-2-5-317 0,2 1-751 16,-2-1 205-16</inkml:trace>
        </inkml:traceGroup>
        <inkml:traceGroup>
          <inkml:annotationXML>
            <emma:emma xmlns:emma="http://www.w3.org/2003/04/emma" version="1.0">
              <emma:interpretation id="{8DFA1D26-FD31-4CDA-B321-3BC0573ECC72}" emma:medium="tactile" emma:mode="ink">
                <msink:context xmlns:msink="http://schemas.microsoft.com/ink/2010/main" type="inkWord" rotatedBoundingBox="6658,7440 6744,7293 6868,7365 6782,7512"/>
              </emma:interpretation>
              <emma:one-of disjunction-type="recognition" id="oneOf16">
                <emma:interpretation id="interp80" emma:lang="en-US" emma:confidence="0.5">
                  <emma:literal>=</emma:literal>
                </emma:interpretation>
                <emma:interpretation id="interp81" emma:lang="en-US" emma:confidence="0">
                  <emma:literal>_</emma:literal>
                </emma:interpretation>
                <emma:interpretation id="interp82" emma:lang="en-US" emma:confidence="0">
                  <emma:literal>-</emma:literal>
                </emma:interpretation>
                <emma:interpretation id="interp83" emma:lang="en-US" emma:confidence="0">
                  <emma:literal>.</emma:literal>
                </emma:interpretation>
                <emma:interpretation id="interp8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55518.2991">770 2201 4699 0,'0'0'389'31,"14"-9"-177"-31,-14 9-77 0,6-5-3 0,-1 2 1 0,3-1 26 0,2-1-18 0,0 0-27 16,2 0-25-16,0 3-11 0,1-2-4 0,-3 0-16 16,2 1-32-16,-2 1-55 0,-4 0-76 0,2 1-79 15,-3 0-78-15,-5 1-80 0,0 0-94 0,0 0-265 16,0 0-842-16,0 0 226 0</inkml:trace>
          <inkml:trace contextRef="#ctx0" brushRef="#br0" timeOffset="155381.4054">794 2074 3596 0,'-7'0'401'0,"7"0"-118"0,0 0-84 0,0 0 15 0,0 0 13 0,0 0-2 16,0 0-11-16,0 0-19 0,0 0-26 0,24 2-11 16,-14-2-15-16,1-2-11 0,-1 2-16 0,1 0-11 15,0 0-13-15,-4 0-23 0,-1 0-58 0,-1 0-68 16,-5 0-83-16,8 0-95 0,-8 0-83 0,0 0-90 16,0 0-338-16,-4 10-893 0,4-10 240 0</inkml:trace>
        </inkml:traceGroup>
        <inkml:traceGroup>
          <inkml:annotationXML>
            <emma:emma xmlns:emma="http://www.w3.org/2003/04/emma" version="1.0">
              <emma:interpretation id="{39756A1B-A75D-420D-A4E6-5F109774242B}" emma:medium="tactile" emma:mode="ink">
                <msink:context xmlns:msink="http://schemas.microsoft.com/ink/2010/main" type="inkWord" rotatedBoundingBox="7049,6812 8432,6864 8391,7964 7007,7912"/>
              </emma:interpretation>
              <emma:one-of disjunction-type="recognition" id="oneOf17">
                <emma:interpretation id="interp85" emma:lang="en-US" emma:confidence="0.5">
                  <emma:literal>spring)</emma:literal>
                </emma:interpretation>
                <emma:interpretation id="interp86" emma:lang="en-US" emma:confidence="0">
                  <emma:literal>Spring)</emma:literal>
                </emma:interpretation>
                <emma:interpretation id="interp87" emma:lang="en-US" emma:confidence="0">
                  <emma:literal>spring</emma:literal>
                </emma:interpretation>
                <emma:interpretation id="interp88" emma:lang="en-US" emma:confidence="0">
                  <emma:literal>springy)</emma:literal>
                </emma:interpretation>
                <emma:interpretation id="interp89" emma:lang="en-US" emma:confidence="0">
                  <emma:literal>spring))</emma:literal>
                </emma:interpretation>
              </emma:one-of>
            </emma:emma>
          </inkml:annotationXML>
          <inkml:trace contextRef="#ctx0" brushRef="#br0" timeOffset="156291.6993">1263 1978 246 0,'-3'-5'425'16,"3"5"-87"-16,-3-5-48 0,0 4-40 0,-2-1-35 15,-4 0-25-15,-2 2-25 0,0 2-26 0,-8 0-19 16,4 0-14-16,2 3-15 0,1 0-8 0,2-1-9 15,0 2-5-15,2-1 1 0,0 0 6 0,0 1 12 16,2-3 16-16,2 2 27 0,1-1 22 0,2 1 18 0,0-1 25 16,2 1 18-16,0 0 4 0,4 3 5 0,4 1 1 15,5 4-5-15,4-2 4 0,-2 1-13 0,-1-3-14 16,1 2-8-16,2 0-11 0,-4-4-14 0,-4 0-18 16,-2-2-17-16,-1 2-13 0,0-3-9 0,-2 1-10 15,-1 0-10-15,-3 0-16 0,-1 5-44 0,-3 1-54 16,-6 4-72-16,-1-1-73 0,0 0-74 0,-4-1-75 0,1-1-77 15,-4-3-369-15,5-3-920 0,1-4 248 0</inkml:trace>
          <inkml:trace contextRef="#ctx0" brushRef="#br0" timeOffset="156730.77">1406 1794 3611 0,'2'-5'352'0,"-1"2"-138"0,-1 3-108 0,0 0-42 0,0 0-14 15,0 0 10-15,0 0 8 0,0 0 8 0,-6 14-11 16,1 5 1-16,-4 15-3 0,3 0-2 0,0 6 0 16,3 1 11-16,-2 37 11 0,3-28 14 0,2-10 9 15,0 0 3-15,2 2-2 0,-1-3 6 0,4-1-4 0,0-1 9 16,0-2 11-16,-2-8-8 0,1-5-2 16,-3-3-6-16,3 0-7 0,-2-1-8 0,1 1-3 15,-3-6-14-15,1-3-6 0,0-1-7 0,2 1-8 16,-3-3-2-16,0-1-7 0,1-2-6 0,0-1-6 15,-1-3-6-15,2 8-17 0,-2-8-20 0,1 5-8 0,-1-5-16 16,0 0-22-16,0 3-31 0,0-3-22 16,0 0-20-16,0 0-16 0,-5-17-15 0,1-1-10 0,0-3-10 15,-1-14-6-15,0-3 3 0,1-4 7 0,2 2 9 16,-2-2 16-16,4 2 15 0,-4 3 12 0,4 10 12 16,0 5 17-16,2 2 33 0,0 0 12 0,1 1 29 15,0 2 22-15,2-2 26 0,1 7 16 0,-1 0 18 16,0 3 17-16,-2 1 7 0,1 0 5 0,0 2-3 0,0 0-7 15,-2 2-5-15,1 0-14 0,0 2-8 0,-3 2-5 16,0 0-4-16,7 0-3 0,-7 0-5 0,7 12-2 16,-6 5-14-16,-3 1-23 0,-2 2-39 0,-1 0-43 15,0 0-50-15,-2 1-37 0,-1-2-35 0,1 1-44 0,-2-3-50 16,0-1-75-16,-1-4-216 0,5-4-703 16,-1-3 190-16</inkml:trace>
          <inkml:trace contextRef="#ctx0" brushRef="#br0" timeOffset="157392.3313">1533 2175 624 0,'0'0'516'0,"-3"3"-58"0,3-3-52 0,0 0-43 0,0 0-43 0,0 0-38 16,0 0-31-16,0 0-23 0,13-10-17 0,-8 7-16 16,3-3-15-16,0-2-22 0,-1 2-15 0,-1-3-15 15,-1 2-15-15,1-4-12 0,-1 2-25 0,0-2-21 16,-3 2-31-16,1-3-19 0,-2 1-31 0,-1 0-29 15,0 2-25-15,-1-1-19 0,-2 1-13 0,-1 3-11 0,1 0-5 16,1 0 4-16,-2 2 10 0,2 2 11 0,-2-2 10 16,4 4 8-16,-5-6 11 0,4 4 23 0,1 2 20 15,-6-4 28-15,6 4 21 0,0 0 17 0,-3-4 20 16,3 4 8-16,0 0 18 0,0 0 8 0,-2-4 10 16,2 4 16-16,0 0-3 0,0 0 0 0,0 0 3 0,0 0-6 15,12 0-1-15,-12 0-9 0,10 2-4 0,-1 4-8 16,0-3-4-16,0 3-4 0,-1 1 1 0,4 7-8 15,1 0-7-15,-3 1-2 0,-1 2-6 0,-1-2-7 16,0 1-2-16,-2 1-7 0,1-1-11 0,0-6-25 16,-4 1-26-16,1-4-38 15,0 2-31-15,2-3-23 0,-1 1-20 0,0-5-14 16,0 0-10-16,2-2-12 0,-2-1-4 0,4-3 3 0,-1-2 15 16,1-1 14-16,3-6 26 0,-1-2 29 0,0 1 31 15,-1-3 30-15,-2 2 43 0,0 2 30 0,-3 4 31 16,0 0 34-16,-2 3 20 0,-1 0 12 0,-1 1 3 15,2 3-4-15,-2-2-18 0,-1 4-6 0,1-4-8 16,-1 4-6-16,0 0-1 0,0 0-4 0,0 0-5 0,2 12-11 16,-4-6-6-16,1 4-6 0,0-1-7 0,-2 9-10 15,2-1-8-15,0-3 7 0,0-4-15 16,1-1-12-16,0 2-37 0,-2-3-37 0,1-3-49 0,1 0-40 0,1 0-43 0,-1-1-49 16,0-4-68-1,0 0-99-15,0 0-230 0,0 0-750 0,4-13 204 0</inkml:trace>
          <inkml:trace contextRef="#ctx0" brushRef="#br0" timeOffset="157510.5213">1898 1823 3728 0,'-6'-4'201'0,"0"-1"-134"0,-2 4-40 0,2 0-7 0,1-1-23 16,5 2-11-16,-8-2-31 0,8 2-46 0,0 0-64 16,-12 5-80-16,9-2-242 0,3-3-573 0,-5 6 158 0</inkml:trace>
          <inkml:trace contextRef="#ctx0" brushRef="#br0" timeOffset="157861.9447">1917 2054 361 0,'-3'10'293'0,"0"2"-39"0,1-4-31 0,0 0-22 15,1 2-22-15,-1 0-11 0,2-4-10 0,-2 0-1 16,2 0 5-16,0-2 8 0,-1-2 10 16,1-2 17-16,0 7 12 0,0-7 6 0,1 4-4 0,-1-4-13 15,0 0-20-15,0 0-17 0,0 0-17 0,18-11-12 16,-8 5-14-16,4-7-18 0,0 1-8 0,0-1 2 16,-1 2-5-16,-2 2 0 0,-3 1-3 0,1 0-8 0,-3 4-7 15,-1-1-4-15,-1 2-7 0,-1 0-6 0,1 1-6 16,-4 2-7-16,5 0-8 0,-5 0-3 0,3 5-6 15,-1 0-2-15,-1 5-11 0,-1 1-28 0,0 0-27 0,0 5-23 16,1 0-14-16,2-2-9 0,-1-2-14 0,1-2-8 16,2-2 6-16,-1-1 3 0,-1-1 7 0,2-3 4 15,4 1-5-15,0-1-10 0,1-2-13 0,3-2-5 16,5-1-26-16,1-1-33 0,0-2-34 0,1-1-251 0,-1-3-562 16,0 3 154-16</inkml:trace>
          <inkml:trace contextRef="#ctx0" brushRef="#br0" timeOffset="158262.1568">2352 1993 342 0,'-7'-6'293'15,"7"6"-31"-15,-7-2-28 0,2 1-25 0,5 1-24 16,-9 0-19-16,9 0-18 0,-13 3-5 0,5 0-11 16,-1 0-9-16,2 1 0 0,-2 2 1 0,0-2-2 0,0 0-10 15,0 1 0-15,2 1-5 0,2-2-3 0,-1 0-7 16,2 0 3-16,0-1-1 0,0 1-7 0,4-4 1 15,-3 5-4-15,1-1 0 0,2-4-4 0,0 4-10 16,0-4-5-16,0 0-9 0,2 7-13 0,-2-7-11 16,3 2-11-16,-3-2-26 0,8 1-10 0,-8-1-13 0,9 2-4 15,-9-2 3-15,0 0 3 0,15-5-2 0,-10 2 6 16,-1-1 13-16,3-1 11 0,-1-1 25 0,-2 2 41 16,1-1 20-16,-2 1 28 0,-1 0 20 0,1 1 11 15,-3 3 2-15,5-7 4 0,-5 7-13 0,2-4-3 16,-2 4-15-16,0 0-3 0,0 0 11 0,0 0 7 15,9 13 0-15,-7 3 3 0,2 4-5 0,-3 5 2 0,-2 11-11 16,2 1-5-16,-1-1-9 0,0 0-10 16,-1-1-6-16,-2 0-10 0,1-10-9 0,1-3-9 0,-1 0-5 15,-1-1-6-15,-1-2-7 0,1-2-6 0,-2-3-3 16,1-3-10-16,-1-1-24 0,0-2-31 0,-3 0-49 16,1-2-47-16,-1-2-48 0,-2 1-65 0,1-4-72 15,-2 0-81-15,0-6-99 0,1 0-305 0,-3-7-941 16,-1-4 251-16</inkml:trace>
          <inkml:trace contextRef="#ctx0" brushRef="#br0" timeOffset="158535.4189">2333 1594 216 0,'0'0'702'0,"0"0"-147"0,0 0-48 0,0 0-21 0,9 7-21 16,-4 3-31-16,5 11-30 0,5 15-23 0,-1 3-26 15,10 36-23-15,-9-20-26 0,3 21-24 0,-2 2-20 16,-5-1-25-16,-9-23-27 0,3 22-23 0,-5-20-18 16,-4-13-19-16,-1-1-17 0,-4 34-13 0,2-29-12 0,-1-13-25 15,-1 3-30-15,-1-4-58 0,2-6-64 0,0-5-69 16,-2-2-79-16,-1-3-81 0,-4-1-99 0,-1-3-436 15,1-4-1001-15,1-3 269 0</inkml:trace>
        </inkml:traceGroup>
        <inkml:traceGroup>
          <inkml:annotationXML>
            <emma:emma xmlns:emma="http://www.w3.org/2003/04/emma" version="1.0">
              <emma:interpretation id="{8071A41C-2F9D-4449-BC87-A82BA0EF82F4}" emma:medium="tactile" emma:mode="ink">
                <msink:context xmlns:msink="http://schemas.microsoft.com/ink/2010/main" type="inkWord" rotatedBoundingBox="8580,6806 11022,6793 11027,7747 8585,7760"/>
              </emma:interpretation>
              <emma:one-of disjunction-type="recognition" id="oneOf18">
                <emma:interpretation id="interp90" emma:lang="en-US" emma:confidence="0.5">
                  <emma:literal>p</emma:literal>
                </emma:interpretation>
                <emma:interpretation id="interp91" emma:lang="en-US" emma:confidence="0">
                  <emma:literal>P</emma:literal>
                </emma:interpretation>
                <emma:interpretation id="interp92" emma:lang="en-US" emma:confidence="0">
                  <emma:literal>.</emma:literal>
                </emma:interpretation>
                <emma:interpretation id="interp93" emma:lang="en-US" emma:confidence="0">
                  <emma:literal>,</emma:literal>
                </emma:interpretation>
                <emma:interpretation id="interp9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60812.3583">2678 1850 751 0,'0'0'481'0,"-6"-1"-66"0,6 1-44 0,0 0-34 0,0 0-27 0,-5 7-23 15,4 3-20-15,-2-1-21 0,2 10-13 0,-1 2-14 16,1 0-20-16,-1 0-15 0,1 3-25 0,1-2-17 16,1 0-14-16,-2-1-11 0,2-1-13 0,-1 0-12 15,0-4-10-15,-1-1-8 0,2-5-6 0,-1-2-7 16,0-1-6-16,2-1-7 0,-4-2 0 0,4 1-5 0,-2-2-1 16,0 1-6-16,0-4-3 0,0 0-25 0,0 0-26 15,0 0-22-15,0 0-25 0,-3-16-22 0,2-3-8 16,1-5-6-16,-3-11-2 0,3-4 0 0,0-1-1 15,3-1 20-15,-1 0 4 0,2 0 14 0,-2 5 19 16,2 10 36-16,-2 4 24 0,3 1 23 0,-1 2 13 0,2 0 21 16,-3 2 20-16,3 4 13 0,-1 3 1 15,-1 0 0-15,0 3-12 0,0 3-9 0,1-2-10 0,0 5-5 16,-1-2-10-16,-4 3-7 0,8 3-3 0,1 2-5 16,-1 3-8-16,-4 2 8 0,4 5-7 15,-5 0-6-15,0 2-7 0,-2 3-4 0,-2-3-23 0,-3 4-30 16,0-3-30-16,-1-1-31 0,0-5-32 0,-3 5-36 15,2-7-26-15,-2-1-33 0,2-2-40 0,0-4-49 0,-1-2-299 16,7-1-732-16,0 0 199 0</inkml:trace>
        </inkml:traceGroup>
        <inkml:traceGroup>
          <inkml:annotationXML>
            <emma:emma xmlns:emma="http://www.w3.org/2003/04/emma" version="1.0">
              <emma:interpretation id="{DF8B1F1F-EA7E-4599-912C-D890B6E71F70}" emma:medium="tactile" emma:mode="ink">
                <msink:context xmlns:msink="http://schemas.microsoft.com/ink/2010/main" type="inkWord" rotatedBoundingBox="8732,6825 12558,6590 12622,7640 8796,7875"/>
              </emma:interpretation>
              <emma:one-of disjunction-type="recognition" id="oneOf19">
                <emma:interpretation id="interp95" emma:lang="en-US" emma:confidence="0.5">
                  <emma:literal>Congestion-truly</emma:literal>
                </emma:interpretation>
                <emma:interpretation id="interp96" emma:lang="en-US" emma:confidence="0">
                  <emma:literal>Congestion-tray</emma:literal>
                </emma:interpretation>
                <emma:interpretation id="interp97" emma:lang="en-US" emma:confidence="0">
                  <emma:literal>congestion-tray</emma:literal>
                </emma:interpretation>
                <emma:interpretation id="interp98" emma:lang="en-US" emma:confidence="0">
                  <emma:literal>Congestion-Trudy</emma:literal>
                </emma:interpretation>
                <emma:interpretation id="interp99" emma:lang="en-US" emma:confidence="0">
                  <emma:literal>[congestion-Trudy</emma:literal>
                </emma:interpretation>
              </emma:one-of>
            </emma:emma>
          </inkml:annotationXML>
          <inkml:trace contextRef="#ctx0" brushRef="#br0" timeOffset="174874.0833">5248 1850 3077 0,'0'0'399'0,"0"0"-149"0,0 0-82 16,0 0-17-16,-3-3 18 0,3 3 15 0,0 0-21 16,0 0-24-16,0 0-28 0,10-6-14 0,-5 4-7 15,-5 2-12-15,8-2-18 0,-3 0-38 0,-5 2-68 0,8 0-76 16,-8 0-84-16,0 0-73 0,7 0-85 16,-7 0-205-16,0 0-681 0,0 0 186 0</inkml:trace>
          <inkml:trace contextRef="#ctx0" brushRef="#br0" timeOffset="175005.614">5264 1944 723 0,'0'0'614'0,"0"0"-95"0,12-5-55 0,-7 3-32 0,0 0-41 0,5-2-43 15,0 1-41-15,0 1-39 0,2-1-34 0,-1 2-51 16,-1-2-78-16,-2 0-87 0,-1 3-99 0,-2-1-114 16,1-1-135-16,-6 2-218 0,0 0-657 0,0 0 179 15</inkml:trace>
          <inkml:trace contextRef="#ctx0" brushRef="#br0" timeOffset="175615.671">5351 1611 5234 0,'0'0'382'0,"-8"-1"-157"15,8 1-92-15,-3-3 2 0,3 3 45 0,0 0 31 0,11-6-1 16,0 2-18-16,8-1-26 0,1-1-4 0,2-1-3 15,1 1 3-15,-1 0-4 0,1 1-12 0,-2-1-7 16,-1 1-24-16,-1 1-33 0,-5 1-82 0,-3 0 0 16,-2 1 0-16,-1 1 0 0,-1 1 0 0,-7 0 0 0,11-1-24 15,-7 0-229-15,-4 1-79 0,0 0-81 16,0 0-97-16,0 0-415 0,0 0-1110 0,0 0 296 0</inkml:trace>
          <inkml:trace contextRef="#ctx0" brushRef="#br0" timeOffset="175398.4195">5517 1624 209 0,'-1'-4'638'0,"1"4"-105"0,0 0-64 0,-2-3-50 0,2 3-44 15,0 0-25-15,0 0-18 0,0 0-15 0,0 0-12 16,4 19-14-16,-3-9-21 0,3 8-22 0,-1 0-21 0,2 3-13 16,-1-4-28-16,-1 4-20 0,0-2-15 0,2 3-19 15,-1-5-12-15,0 1-13 0,-1 0-18 0,1-3-25 16,-1 0-47-16,-2-5-46 0,1-1-57 0,-2-2-60 16,2-2-59-16,-2 0-55 0,1-2-63 0,-1-3-392 0,0 0-860 15,0 0 234-15</inkml:trace>
          <inkml:trace contextRef="#ctx0" brushRef="#br0" timeOffset="176113.6803">5716 1724 221 0,'-5'-1'458'0,"5"1"-81"0,0 0-56 0,0 0-45 0,-4-3-33 31,4 3-25-31,0 0-23 0,0 0-7 0,0 0-9 0,0 0-1 16,-3 7-2-16,3-2-2 0,0-1-5 0,0 5-3 15,0 0 2-15,1 1-11 0,0 1-4 0,0-1-2 16,2 0-5-16,-1 1-3 0,1-1-1 0,-1-3-3 16,1 0-2-16,-1-2 3 0,0 1-3 0,0-2-5 0,-1 0 2 15,2 0-4-15,0-1 8 0,-1 0 1 0,-2-3-14 16,5 4 0-16,-5-4-3 0,8 0-14 0,-8 0-11 0,8-4-11 16,-2 1-9-16,0-4-6 0,-1 1-9 0,3-2-6 15,0-2-7-15,-3 1 0 0,1-1-10 0,-1 1-4 16,1 0-3-16,-1-1-6 0,0 0-1 0,-1 1-1 15,1 1-10-15,-1 1 1 0,0 2-3 0,-2-1-2 16,1 2 1-16,1-1-8 0,-2 1-5 0,2 1-8 0,-1 1-26 0,2-2-26 16,0 4-30-16,0-3-27 0,-5 3-42 0,12-1-46 15,-2 2-47-15,1 1-53 0,-1-1-60 0,0 1-75 16,1 1-254-16,-1 0-834 0,-1 1 227 0</inkml:trace>
          <inkml:trace contextRef="#ctx0" brushRef="#br0" timeOffset="176594.3663">6012 1740 295 0,'-10'-1'475'31,"10"1"-71"-31,0 0-44 0,0 0-41 0,0 0-43 0,0 0-39 16,0 0-12-16,0 0-10 0,-8 1-5 0,8-1-11 16,0 3-2-16,0-3-6 0,-1 8-8 0,1-4-4 15,0 2-2-15,1 3-4 0,0-2-6 0,2 2-4 16,-1-1-9-16,2 0-9 0,-1 1-5 0,3-1-11 15,-2-2-8-15,1-1-8 0,1-2-12 0,-3 2 1 16,6-1-19-16,-3-1-8 0,1 1-7 0,-1-3-6 0,-1 0-10 16,1-1-8-16,-6 0-20 0,10-1-17 0,-3-1-20 15,-2-2-15-15,1-2-12 0,0-1-5 0,1 1-2 16,-1-2-2-16,-2-1 4 0,0 4 5 0,-1-3 3 16,0 2 13-16,-1 1 8 0,0 0 6 0,0 2 8 0,-2 3 6 15,1-5 0-15,-1 5-4 0,2-3 1 16,-2 3 2-16,0 0 7 0,0 0 2 0,0 0 16 0,0 0 7 15,0 0 8-15,9 11 2 0,-8-6 3 16,6 5-2-16,-4-1-4 0,3 1-6 0,-1-2-3 0,1 1 1 0,0-1-6 16,-1-1-17-16,3 2-27 0,-2-4-40 0,0-1-61 15,3 1-73-15,-2-2-88 0,-1-2-88 0,-6-1-339 16,14-3-847-16,-2-1 228 0</inkml:trace>
          <inkml:trace contextRef="#ctx0" brushRef="#br0" timeOffset="176929.7314">6296 1729 631 0,'0'0'414'16,"0"0"-26"-16,0 0-17 0,0 0-10 0,0 0-20 0,0 0-10 15,0 0-16-15,0 0-3 0,0 0-7 16,0 0-13-16,0 0-11 0,26-3-17 0,-21 2-22 0,-5 1-21 15,9-2-23-15,-9 2-22 0,6-4-10 0,-5 2-30 16,-1 2-38-16,4-3-39 0,-4 3-28 0,0 0-28 16,1-4-22-16,-1 4-17 0,0 0-9 0,0 0-1 15,0 0 2-15,0 0-1 0,0 0 9 0,-17 5 3 16,13-2 8-16,0 0 9 0,0 1 16 0,2 5 17 0,-2 0 14 16,3-3 13-16,1 5 4 0,0-1 12 0,2-1 1 15,3 1-1-15,0 0-4 0,3-3-4 0,6 6-6 16,-2-7-5-16,5 4-30 0,0-6-57 0,-2-2-86 15,5 0-84-15,-6-4-106 0,-1-2-424 0,4-3-897 0,-4-4 241 16</inkml:trace>
          <inkml:trace contextRef="#ctx0" brushRef="#br0" timeOffset="177649.452">6635 1456 290 0,'0'0'538'0,"0"0"-89"0,0 0-36 0,0 0-10 0,0 0-5 0,1 23-15 15,-3 1-13-15,1 16-15 0,-1 1-11 0,2 37-13 16,2-23-14-16,-1 22-19 0,0-28-16 0,-3-6-26 16,2 2-19-16,-2-1-25 0,2 34-25 0,2-28-17 15,-4-14-19-15,7-1-15 0,-5 0-16 0,2-8-10 0,-2-3-16 16,2 1-24-16,-2-7-41 0,3 2-51 0,-3-4-52 16,1-3-51-16,0-3-60 0,-1-2-57 0,0-2-59 31,-1-3-79-31,1-3-397 0,0 0-933 0,0 0 252 0</inkml:trace>
          <inkml:trace contextRef="#ctx0" brushRef="#br0" timeOffset="171249.8199">3154 1553 616 0,'3'-3'408'0,"-3"3"-29"0,2-4-20 0,-2 4-15 0,0-3-26 16,0 3-17-16,-4-3-18 0,4 3-17 0,-14 3-12 15,-4 4-12-15,-3 4-12 0,-13 9-9 0,1 6-13 16,-1 3-7-16,2 6-9 0,-18 30-12 0,22-19-2 31,11-5-2-31,-9 31-5 0,16-18 0 0,6-13-11 0,1 4-13 16,5 0-11-16,8 30-13 0,-2-29-10 0,4-11-15 0,2-1-13 15,3-2-19-15,-1-8-25 0,-1-6-40 0,1-2-24 0,2 0-30 16,-1-1-39-16,1-5-42 0,0-2-56 16,1-1-55-16,-1-4-72 0,2-7-90 0,-1-2-312 0,-1-5-863 15,0-3 232-15</inkml:trace>
          <inkml:trace contextRef="#ctx0" brushRef="#br0" timeOffset="171847.6823">3155 1779 241 0,'-1'-2'438'16,"1"2"-70"-16,-5-3-42 0,1 0-36 0,-1 1-27 16,5 2-23-16,-11-1-11 0,2 2-10 0,-1 2-3 15,0 2-18-15,-5 5-10 0,0 1-6 0,3 4-7 16,-1 1-6-16,3 2 1 0,0 0-3 0,4 2 4 15,1 1-5-15,3-3-6 0,-1 2-3 0,3-2 1 0,4 0-4 16,1-1-6-16,1-2-3 0,0-1-6 0,4 0-12 16,0-5-5-16,1-2-4 0,6 3-7 0,-5-6-9 15,0 0-7-15,0-4-7 0,7 2-12 0,-2-4-6 16,3-1-10-16,-3-1-5 0,-3-2-9 0,-1 0-22 0,-3 1-20 16,5-5-21-16,-6 0-22 0,-2 1-17 0,0-2-17 15,-3 3-14-15,-2-1-15 0,1 1-8 0,-3 2-1 0,-2 0-3 16,1 1 8-16,1 5 10 0,-2-6 9 15,2 6 6-15,-4-3 7 0,4 3 9 0,0 0 7 16,0 0 4-16,0 0 10 0,0 0 11 0,-8 1 23 0,8-1 21 16,0 0 13-16,0 0 12 0,0 0 13 0,8 12 12 15,-3-10 10-15,5 3 5 0,-2-2 3 0,3-1 4 16,1 1 6-16,-1-3 1 0,2 2 7 0,-1-2-7 16,7 0-4-16,-4-2-9 0,-4 0-3 0,-2 2-8 0,-2-1 2 15,1 0-15-15,-2 0-6 0,-6 1-5 0,7-2-19 16,-7 2-20-16,2-3-28 0,-2 3-22 0,-4-8-24 15,1 6-24-15,-7-3-32 0,-8-2-27 0,-1 2-29 16,1 0-23-16,-2 0-19 0,-2 2-11 0,7-2-12 16,-2 2-12-16,2 1-23 0,3 1-17 0,2-1-30 15,3 1-185-15,3 0-616 0,4 1 168 0</inkml:trace>
          <inkml:trace contextRef="#ctx0" brushRef="#br0" timeOffset="172349.6068">3523 1896 319 0,'0'0'430'15,"0"0"-66"-15,-5-2-46 0,5 2-32 0,0 0-32 16,0 0-21-16,0 0-16 0,0 0-10 0,0 0-1 16,0 0-7-16,0 0-8 0,-7 4-5 0,5 0-14 0,2-4-13 0,0 9-17 0,0-4-6 15,0 6-14-15,2-2-15 0,-1 0-13 0,0 0-10 16,1 0-4-16,-2-3-10 0,1 0-6 0,1 0-3 16,0-2 5-16,0-2 13 0,-1 2 10 0,-1-4 5 15,3 5 7-15,-3-5-2 0,0 0-6 0,0 0-10 0,0 0-11 16,18-9-3-16,-10 0-9 0,3-6-7 0,-1-3-5 15,3 0-7-15,-2 1-2 0,2 0-1 0,-3 2-4 16,-3 4-4-16,1 2 5 16,-4 2 4-16,0 1 3 0,-1 2-1 0,0 0-8 0,0 2-7 15,-3 2-3-15,0 0 1 0,0 0-5 0,6 6 3 16,-2 4-8-16,-3 2 0 0,3 3-1 0,0 5-11 16,0-2-31-16,1 1-33 0,-2-2-45 0,2-1-46 15,2 1-51-15,-1-5-34 0,-1-1-41 0,0-3-52 0,1-2-335 16,2-1-799-16,-2-2 215 0</inkml:trace>
          <inkml:trace contextRef="#ctx0" brushRef="#br0" timeOffset="172774.8852">3864 1845 505 0,'0'0'298'15,"-4"3"-42"-15,4-3-21 0,-4 3-19 0,2 1-20 16,-1-2-11-16,-1 1-21 0,2 0-12 0,-2 1-13 0,2 0-7 16,-1-2-16-16,2 3-7 0,-1-1-2 0,1-1-11 15,0 1-7-15,1-4-8 0,-1 7-4 0,2-3-8 16,-1-4-3-1,1 6-11-15,0-4-3 0,-1-2-7 0,4 4-13 16,-1-1-15-16,-1-2-19 0,-2-1-18 0,5 3-15 0,-5-3-12 16,5 3-16-16,-5-3-19 0,0 0 0 0,0 0-8 0,0 0-4 0,13-5 7 15,-13 5 14-15,2-2 15 0,1-3 20 0,-2 3 34 0,2-3 35 16,-3 2 29-16,0 3 30 0,2-7 22 0,-2 7 28 16,3-5 19-16,-3 5 9 0,0 0 5 0,1-4-6 15,-1 4-1-15,0 0-7 0,1-3-2 0,-1 3 5 16,0 0 20-16,0 0 14 0,5 17 10 0,-2 2-4 0,-1 5 0 15,2 14 1-15,-1 1-8 0,1 3-4 16,-2 0-17 0,1-2-13-16,1-1-12 0,-3 1-14 0,2-2-9 0,-3-2-14 15,0-9-11-15,-1-6-11 0,-2 2-8 0,0-5-9 16,0 2-5-16,0-2-6 0,-3 0-12 0,1-2 0 0,-1-5-16 0,1-2-16 0,-1-3-26 0,-1-2-41 16,1-2-56-16,0 0-59 0,6-2-66 0,-14-7-68 15,1-6-70-15,1-5-71 0,1-3-373 0,1-19-974 31,5 0 262-31</inkml:trace>
          <inkml:trace contextRef="#ctx0" brushRef="#br0" timeOffset="173145.4717">4041 1939 566 0,'0'0'364'16,"0"0"-31"-16,0 0-15 0,0 0-26 0,-3 4-2 15,3-4-2-15,0 0 1 0,0 0 7 0,0 0 1 0,0 0-10 16,0 0-7-16,0 0-15 0,0 0-16 0,0 0-23 16,12-15-20-16,-8 10-17 0,-1 1-25 0,-1 0-17 15,-2 4-18-15,4-9-27 0,-2 5-26 0,-2 1-31 16,0 3-27-16,0-8-15 0,0 8-22 0,-2-6-10 15,2 6-4-15,-5-1 2 0,5 1-1 0,0 0 2 0,0 0 3 16,-19 3 4-16,11 2 9 0,0 1 6 0,0-1 11 16,2 3 11-16,1 0 8 0,1 2 13 0,0-1 6 15,2 3 1-15,2-2 13 0,1 2-5 0,1 5 2 0,2-3-3 16,0-5-4-16,1 1-4 0,1-1 2 0,2 0-12 0,1-3-17 16,1 1-24-16,2-2-46 0,-2-3-58 0,9 1-68 15,-4-3-67-15,4-1-71 0,-4-2-83 0,4-3-240 16,-5 2-775-16,-5-2 210 0</inkml:trace>
          <inkml:trace contextRef="#ctx0" brushRef="#br0" timeOffset="173437.9839">4298 1822 269 0,'-6'-1'328'0,"6"1"-62"0,-13 0-42 0,13 0-31 0,-10 0-26 15,4 2-17-15,6-2-14 0,-15 5-15 0,6-2-1 16,2 1 2-16,-2-1 4 0,1 0 14 0,3-1 11 0,0 0 9 31,5-2 7-31,-8 3 3 0,8-3 5 16,-7 2 3-16,7-2 10 0,-2 4 6 0,2-4 0 16,0 0 2-16,0 0-7 0,1 5-10 0,-1-5-5 0,6 7-5 15,2 0-7-15,1-2-8 0,-1 2-6 0,1 0-15 16,6 4-3-16,-5-2-22 0,-1 0-8 0,-2-2-12 15,-2 2-8-15,3 7-10 0,-4-3-20 0,-4 4-39 16,-2-1-57-16,-3 1-74 0,-1 1-75 0,-2-6-81 0,1-2-86 0,-1-2-339 16,0-1-842-16,1-2 226 0</inkml:trace>
          <inkml:trace contextRef="#ctx0" brushRef="#br0" timeOffset="173665.8664">4399 1668 5192 0,'3'-3'252'0,"-3"3"-172"0,0 0-41 0,0 0 15 0,0 0 33 16,6 10 25-16,-6-2-15 0,2 10 2 0,-2 2-18 16,2 14-6-16,-2 3-7 0,0 2-5 0,0-1-7 0,0 2-4 15,1 0-3-15,1-2-8 0,-2-1-3 0,-2-3-3 16,2-8-8-16,2-6-7 0,-1-2-16 0,-1-6-33 16,1-1-25-16,-1-4-33 0,0 0-29 0,-1-2-48 15,1-2-57-15,0-3-86 0,0 0-85 0,0 0-334 0,0 0-870 16,0 0 234-16</inkml:trace>
          <inkml:trace contextRef="#ctx0" brushRef="#br0" timeOffset="173880.7744">4391 1881 4098 0,'-7'-2'433'0,"7"2"-204"0,0 0-111 0,0 0-16 0,0 0-1 15,0 0 3-15,0 0-1 0,0 0-6 0,0 0-13 0,18-3 1 16,-7 3 4-16,8 0 6 0,-4 0 7 15,-1 2-3-15,-3-2 2 0,0 1-13 0,1 1 0 0,0 1-1 16,-2 2-3-16,-1 2 3 0,-1-1-5 0,0 3-12 16,1 7-10-16,-3-5-11 0,-1 1-22 0,0 4-37 15,-1-3-48-15,-2-2-52 0,-2-2-52 0,3 0-58 0,-2-1-44 16,0-2-39-16,1-2-35 0,-1 0-49 16,-1-4-290-16,0 0-813 0,0 0 220 0</inkml:trace>
          <inkml:trace contextRef="#ctx0" brushRef="#br0" timeOffset="173967.9953">4578 1814 400 0,'-3'-3'195'0,"3"3"-57"0,-5-7-63 0,2 5-66 0,3 2-103 0,0 0-108 15,-7-5 34-15</inkml:trace>
          <inkml:trace contextRef="#ctx0" brushRef="#br0" timeOffset="174236.8682">4694 1873 432 0,'-5'5'348'15,"0"0"-44"-15,0-1-41 0,1 0-19 0,1 1-21 16,2 0-17-16,0 0-1 0,1-5-9 0,0 6 13 16,0-6 8-16,1 7 17 0,2-4 4 0,2 1 1 15,-2-1 1-15,4-1 0 0,0 2-2 0,4-1-15 0,0-2-8 16,1 0-15-16,0-1-9 0,-2 0-11 15,3 0-22-15,-2-1-11 0,1-1-13 0,-3 1-8 0,0-1-14 16,0-1-2-16,-3 0-25 0,-1 1-25 0,-5 2-25 16,6-7-42-16,-6 7-29 0,2-7-43 0,-2 7-55 15,-7-8-48-15,4 6-49 0,-9-4-43 0,-5-1-50 16,-2 3-58-16,0 1-252 0,3 0-759 0,3 2 204 16</inkml:trace>
          <inkml:trace contextRef="#ctx0" brushRef="#br0" timeOffset="174663.3803">4926 1813 597 0,'0'0'349'0,"0"0"-44"16,0 0-30-16,-17 12-29 0,17-12-12 0,0 10-11 15,-2-1-17-15,1 3-3 0,-1 5-26 0,-1-1-12 0,-1 1-14 16,3-4-13-16,1-2-12 0,-1-1-16 0,1 0-17 16,-1-1-2-16,-1-2-10 0,4-1 9 0,-2-1 17 15,1-1 16-15,-1-4 10 0,2 6 2 0,-2-6-3 16,0 0-11-16,7 2-9 0,-7-2-6 0,0 0-5 15,15-8-6-15,-6 0-8 0,6-5 0 0,-3-2-3 16,0 1 7-16,0-1 10 0,0 0 7 0,0 0 17 16,-4 4 3-16,1 3 6 0,-4 0-1 0,0 3-12 0,-1 0-4 15,-1 1-16-15,-3 4-13 0,6-4-12 0,-6 4-12 16,0 0-7-16,0 0-9 0,10 13-11 0,-7-4-13 16,1 7-31-16,-1-2-38 0,0 4-37 0,0 0-41 15,1 0-48-15,-1 0-51 0,1-2-52 0,-1-3-48 0,-1-2-52 16,1-5-347-16,-1 1-863 0,2-3 232 0</inkml:trace>
        </inkml:traceGroup>
        <inkml:traceGroup>
          <inkml:annotationXML>
            <emma:emma xmlns:emma="http://www.w3.org/2003/04/emma" version="1.0">
              <emma:interpretation id="{23CF0605-885A-4050-BDC4-AAFE1AB0B704}" emma:medium="tactile" emma:mode="ink">
                <msink:context xmlns:msink="http://schemas.microsoft.com/ink/2010/main" type="inkWord" rotatedBoundingBox="12725,6799 13496,7003 13374,7461 12603,7256"/>
              </emma:interpretation>
              <emma:one-of disjunction-type="recognition" id="oneOf20">
                <emma:interpretation id="interp100" emma:lang="en-US" emma:confidence="0.5">
                  <emma:literal>Hay</emma:literal>
                </emma:interpretation>
                <emma:interpretation id="interp101" emma:lang="en-US" emma:confidence="0">
                  <emma:literal>Hey</emma:literal>
                </emma:interpretation>
                <emma:interpretation id="interp102" emma:lang="en-US" emma:confidence="0">
                  <emma:literal>Hazy</emma:literal>
                </emma:interpretation>
                <emma:interpretation id="interp103" emma:lang="en-US" emma:confidence="0">
                  <emma:literal>Hady</emma:literal>
                </emma:interpretation>
                <emma:interpretation id="interp104" emma:lang="en-US" emma:confidence="0">
                  <emma:literal>Hays</emma:literal>
                </emma:interpretation>
              </emma:one-of>
            </emma:emma>
          </inkml:annotationXML>
          <inkml:trace contextRef="#ctx0" brushRef="#br0" timeOffset="177995.8418">6793 1602 339 0,'-7'-2'567'16,"7"2"-83"-16,0 0-37 0,-5-1-46 0,5 1-45 0,0 0-42 0,0 0-35 15,0 0-18-15,0 0-7 0,-5 4-1 0,5 5-3 16,-1 3-12-16,2 4-7 0,-1 4-14 15,3 1-10-15,-1 1-25 0,2 0-10 0,-1 13-17 0,-1-8-18 16,1-3-7-16,0 0-18 0,0-3-13 0,1 1-6 16,-2 0-15-16,1-1-12 0,1-4-40 0,-1-1-45 15,0-3-49-15,-1-1-51 0,1-4-66 0,1-2-45 16,-3-2-50-16,0-1-69 0,-1-3-354 0,0 0-845 0,0 0 227 0</inkml:trace>
          <inkml:trace contextRef="#ctx0" brushRef="#br0" timeOffset="178229.1227">6967 1581 311 0,'0'0'536'0,"0"0"-87"0,0 0-25 0,0 0-10 0,0 0-19 0,-4 22-28 31,3-4-30-31,-1 1-29 0,1 4-22 0,1-1-26 16,1 1-23-16,1 1-17 0,0-2-25 0,-1 2-18 15,2-2-21-15,-1-1-16 0,0-1-15 0,0-4-10 16,1 2-19-16,-2-5-9 0,0-2-42 0,-1-4-48 15,0 0-56-15,0-1-59 0,0-2-52 0,0-4-72 0,-4 7-85 16,2-6-328-16,2-1-788 0,0 0 212 0</inkml:trace>
          <inkml:trace contextRef="#ctx0" brushRef="#br0" timeOffset="178405.3043">6860 1762 367 0,'0'0'669'0,"-1"-4"-137"0,1 4-75 0,0 0-40 0,1-7-34 16,-1 7-38-16,6-4-41 0,-1 1-36 0,6 0-31 15,-1 1-26-15,2 1-29 0,0-1-52 0,-2 1-70 0,2 1-90 16,-1 0-82-16,-1 0-83 0,0 0-82 0,-10 0-263 16,18 0-650-16,-9-1 177 0</inkml:trace>
          <inkml:trace contextRef="#ctx0" brushRef="#br0" timeOffset="179162.8119">7188 1743 253 0,'0'0'470'0,"0"0"-74"0,-5 1-60 0,5-1-37 0,0 0-38 0,-5 1-31 0,5-1-22 16,0 0-24-16,-7 3-12 0,7-3-13 0,-8 3-8 16,3-2-15-16,0 1-1 0,0 2-8 0,0-1-7 15,-1 3 5-15,-1-2-6 0,2 2-3 0,-2 1-1 16,2-3-2-16,0 2 3 0,1-1-7 0,2 0 4 16,-2 4 0-16,2-3 0 0,1 0 0 0,1 0-9 0,0-2-3 15,1 0-9-15,1 0-3 0,0 0-12 0,2 0-7 16,-1-1-8-16,0-1 0 0,2 0-8 0,-1 0-14 15,-4-2-12-15,11 1-16 0,-11-1-20 0,9-2-20 16,-4 0-17-16,0-1-9 0,3-3-9 0,-3 0-6 0,0-1-7 16,0-3 6-16,-1 2 7 0,-2 2 8 0,1-1 14 15,-3 1 18-15,1 2 8 0,0-1 12 0,0 1 19 16,-1 4 12 0,0-6 6-16,0 6 0 0,0-5-2 0,0 5-3 15,0 0-2-15,0 0-1 0,0 0 5 0,0 0 5 16,0 0 3-16,0 0 2 0,0 0 2 0,-4 20 3 15,4-12-2-15,2 2 2 0,-2 1-4 0,1-2 3 0,1 1-1 0,2 1 0 16,0-3-7-16,0 2-1 0,-1-3-8 16,4-1-11-16,0-1-14 0,2 1-18 0,-3-2-27 0,2-3-29 15,-2 0-25-15,6-2-25 0,-1 0-20 0,-2-3-13 16,3 0-17-16,3-5-10 0,0-1 0 0,-5 1 0 16,-1 1 14-16,-3 0 15 0,2 0 20 0,-3 2 25 0,-3 1 28 15,1 0 21-15,-1 1 15 0,0-1 19 0,1 3 13 16,-2-3 1-16,-1 5 4 0,3-2 2 0,-3 2-4 15,0 0 2-15,0 0-2 0,0 0 6 0,0 0 0 16,0 0 4-16,3 9 1 0,-3-4 6 0,2-1 0 0,-1 2 4 16,0-2 1-16,0 1-2 0,1-1 9 0,-1 1 0 15,2-1-1-15,-1 0-2 0,1 0-1 0,-1-2 2 16,2 0-10-16,0 1-9 0,-4-3-15 0,8 2-19 16,-1-2-18-16,-7 0-15 0,11-5-5 0,-2 2-2 15,0-2 13-15,-1-1 7 0,1-1 17 0,-2 0 23 0,0-2 28 16,-1 2 32-16,1 0 39 0,-3 1 42 0,0 0 38 15,0 1 33-15,-2 2 18 0,0-1 12 0,0 2-2 16,-2 2-10-16,3-4-11 0,-3 4-11 0,0 0-2 16,0 0-4-16,0 0-4 0,1 18-4 0,-2 1-11 15,-2 4-9-15,-1 1-10 0,-1 12-8 0,0 0-16 0,-1-1-11 16,0-1-13-16,2-8-9 0,-1-4-11 0,1 1-9 16,0-2-4-16,1 1-18 0,-3-4-27 0,4-2-47 15,-1-3-58-15,3-4-63 0,-3-1-64 0,2-2-62 16,0-2-76-16,1-4-86 0,-5 1-396 0,5-1-996 15,0 0 269-15</inkml:trace>
        </inkml:traceGroup>
        <inkml:traceGroup>
          <inkml:annotationXML>
            <emma:emma xmlns:emma="http://www.w3.org/2003/04/emma" version="1.0">
              <emma:interpretation id="{1385FD40-409A-4396-B20E-382CBC216C95}" emma:medium="tactile" emma:mode="ink">
                <msink:context xmlns:msink="http://schemas.microsoft.com/ink/2010/main" type="inkWord" rotatedBoundingBox="13562,6267 15930,6249 15941,7786 13573,7803"/>
              </emma:interpretation>
              <emma:one-of disjunction-type="recognition" id="oneOf21">
                <emma:interpretation id="interp105" emma:lang="en-US" emma:confidence="0.5">
                  <emma:literal>Fever-Trull)</emma:literal>
                </emma:interpretation>
                <emma:interpretation id="interp106" emma:lang="en-US" emma:confidence="0">
                  <emma:literal>Fever-Trang)</emma:literal>
                </emma:interpretation>
                <emma:interpretation id="interp107" emma:lang="en-US" emma:confidence="0">
                  <emma:literal>Fever-Tracy)</emma:literal>
                </emma:interpretation>
                <emma:interpretation id="interp108" emma:lang="en-US" emma:confidence="0">
                  <emma:literal>Fever-Tran,)</emma:literal>
                </emma:interpretation>
                <emma:interpretation id="interp109" emma:lang="en-US" emma:confidence="0">
                  <emma:literal>Fever-Tran))</emma:literal>
                </emma:interpretation>
              </emma:one-of>
            </emma:emma>
          </inkml:annotationXML>
          <inkml:trace contextRef="#ctx0" brushRef="#br0" timeOffset="181263.2836">8583 1661 384 0,'0'0'334'0,"-9"1"-55"0,9-1-45 0,-5 3-31 0,5-3-24 0,-4 5-20 15,2-2-16-15,2-3-9 0,-3 3 4 0,3-3 5 16,-1 6 11-16,1-6 14 0,-2 6 21 0,2-6 22 0,-1 4 11 16,1-4 7-16,0 0 1 0,0 9-5 0,0-9-10 15,1 7-10-15,-1-2-13 0,2-2-13 0,-2-3-15 0,2 7-15 16,0-4-16-16,-2-3-9 0,3 7-13 0,0-5-14 16,-3-2-5-16,2 6-12 0,-2-6-9 15,3 4-1-15,-3-4-6 0,0 0-8 0,4 4-6 0,-4-4-20 16,0 0-22-16,0 0-13 0,0 0-6 0,0 0-6 15,5-11-3-15,-3 2 1 0,-1 1 3 0,1-2-1 16,0 0 3 0,1 0 0-16,-1 0 3 0,1 0 4 0,-1 2 5 15,0-1 5-15,1 1 3 0,1 0 2 0,-1 0 1 0,2-1 1 16,0 4 2-16,2-2-6 0,-2 1-2 16,0 2 0-16,0 0 1 0,-1 1-7 0,-1 0-28 0,-3 3-46 15,8-5-75-15,-7 4-79 0,-1 1-78 0,0 0-92 16,0 0-257-16,0 0-787 0,0 0 212 0</inkml:trace>
          <inkml:trace contextRef="#ctx0" brushRef="#br0" timeOffset="179533.7883">7655 1616 495 0,'0'0'581'0,"-4"-2"-88"0,4 2-50 0,0 0-42 0,0 0-30 16,0 0-24-16,-2 10-18 0,0-2-11 0,2 11-8 0,0-2-16 16,0 3-24-16,3-1-19 0,-2 1-31 0,2 1-11 15,-1-1-18-15,-1 0-23 0,2 0-18 0,2-2-13 16,-2 1-6-16,2-1-31 0,-2-2-3 0,0-4-41 16,-1-3-48-16,0-1-50 0,0-1-61 0,-2-1-67 0,3-4-70 15,-3-2-82-15,0 0-113 0,1 4-263 0,-1-4-839 16,0 0 228-16</inkml:trace>
          <inkml:trace contextRef="#ctx0" brushRef="#br0" timeOffset="179687.0203">7666 1614 5452 0,'0'-3'256'16,"-1"-1"-118"-16,1 4-69 0,1-7 12 0,-1 7 42 0,5-7 12 15,0 4-19-15,4-1-15 0,0-1-18 16,4 3-10-16,4-3-19 0,-2 2-3 0,-3-1-4 0,0 3-32 15,0 0-60-15,-5 0-67 0,0 0-81 0,1 1-77 16,-8 0-71-16,6 3-91 0,-6-3-315 0,0 0-895 0,0 0 241 16</inkml:trace>
          <inkml:trace contextRef="#ctx0" brushRef="#br0" timeOffset="179843.4633">7640 1741 5672 0,'0'0'295'16,"-3"-6"-171"-16,3 6-61 0,3-4-30 0,1 2-4 0,1-1 19 0,3-2-6 16,3 1-12-16,0 1-17 0,-1 2-67 0,1-2-63 15,1 1-76-15,-7-1-84 0,2 3-102 0,-7 0-358 0,0 0-883 16,0 0 238-16</inkml:trace>
          <inkml:trace contextRef="#ctx0" brushRef="#br0" timeOffset="180253.7825">7809 1735 295 0,'0'0'406'16,"0"0"-36"-16,0 0-20 0,0 0 0 0,-4-2 3 0,4 2 11 15,0 0 5-15,0 0-1 0,0 0-10 0,0 0-14 16,0 0-19-16,0 0-13 0,0 0-28 0,0 0-23 16,0 0-27-16,0 0-24 0,0 0-22 0,9-6-19 15,-9 6-21-15,5-2-34 0,-5 2-41 0,5-6-60 0,-3 4-58 16,-2 2-54-16,4-9-47 0,-3 6-29 0,-1-1-24 16,0 4-12-16,-2-6-3 0,2 6 6 0,-5-2 24 15,5 2 17-15,-9-1 14 0,9 1 30 0,-10 0 27 16,10 0 34-16,-11 3 29 0,6 0 23 0,0 0 18 15,1 1 20-15,-1 5 21 0,1 0 27 0,3 1 14 0,1 6 12 16,4-3 8-16,0-1-1 0,2 2-1 0,4 1 1 16,-2-4-1-16,-1 0-5 0,0-5-6 0,2 1-10 0,0-1-11 0,1-1-9 15,0 0-22-15,1-3-41 0,-1 0-65 32,10-1-70-32,-6-1-78 0,-3 0-85 0,-2-4-369 0,1-1-797 15,-1-1 216-15</inkml:trace>
          <inkml:trace contextRef="#ctx0" brushRef="#br0" timeOffset="180597.3163">8046 1711 592 0,'0'0'419'16,"0"0"-40"-16,0 0-32 0,0 0-18 0,0 0-23 15,0 0-5-15,-9 0-5 0,9 0-3 0,0 0-6 16,0 0-10-16,0 0-11 0,0 0-16 0,2 7-4 16,-2-7-20-16,4 9-8 0,2-2-6 0,1 0-14 15,-1 1-18-15,0 0-20 0,0-2-15 0,0 2-8 0,1-2-15 16,0 2-13-16,-2-2-13 0,3 0-9 0,-2-1-6 16,2-1-6-16,-2 0-12 0,0-1-1 0,-2 0-9 15,0 0 1-15,-4-3-10 0,9 1 0 0,-9-1-4 16,0 0-2-16,10-7-3 0,-3 0-14 0,-4-1-11 0,1-2-11 15,-2-1-4-15,0-5-9 0,-1 4-15 0,-2 1-12 16,1-1-16-16,-1 3-26 0,0 0-30 0,-1 0-32 16,1 2-41-16,0 2-34 0,1 0-43 0,-2 2-45 15,2 3-51-15,0-6-47 0,0 6-265 0,0 0-806 16,0 0 218-16</inkml:trace>
          <inkml:trace contextRef="#ctx0" brushRef="#br0" timeOffset="180941.7493">8302 1707 482 0,'0'0'455'0,"0"0"-34"0,0 0-34 0,0 0-36 0,0 0-41 16,0 0-38-16,0 0-26 0,0 0-17 0,0 0-29 16,0 0-20-16,0 0-10 0,0 0-28 0,0 0-16 15,0 0-25-15,0 0-16 0,0 0-14 0,0 0-8 0,0 0-6 16,0 0-11-16,0 0-2 0,0 0-8 0,0 0-1 15,-14-6-3-15,14 6-4 0,0 0 4 16,-8 2 6-16,8-2 15 0,-6 2 11 0,6-2 9 0,-2 3 5 0,2 2 8 16,0-5 2-16,-1 7-1 0,2-2-2 0,-1 1-6 15,2-2-9-15,1 2-6 0,1 2-6 0,1 0-7 16,0-1-5-16,0-1-32 0,-1 0-38 0,-1-2-60 0,3 0-70 16,-3-1-78-16,2-1-93 0,-5-2-338 0,12 2-798 15,-6-1 216-15</inkml:trace>
          <inkml:trace contextRef="#ctx0" brushRef="#br0" timeOffset="182479.4293">8431 1664 550 0,'0'0'380'16,"0"0"-43"-16,0 0-37 0,-1-6-18 0,1 6-33 0,0 0-21 0,0 0-6 15,0 0-7-15,0 0-3 0,0 0-4 0,0-5-5 16,0 5-3-16,0 0-11 0,0 0-6 0,0 0-16 16,0 0-12-16,0-3-13 0,0 3-17 0,0 0-11 15,0 0-14-15,0 0-7 0,0 0-9 0,0 0-6 16,0 0-3-16,0 0-5 0,16 13 3 0,-9-6-4 15,6 5 0-15,0 1 0 0,-3-1-8 0,0 1 0 0,2 1-6 16,-2-4-4-16,3 3-1 0,-3-4-9 0,-3-1-2 16,-1-4-3-16,0 2-1 15,-3-2-5-15,1 0-5 0,0-1-17 0,-4-3-34 0,4 3-52 16,-4-3-80-16,0 0-83 0,0 0-92 0,0 0-370 16,0-13-846-16,-3 4 229 0</inkml:trace>
          <inkml:trace contextRef="#ctx0" brushRef="#br0" timeOffset="183005.2918">8759 1665 830 0,'0'0'546'16,"-6"-1"-44"-16,6 1-42 0,0 0-39 0,0 0-37 16,0 0-37-16,0 0-42 0,0 0-27 0,0 0-30 15,0 0-26-15,19-6-29 0,-19 6-17 0,10 0-31 0,-10 0-56 16,9 0-65-16,-9 0-79 0,0 0-84 0,10 3-76 16,-10-3-92-16,2 3-305 0,-2-3-736 0,0 0 200 15</inkml:trace>
          <inkml:trace contextRef="#ctx0" brushRef="#br0" timeOffset="183139.0363">8762 1727 4846 0,'0'0'325'0,"0"0"-169"0,0 0-90 0,0 0-23 0,0 0 22 0,16-10 7 0,-13 9-15 16,-3 1-13-16,13-3-13 0,-3 3-29 0,1-2-46 16,1 1-72-16,-2 2-71 0,-3-1-94 0,-7 0-105 15,13 2-260-15,-13-2-777 0,10 2 212 0</inkml:trace>
          <inkml:trace contextRef="#ctx0" brushRef="#br0" timeOffset="183721.0264">8910 1471 485 0,'-2'-4'719'0,"2"0"-138"0,0 4-43 0,6-7-10 0,-1 3-23 15,7-1-30-15,4-3-43 0,4 1-43 0,3-1-35 16,3 3-28-16,11-5-21 0,-8 5-26 0,-5-1-33 15,0 3-22-15,-2-2-23 0,-2 3-22 0,-2-3-20 0,-6 4-41 16,-3-2-58-16,0 2-63 0,-5 1-91 16,-4 0-100-16,0 0-105 0,0 0-118 0,0 0-428 15,0 0-1016-15,0 0 274 0</inkml:trace>
          <inkml:trace contextRef="#ctx0" brushRef="#br0" timeOffset="183524.0743">9045 1434 770 0,'-3'-3'607'16,"1"1"-49"-16,-2-1-42 0,4 3-48 0,0 0-57 0,-1-5-50 15,1 5-46-15,0 0-12 0,0 0-21 0,0 0-4 16,0 20-14-16,5-2-12 0,-4 2-25 0,1 1-16 16,0 1-22-16,-2 2-25 0,3-1-6 0,-1 2-19 15,1-1-21-15,1 0-7 0,-2-2-12 0,2-3-11 16,-2 3-15-16,2-2-37 0,0-1-41 0,-1-3-64 0,-1-2-64 16,-1-6-68-16,2 2-80 0,-2-5-78 0,-1-2-86 15,0-3-316-15,-4 6-915 0,4-6 247 0</inkml:trace>
          <inkml:trace contextRef="#ctx0" brushRef="#br0" timeOffset="184262.0553">9220 1620 300 0,'-5'-3'466'16,"5"3"-70"-16,0 0-41 0,-4-3-44 0,4 3-37 0,0 0-23 16,0 0-37-16,0 0-19 0,0 0-15 0,0 0-10 15,0 0-15-15,0 0-10 0,0 0-5 0,0 0-11 0,-2 11-1 16,2-11-8-16,3 10 5 0,-1-6-6 0,1 2-7 15,2 2 0-15,0-3 1 0,-1 0 8 0,-1-1 12 16,1-1 7-16,-1 0 0 0,-3-3 5 0,6 3 6 16,-6-3 2-16,5 3-3 0,-5-3-7 0,0 0-19 15,11-3-1-15,-11 3-14 0,9-3-14 0,-4-2-13 0,2-1-5 16,-1-2-9-16,-1 1-10 0,0 0-4 0,-1-2-9 16,1 2-5-16,-2-1-5 0,1 1-3 0,-2 1-3 15,1 0-6-15,-1 2 6 0,0 1-11 0,-1-1-3 16,-1 4-5-16,4-7-20 0,-4 7-15 0,2-5-22 0,-1 3-22 15,-1 2-26-15,4-4-23 0,-4 4-29 0,8-2-31 32,-8 2-34-32,11-1-29 0,-11 1-21 0,11 2-34 15,-1 2-27-15,1-2-38 0,0 2-253 0,-2-1-738 16,3 0 200-16</inkml:trace>
          <inkml:trace contextRef="#ctx0" brushRef="#br0" timeOffset="184681.1751">9470 1587 248 0,'-6'-3'459'0,"6"3"-72"0,0 0-43 0,0 0-39 0,0 0-45 16,0 0-25-16,0 0-24 0,0 0-11 0,-13 3-1 16,11 2 1-16,2-5-15 0,-4 8 5 0,4-2-8 15,-1-1 1-15,1 1 0 0,1 1-1 0,0 1-7 16,0-1-9-16,2-1-8 0,-1 0-7 0,1-3-7 0,1 1-14 16,-2 0-3-16,2-2-12 0,0 2-12 15,-4-4-8-15,9 5-9 0,-4-4-8 0,-5-1-11 0,9 2-4 16,-9-2-9-16,9 0-17 0,-9 0-18 0,10-3-17 15,-5 0-14-15,-1 1-6 0,0-3-7 0,-1 0 4 0,3-2 0 16,-3 1 1-16,1-3 4 0,-3 3 18 0,1 0 15 16,-1 0 10-16,-1 2 13 0,0 4 10 0,2-7 7 15,-2 7 2-15,0-6-9 0,0 6-7 0,2-5-9 16,-2 5 1-16,0 0-9 0,0 0 2 0,0 0-1 16,0 0 9-16,7 13-12 0,-3-6-2 0,0 2-3 0,-2 2 2 15,7 5-4-15,-4-3-4 0,1 4-2 0,3-1-11 31,-1-1-39-31,0-4-43 0,-3-1-52 0,8 4-70 0,-6-5-71 16,1-2-73-16,-2-3-84 0,2-2-249 0,-1-2-816 16,-7 0 221-16</inkml:trace>
          <inkml:trace contextRef="#ctx0" brushRef="#br0" timeOffset="185013.3602">9659 1603 528 0,'0'0'387'16,"0"0"-7"-16,0 0-5 0,0 0-21 0,8 7-32 0,-8-7-18 15,8 2-24-15,-8-2-8 0,9 2-12 0,-9-2-7 16,9 0-20-16,-9 0-19 0,8 2-18 0,-8-2-16 16,0 0-19-16,9-2-20 0,-9 2-18 0,0 0-26 15,5-5-33-15,-5 5-30 0,0-5-28 0,0 5-19 0,0 0-24 16,-6-10-5-16,3 8-2 0,3 2 4 0,-6-5 3 15,6 5 2-15,-6-1 5 0,6 1 8 0,0 0 7 16,-8-2 16-16,8 2 20 0,0 0 19 0,0 0 11 16,-7 6 9-16,5-2 4 0,1 2 3 0,2 3-1 15,1-1 0-15,0 4-6 0,1-3-7 0,2 0-5 16,2 8-1-16,1-6-22 0,-3 0-36 0,3-4-48 0,7 7-74 16,-5-4-81-16,0-3-86 0,-2-1-361 0,1-1-795 15,2-1 214-15</inkml:trace>
          <inkml:trace contextRef="#ctx0" brushRef="#br0" timeOffset="185179.7868">9920 1710 4275 0,'0'0'341'16,"0"0"-207"-16,0 0-59 0,0 0 4 0,-17 16 56 16,13-11 23-16,1 3-8 0,0 1-24 0,-1 6-17 0,-1 1-8 15,3 2-14-15,-2-1-6 0,0-5-13 0,2 1-10 16,-1 4-35-16,3-6-44 0,-1-2-59 0,0 0-62 15,1-2-66-15,-2-1-61 0,2-3-66 0,0-3-347 0,0 0-819 16,0 0 222-16</inkml:trace>
          <inkml:trace contextRef="#ctx0" brushRef="#br0" timeOffset="191290.3504">9713 988 400 0,'0'0'307'16,"0"0"-43"-16,0 0-24 0,0 0-14 0,0 0-7 0,0 0 3 15,0 0-6-15,0 0 7 0,0 0-3 0,0 0 5 16,0 0 5-16,-5 3 3 0,5-3 1 0,0 0-3 16,0 0-4-16,0 0-7 0,12 11-6 0,-4-6-12 15,-1 0-6-15,7 8-5 0,-3 1-10 0,0 3-2 16,6 1-7-16,7 12-6 0,-3 3-20 0,-1 0-6 0,1 2-9 15,-3 6-11-15,-1 0-8 0,11 32 0 0,-13-26-15 16,-4-6-5-16,-2 1-11 0,-2-2-12 0,2 4-4 0,-4 0-7 16,-1-1-2-16,0 1-17 0,0 35 5 0,-4-30-5 15,-3-10-1-15,2 0-2 0,-4 0-15 0,-3 0 3 16,1 2 0-16,-2-3-6 0,-1 0-1 0,-3-1 1 0,1-1-3 16,1 0-5-16,-3-2-7 0,3-7-17 0,1-5 0 15,2-2-27-15,0 1-4 0,1 0-10 0,-1-1-11 16,1-1 3-16,-2 3-6 0,2-3-12 0,1-3-10 0,1-1-16 15,0-2-18-15,1-4-19 0,0 0-30 0,1 0-38 16,2-2-43-16,-4-3-57 0,4-2-88 0,1-2-289 0,0 0-827 16,0 0 223-16</inkml:trace>
        </inkml:traceGroup>
      </inkml:traceGroup>
      <inkml:traceGroup>
        <inkml:annotationXML>
          <emma:emma xmlns:emma="http://www.w3.org/2003/04/emma" version="1.0">
            <emma:interpretation id="{1C9893C5-2405-4C27-9C24-E5050A36CE81}" emma:medium="tactile" emma:mode="ink">
              <msink:context xmlns:msink="http://schemas.microsoft.com/ink/2010/main" type="line" rotatedBoundingBox="12820,7314 14946,7186 14980,7752 12854,7880"/>
            </emma:interpretation>
          </emma:emma>
        </inkml:annotationXML>
        <inkml:traceGroup>
          <inkml:annotationXML>
            <emma:emma xmlns:emma="http://www.w3.org/2003/04/emma" version="1.0">
              <emma:interpretation id="{2EA30EF8-FA04-47D6-AD3A-4FCA551FB173}" emma:medium="tactile" emma:mode="ink">
                <msink:context xmlns:msink="http://schemas.microsoft.com/ink/2010/main" type="inkWord" rotatedBoundingBox="12827,7433 13521,7391 13547,7838 12854,7880"/>
              </emma:interpretation>
              <emma:one-of disjunction-type="recognition" id="oneOf22">
                <emma:interpretation id="interp110" emma:lang="en-US" emma:confidence="0.5">
                  <emma:literal>Fly</emma:literal>
                </emma:interpretation>
                <emma:interpretation id="interp111" emma:lang="en-US" emma:confidence="0">
                  <emma:literal>Flu</emma:literal>
                </emma:interpretation>
                <emma:interpretation id="interp112" emma:lang="en-US" emma:confidence="0">
                  <emma:literal>Fla</emma:literal>
                </emma:interpretation>
                <emma:interpretation id="interp113" emma:lang="en-US" emma:confidence="0">
                  <emma:literal>Flus</emma:literal>
                </emma:interpretation>
                <emma:interpretation id="interp114" emma:lang="en-US" emma:confidence="0">
                  <emma:literal>Flue</emma:literal>
                </emma:interpretation>
              </emma:one-of>
            </emma:emma>
          </inkml:annotationXML>
          <inkml:trace contextRef="#ctx0" brushRef="#br0" timeOffset="187171.1905">6905 2271 5816 0,'-1'-5'398'15,"0"0"-201"-15,1 5-89 0,0-4-40 0,0 4 23 0,5-6 17 0,-1 3-6 16,7-1-19-16,5-2-14 0,3 0-6 0,3 2-12 16,1 0-6-16,-2 1-11 0,0 1-30 0,0 1-62 15,-6-2-79-15,-3 2-84 0,-1 1-87 0,-5 0-85 31,1 2-73-31,-7-2-316 0,0 0-940 0,0 0 252 0</inkml:trace>
          <inkml:trace contextRef="#ctx0" brushRef="#br0" timeOffset="187001.1809">6936 2173 639 0,'0'0'546'0,"0"0"-57"0,-1-6-43 0,1 6-46 0,0 0-45 15,0 0-31-15,0 0-18 0,0 0-6 0,0 0-13 0,1 19-14 31,-1-1-22-31,2 4-21 0,-1 0-21 0,1 2-14 16,1 9-16-16,-1-6-24 0,0-4-14 0,1-2-12 0,1 1-12 0,-2-3-16 0,1 3-9 16,1-2-12-16,-1-4-15 0,-1-3-45 0,-1-2-40 15,1-3-46-15,-1-2-41 0,0 0-50 0,0-2-47 16,-1 1-64-16,0-5-83 0,0 0-361 0,0 0-855 0,0 0 231 16</inkml:trace>
          <inkml:trace contextRef="#ctx0" brushRef="#br0" timeOffset="187315.6358">6912 2421 6049 0,'0'0'234'0,"0"0"-162"0,0 0-31 0,0 0-20 0,8-14 18 15,2 10 10-15,6-6-17 0,5 3-8 0,0 0-24 0,0 1-57 0,0 0-61 16,-2 4-89-16,-5-1-85 0,-3 1-88 0,-2 1-382 16,-1 0-914-16,-4-2 246 0</inkml:trace>
          <inkml:trace contextRef="#ctx0" brushRef="#br0" timeOffset="187734.2775">7214 2218 3359 0,'0'0'470'16,"2"-7"-152"-16,-2 7-115 0,-3-4-24 0,3 4-15 16,0 0-5-16,0 0-13 0,0 0-5 0,0 0 7 0,0 0 11 15,1 25 13-15,2-6-5 0,-2 1-5 0,2-2 5 16,-2 6-6-16,1-1-13 0,0 1-11 0,1 10-18 15,0-7-9-15,-1-7-12 0,0 2-6 0,0-2-11 0,1-1-10 16,-1-1-8-16,1-1-22 0,-1-4-40 0,1-2-48 16,-2-1-64-16,-1-3-62 0,3 2-72 0,-2-4-71 0,1-1-78 15,-2-4-96-15,0 0-265 0,0 0-907 0,0 0 244 16</inkml:trace>
          <inkml:trace contextRef="#ctx0" brushRef="#br0" timeOffset="188186.644">7382 2353 209 0,'0'0'505'16,"-6"1"-87"-16,6-1-33 0,0 0-56 0,0 0-33 15,0 0-20-15,-5 2-18 0,5-2-11 0,0 0-9 0,-3 4-10 16,3-4-14-16,-1 5-10 0,0-3-14 0,1-2-9 16,0 9-11-16,0-5-11 0,0 2-7 0,1-1-8 0,0 0-8 15,0 3-7-15,2 1-1 0,-3-3-11 16,4 0-8-16,-2-2-4 0,1 1-2 0,1 0-16 0,3 1-9 16,-2-1-7-16,1-1-6 0,-1-1-12 0,0 0-13 15,1-1-16-15,-1-1-17 0,0-1-21 0,-5 0-17 16,10 0-19-16,-10 0-10 0,10-3-11 0,-6 0-4 15,3-3-2-15,-2 0 7 0,-3 2 0 0,2-2 7 16,-2 2 16-16,0 0 17 0,-1 0 16 0,1 2 19 0,-2 2 17 31,3-6 11-31,-3 3 8 0,0 3-1 0,0 0 3 16,2-3-4-16,-2 3 5 0,0 0 7 0,0 0 6 0,0 0 3 16,0 0 0-16,3 13-5 0,-1-4 6 15,1 1-3-15,1 8-3 0,0-5-8 0,-1-1-8 16,1-2 2-16,0 2-11 0,0-3 1 0,1 0-35 0,0 0-31 0,0-1-43 0,1-1-66 0,2-2-75 15,0 0-75-15,3-2-84 0,2-1-331 0,7-2-854 16,1-1 230-16</inkml:trace>
        </inkml:traceGroup>
        <inkml:traceGroup>
          <inkml:annotationXML>
            <emma:emma xmlns:emma="http://www.w3.org/2003/04/emma" version="1.0">
              <emma:interpretation id="{B281C3E0-A4A1-4422-858A-588F2C2BBC77}" emma:medium="tactile" emma:mode="ink">
                <msink:context xmlns:msink="http://schemas.microsoft.com/ink/2010/main" type="inkWord" rotatedBoundingBox="13652,7603 13840,7591 13846,7696 13658,7708"/>
              </emma:interpretation>
              <emma:one-of disjunction-type="recognition" id="oneOf23">
                <emma:interpretation id="interp115" emma:lang="en-US" emma:confidence="0.5">
                  <emma:literal>=</emma:literal>
                </emma:interpretation>
                <emma:interpretation id="interp116" emma:lang="en-US" emma:confidence="0">
                  <emma:literal>-</emma:literal>
                </emma:interpretation>
                <emma:interpretation id="interp117" emma:lang="en-US" emma:confidence="0">
                  <emma:literal>"</emma:literal>
                </emma:interpretation>
                <emma:interpretation id="interp118" emma:lang="en-US" emma:confidence="0">
                  <emma:literal>I</emma:literal>
                </emma:interpretation>
                <emma:interpretation id="interp11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88405.5773">7721 2339 612 0,'0'0'544'0,"0"0"-31"0,0 0-25 0,0 0-32 0,0 0-31 16,18 3-31-16,-18-3-31 0,11 0-29 0,-11 0-36 16,15 0-34-16,-5 0-27 0,-10 0-26 0,18 0-48 0,-12-1-80 15,-6 1-97-15,8 0-128 0,-8 0-117 0,0 0-118 16,7 4-255-16,-7-4-759 0,0 0 206 0</inkml:trace>
          <inkml:trace contextRef="#ctx0" brushRef="#br0" timeOffset="188559.0873">7765 2442 5455 0,'5'-3'462'0,"-1"-2"-247"15,0 3-90-15,2-2-47 0,-1 1 11 0,5-1 10 16,-2-1-16-16,10-2-23 0,2 2-12 0,-2-1-40 0,-3 2-53 15,-4 1-66-15,-1 0-99 0,-3-1-104 0,0 4-132 16,-7 0-328-16,0 0-930 0,0 0 250 0</inkml:trace>
        </inkml:traceGroup>
        <inkml:traceGroup>
          <inkml:annotationXML>
            <emma:emma xmlns:emma="http://www.w3.org/2003/04/emma" version="1.0">
              <emma:interpretation id="{980E6CE6-BD28-4290-83A3-09776C13C21C}" emma:medium="tactile" emma:mode="ink">
                <msink:context xmlns:msink="http://schemas.microsoft.com/ink/2010/main" type="inkWord" rotatedBoundingBox="14071,7239 14946,7186 14975,7676 14100,7728"/>
              </emma:interpretation>
              <emma:one-of disjunction-type="recognition" id="oneOf24">
                <emma:interpretation id="interp120" emma:lang="en-US" emma:confidence="0.5">
                  <emma:literal>false</emma:literal>
                </emma:interpretation>
                <emma:interpretation id="interp121" emma:lang="en-US" emma:confidence="0">
                  <emma:literal>fake</emma:literal>
                </emma:interpretation>
                <emma:interpretation id="interp122" emma:lang="en-US" emma:confidence="0">
                  <emma:literal>falsa</emma:literal>
                </emma:interpretation>
                <emma:interpretation id="interp123" emma:lang="en-US" emma:confidence="0">
                  <emma:literal>False</emma:literal>
                </emma:interpretation>
                <emma:interpretation id="interp124" emma:lang="en-US" emma:confidence="0">
                  <emma:literal>Fake</emma:literal>
                </emma:interpretation>
              </emma:one-of>
            </emma:emma>
          </inkml:annotationXML>
          <inkml:trace contextRef="#ctx0" brushRef="#br0" timeOffset="189142.8695">8170 2258 5632 0,'-5'-1'448'0,"0"-1"-252"0,5 2-104 0,-3-3-25 0,3 3 9 0,0 0 20 15,8-5-19-15,-3 3-9 0,6 1-17 0,-1-1-7 16,0 2-11-16,1 0-33 0,2-3-53 0,-3 2-67 16,0 1-97-16,-1 0-89 0,-9 0-96 0,13 0-399 0,-8 1-961 15,-5-1 259-15</inkml:trace>
          <inkml:trace contextRef="#ctx0" brushRef="#br0" timeOffset="188961.4918">8199 2454 411 0,'0'0'730'15,"0"0"-87"-15,0 0-42 0,0 0-35 0,0 0-39 16,0 0-53-16,0 0-56 0,0 0-42 0,-2-13-38 0,2 7-32 0,1-2-29 0,-1-3-26 16,0 1-29-16,-1-7-24 0,0-1-21 0,-1-2-19 15,1-2-16-15,-1 0-22 0,-3-2-14 0,2 1-18 16,-1-1-7-16,2 2-12 0,-2 0-8 0,-1 0-10 16,2 0-8-16,2 1-6 0,1 0-5 0,-1 4-1 15,2 4-7-15,-1 0-2 0,3 3-2 0,0 1-6 0,0 0-3 16,2 0-1-16,1 2-2 15,1 0-7-15,0 3 1 0,1-1 3 0,-1 4-9 16,3-2-10-16,2 3-27 0,-1 3-31 0,0 0-50 0,-1 1-56 16,4 8-72-16,0-2-80 0,-7 3-99 0,-2-3-432 0,-1 10-1035 0,-3-3 278 0</inkml:trace>
          <inkml:trace contextRef="#ctx0" brushRef="#br0" timeOffset="189617.8915">8450 2272 679 0,'0'0'463'0,"-12"0"-39"0,12 0-61 0,-7 0-42 0,7 0-36 0,-8 1-34 0,1 0-29 16,7-1-27-16,-15 5-20 0,6 1-11 0,3-2-15 15,-3 2-7-15,3-3-10 0,0 4-7 0,-1 1-2 16,2-3-8-16,1 0-4 0,2-1-2 0,-1 1-2 0,2-2-4 15,1-3-3-15,-1 6-8 0,1-6-5 0,2 6-6 16,-2-6-8-16,5 5-8 0,-1-3-6 0,-4-2-8 16,12 2-5-16,-7-2-15 0,5 0-21 0,-10 0-26 15,15-2-23-15,-6 0-17 0,0 0-13 0,-1-4-19 16,-2 1-4-16,2-1-1 0,-5 1 4 0,4-3 5 16,-4 3 14-16,1 0 21 0,-3 0 18 0,2 1 22 0,-2 1 10 15,-1 3 6-15,0 0 3 0,2-7 2 0,-2 7-4 16,0 0 12-16,0 0 17 0,0 0 17 0,0 0 12 15,0 0 10-15,5 16 7 0,-4-10 0 0,1 3 1 16,2 1 1-16,0-1-6 0,1 1-9 0,0-1-1 0,0 0-6 16,1-2-11-16,1 1-5 0,1-1-18 0,-1-1-34 15,2 1-49-15,0-2-76 0,1-5-82 0,1 0-81 16,1 0-91-16,-2-5-253 0,8-3-763 0,-4-2 206 16</inkml:trace>
          <inkml:trace contextRef="#ctx0" brushRef="#br0" timeOffset="189831.2265">8683 1949 3935 0,'-6'-4'507'0,"2"3"-267"0,4 1-116 0,-10 0-39 0,10 0 19 0,-8 6 38 16,4-2 23-16,2 5-7 0,-3 9-10 0,2 3 7 16,1 1 3-16,1 13-3 0,-1-7 2 0,2 7-3 0,2-2-9 15,-1-5-11-15,0-6-16 0,2 1-11 16,-2-2-11-16,1 2-8 0,1 0-9 0,1-3-12 15,-2-3-4-15,2 2-12 0,-2-7-36 0,1 0-44 0,1-3-52 16,-2 0-62-16,2-3-53 0,1 1-64 0,0-3-75 16,0-2-85-16,-5-2-396 0,11-2-978 0,-1 1 263 0</inkml:trace>
          <inkml:trace contextRef="#ctx0" brushRef="#br0" timeOffset="190080.539">8854 2247 476 0,'-16'1'258'0,"3"2"-32"0,2 0-29 0,1 0-22 0,0 0-20 0,0 3-17 15,2 0-17-15,0-2-13 0,2 2 0 0,2-3 11 16,0 1 23-16,0 1 30 0,4-5 38 0,-3 6 42 16,3-6 25-16,-2 5 7 0,2-5 5 0,3 6-6 15,-3-6-4-15,4 7-8 0,-1-2-22 0,5 1-10 16,-2 1-20-16,2 0-14 0,-1 0-33 0,-1-1-16 15,2 1-15-15,-3-1-17 0,0-3-36 0,0 1-34 16,-3 1-65-16,1 1-71 0,-3 3-93 0,0-2-111 0,-4-1-126 16,0 1-309-16,-3-1-866 0,0-1 233 0</inkml:trace>
          <inkml:trace contextRef="#ctx0" brushRef="#br0" timeOffset="190399.0192">8927 2314 3360 0,'2'-5'460'16,"-2"5"-309"-16,3-4-77 0,-3 4-25 0,0 0 14 0,2-4 8 0,-2 4-9 15,0 0-15-15,0 0-31 0,0 0-19 0,0 0-15 16,0 0-1-16,0 0-3 0,0 0 0 0,0 0 4 0,0 0-5 16,0 0 15-16,0 0 21 0,0 0 36 15,-3-6 25-15,3 6 32 0,0 0 19 0,-4-4 16 16,4 4 9-16,0 0 4 0,-5-3 0 0,5 3-6 0,0 0-10 15,-4-3-11-15,4 3-11 0,0 0-13 0,0 0-17 16,-5-4-8-16,5 4-7 0,0 0-5 0,0 0-6 16,0 0 11-16,0 0-3 0,-5 13 7 0,5-5 12 15,0 3 3-15,0-2 0 0,2 1 1 0,2-1-4 0,0 1-5 16,2-1-4-16,2 1-9 0,-2-1-18 0,8 2-42 16,-3-3-50-16,-1-2-105 0,1-1-107 15,1-5-123-15,-1-5-140 0,0 4-286 0,-1-5-965 0,5-7 260 16</inkml:trace>
        </inkml:traceGroup>
      </inkml:traceGroup>
    </inkml:traceGroup>
    <inkml:traceGroup>
      <inkml:annotationXML>
        <emma:emma xmlns:emma="http://www.w3.org/2003/04/emma" version="1.0">
          <emma:interpretation id="{CB270A69-4985-4911-9F93-FE1D56593B43}" emma:medium="tactile" emma:mode="ink">
            <msink:context xmlns:msink="http://schemas.microsoft.com/ink/2010/main" type="paragraph" rotatedBoundingBox="1448,7823 8387,7752 8396,8603 1457,8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58BBAF-5F4D-432C-B6F2-14ED92F7E959}" emma:medium="tactile" emma:mode="ink">
              <msink:context xmlns:msink="http://schemas.microsoft.com/ink/2010/main" type="line" rotatedBoundingBox="1448,7823 8387,7752 8396,8603 1457,8674"/>
            </emma:interpretation>
          </emma:emma>
        </inkml:annotationXML>
        <inkml:traceGroup>
          <inkml:annotationXML>
            <emma:emma xmlns:emma="http://www.w3.org/2003/04/emma" version="1.0">
              <emma:interpretation id="{6DA19E65-62E6-4AA6-87CC-FF54FB47C8D5}" emma:medium="tactile" emma:mode="ink">
                <msink:context xmlns:msink="http://schemas.microsoft.com/ink/2010/main" type="inkWord" rotatedBoundingBox="1449,7931 1531,7930 1537,8502 1455,8503"/>
              </emma:interpretation>
              <emma:one-of disjunction-type="recognition" id="oneOf25">
                <emma:interpretation id="interp125" emma:lang="en-US" emma:confidence="0.5">
                  <emma:literal>p</emma:literal>
                </emma:interpretation>
                <emma:interpretation id="interp126" emma:lang="en-US" emma:confidence="0">
                  <emma:literal>.</emma:literal>
                </emma:interpretation>
                <emma:interpretation id="interp127" emma:lang="en-US" emma:confidence="0">
                  <emma:literal>P</emma:literal>
                </emma:interpretation>
                <emma:interpretation id="interp128" emma:lang="en-US" emma:confidence="0">
                  <emma:literal>,</emma:literal>
                </emma:interpretation>
                <emma:interpretation id="interp12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209592.5013">-4464 2876 342 0,'0'0'365'0,"0"0"-9"0,-1-3-6 0,1 3 8 0,0 0-3 0,-1-4-2 15,1 4-20-15,0 0-21 0,0 0-30 0,0 0-23 16,0 0-21-16,0 0 0 0,0 0-12 0,0 0-5 16,-3 17-1-16,5 3-11 0,-1-1-14 0,0 1-13 0,0 3-23 15,2 0-9-15,-2 1-17 0,2-2-22 16,-1 2-2-16,2-1-12 0,-2-2-9 0,4-1-11 0,-3 0 5 16,0-3-20-16,-1 0-5 0,1-4-11 0,-1-3-4 15,0-3-12-15,0 0-16 0,-2-1-22 0,1 0-14 16,0-2-24-16,-1-4-10 0,1 7-13 0,-1-7-20 15,0 0-30-15,0 0-43 0,0 0-33 0,0 0-19 16,-10-18 3-16,3-2 4 0,0-14 9 0,0-5 15 16,2-1 14-1,-1-4 21-15,0 0 19 0,5 0 28 0,-3 1 29 16,1 5 26-16,3 3 30 0,1 7 19 0,2 8 16 0,-2-2 20 16,3 4 19-16,0 1 16 0,1-1 11 0,0 6 11 15,0 2 0-15,-1 2-5 0,-2 1-7 0,3 1-10 16,-1 3-8-16,0 0-5 0,-4 3-6 0,8-1 1 15,-8 1 0-15,10 4 0 0,-4 5-1 0,0 1-8 16,-3 8-4-16,-3 1-8 0,0 3-25 0,-5-2-35 0,0 0-49 16,0 2-45-16,-1-1-49 0,-2-2-42 0,1-1-38 15,1-2-45-15,0-3-46 0,-2-5-206 0,2-2-651 16,1-2 176-16</inkml:trace>
        </inkml:traceGroup>
        <inkml:traceGroup>
          <inkml:annotationXML>
            <emma:emma xmlns:emma="http://www.w3.org/2003/04/emma" version="1.0">
              <emma:interpretation id="{11C852E8-961F-4451-80C7-2632FFB821D4}" emma:medium="tactile" emma:mode="ink">
                <msink:context xmlns:msink="http://schemas.microsoft.com/ink/2010/main" type="inkWord" rotatedBoundingBox="1748,7942 3215,7926 3223,8644 1756,8660"/>
              </emma:interpretation>
              <emma:one-of disjunction-type="recognition" id="oneOf26">
                <emma:interpretation id="interp130" emma:lang="en-US" emma:confidence="0.5">
                  <emma:literal>(Muscle</emma:literal>
                </emma:interpretation>
                <emma:interpretation id="interp131" emma:lang="en-US" emma:confidence="0">
                  <emma:literal>[Muscle</emma:literal>
                </emma:interpretation>
                <emma:interpretation id="interp132" emma:lang="en-US" emma:confidence="0">
                  <emma:literal>Muscle</emma:literal>
                </emma:interpretation>
                <emma:interpretation id="interp133" emma:lang="en-US" emma:confidence="0">
                  <emma:literal>(Made</emma:literal>
                </emma:interpretation>
                <emma:interpretation id="interp134" emma:lang="en-US" emma:confidence="0">
                  <emma:literal>(Muscly</emma:literal>
                </emma:interpretation>
              </emma:one-of>
            </emma:emma>
          </inkml:annotationXML>
          <inkml:trace contextRef="#ctx0" brushRef="#br0" timeOffset="209919.5454">-3992 2676 572 0,'-5'3'464'16,"-5"1"-40"-16,0 2-34 0,-5 6-24 0,-1 3-22 16,-8 14-23-16,3 5-22 0,0 4-24 0,0 2-15 15,8 3-15-15,1-1-13 0,4 1-5 0,2 2-17 16,2-3-15-16,4 0-17 0,1-3-18 0,0 1-16 0,8-5-13 16,-1-9-12-16,0-5-14 0,3 1-7 0,3-2-14 15,-1-1-20-15,-1-4-32 0,2 0-39 0,0-3-51 16,2-2-70-16,-2-6-70 0,-2-1-97 0,9-6-113 15,-3-2-260-15,1-4-801 0,0-2 216 0</inkml:trace>
          <inkml:trace contextRef="#ctx0" brushRef="#br0" timeOffset="210537.6417">-4033 2957 479 0,'-3'5'351'16,"3"-5"-24"-16,-2 5-24 0,1 0-17 0,1-5-4 16,-3 9 4-16,2-2-9 0,-2 2-9 0,2 2-8 15,-2 0-18-15,3 1-15 0,0 6-13 0,-1-1-17 16,0-5-14-16,0 6-18 0,1-2-15 0,1-2-12 15,-1-3-14-15,1 0-12 0,-1-4-12 0,0 3-4 0,1-1-11 16,-1-4-2-16,0 1-8 0,3-1-2 16,-3-5-4-16,0 6 4 0,0-6-2 0,1 5 2 0,-1-5-1 15,0 0-6-15,0 4-3 0,0-4-12 0,0 0-18 16,0 0-23-16,0 0-16 0,2-20-16 0,-2-2-17 16,0-1-8-16,-2-17-13 0,-2 1-7 0,4-3 3 15,-2 4 7-15,3 1 11 0,-1 10 8 0,-1 9 0 0,3-2 9 16,-2 4 3-16,2 4 9 0,-4 3 7 0,2 2 1 15,0-1 3-15,0 4-1 0,3 0 3 0,-3 4 12 16,1-4 12-16,-1 4 9 0,0 0 8 0,0 0 4 0,10 10 2 16,-3-3 1-16,-1 1 0 0,1 7-4 0,2-1-2 15,3 0-6-15,-4-2-1 0,-3-1-3 0,0-1-7 0,1-1 2 16,-1-2-1-16,0-1-2 0,2 1-2 0,-2-1-1 16,0-1 1-16,0-1-2 0,0-2 3 0,-5-2-2 15,10-2 1-15,-1-1-3 0,0-4-6 0,4-5 5 16,-1-3-1-16,0-2 0 0,-1-3-2 0,-2 0-4 0,0-2 2 15,0 3 6-15,-3 1 13 0,0 3 17 0,-2 3 5 16,0 3 6-16,-2 2-5 0,0 2-4 0,-1 0-5 16,2 2-9-16,-3 3 11 0,0 0-12 0,0 0 9 15,9 11 3-15,-3 4 0 0,-2 6-3 0,1 1-3 16,0 1-4-16,2 13-5 0,-1-9-3 0,1 6 0 0,-1-6-8 16,1-5-9-16,-1-2-44 0,0 0-46 0,1-3-46 15,-3-3-54-15,4 1-59 0,-3-3-60 0,0-3-62 16,0-4-77-16,0-1-270 0,0-3-851 0,-5-1 230 15</inkml:trace>
          <inkml:trace contextRef="#ctx0" brushRef="#br0" timeOffset="211011.6575">-3628 3008 601 0,'0'0'431'0,"0"0"-38"16,-4 3-33-16,4-3-35 0,0 0-26 15,0 0-26-15,0 0-19 0,0 0-19 0,0 0-16 0,0 0-20 16,0 0-11-16,0 0-12 0,0 0-13 0,-3 4-10 0,3-4-13 15,0 4-12-15,0-4-13 0,-1 9-11 0,1-9-11 16,1 8-11-16,-1-3-3 0,1-1-15 0,1 1-5 16,-1-1-3-16,0 1-4 0,1-1 5 0,1 1-4 0,0-2-4 15,1 0-2-15,0 1-1 0,1-2-9 0,-5-2 0 16,13 1-10-16,-13-1-14 0,15 0-14 0,-6-3-29 16,-2-1-22-16,1-2-20 0,-1-1-19 0,0 0-19 15,-3-2-8-15,1 0 8 0,-1 1 9 0,-2 1 15 16,1 1 13-16,-1 2 24 0,1 0 3 0,-3 4 14 0,2-7 16 0,-2 7 0 15,2-3 14-15,-2 3 18 0,0 0 19 0,0 0 18 16,0 0 15-16,0 0 20 0,0 0-3 0,5 15 2 16,-3-4-3-1,1-3-6-15,2 10-4 0,0-6-11 0,0-1-5 16,-1-1-6-16,-1-1-2 0,3 0-23 0,0-1-30 16,0 1-46-16,0-3-55 0,1 1-67 0,-2-3-73 15,2-2-81-15,-7-2-312 0,11 1-764 0,-11-1 207 0</inkml:trace>
          <inkml:trace contextRef="#ctx0" brushRef="#br0" timeOffset="211359.7154">-3316 2907 251 0,'0'0'341'15,"0"0"-33"-15,0 0-21 0,-7 3-22 0,7-3-18 16,0 0-4-16,0 0 1 0,-9 1-6 0,9-1-10 16,-10 2-4-16,10-2-10 0,-10 1-8 15,5 1 0-15,-2-2-14 0,7 0-11 0,-10 3-12 16,4-2-10-16,6-1-17 0,-8 2-7 0,8-2-1 0,-8 4 0 16,8-4 0-16,-5 1 3 0,5-1-2 0,-4 3 10 15,4-3-13-15,0 0-2 0,0 0 5 0,-1 7 13 16,1-7 0-16,6 7-5 0,-2-4-5 0,4 4-2 15,-1 1-10-15,2 0-9 0,4 3-12 0,2-1-8 0,-2 0-9 16,-4-1-7-16,3 4-7 0,-4-3-11 16,0 1-20-16,-3-1-23 0,-2 5-47 0,-1 3-71 0,-2-5-66 15,-4 4-76-15,-4-2-70 0,2-4-71 0,0-2-69 16,-2-3-318-16,1-3-923 0,0-1 249 0</inkml:trace>
          <inkml:trace contextRef="#ctx0" brushRef="#br0" timeOffset="211690.8817">-3105 2923 482 0,'0'0'442'16,"-10"2"-73"-16,10-2-45 0,0 0-42 0,0 0-30 15,0 0-29-15,-11 1-34 0,11-1-6 0,-11 3-23 0,1 2-16 16,0 0-8-16,0 0-14 0,2 2-1 16,2 2-6-16,-1-3 6 0,2 3-1 0,-1-2 0 0,2-1-2 15,1 1 1-15,2-1-1 0,1 1-5 0,1 2-6 16,2-1-4-16,-1-2-11 0,4 0-6 0,1 1-9 15,-1-2-7-15,3-2-38 0,1 1-46 0,1 0-66 16,2-2-71-16,6-2-79 0,-1 0-97 0,-4-2-241 0,0 0-680 16,-2-2 184-16</inkml:trace>
          <inkml:trace contextRef="#ctx0" brushRef="#br0" timeOffset="211962.2332">-3025 2786 219 0,'-4'-4'536'16,"4"4"-57"-16,0 0-29 0,0 0-22 0,-1 12-12 16,1-2-16-16,2 9-11 0,-1 0-12 0,1 2-20 15,1 1-38-15,1-1-28 0,0 1-26 0,0 0-34 16,1-1-18-16,1 1-24 0,0-4-14 0,1 2-34 0,1-5-36 15,-2-2-50-15,-1-1-61 0,0-3-66 0,2 0-86 16,-2-1-91-16,-2-2-84 0,1-3-388 0,0-1-864 16,-4-2 233-16</inkml:trace>
          <inkml:trace contextRef="#ctx0" brushRef="#br0" timeOffset="212288.3246">-2824 3003 774 0,'-5'3'577'0,"5"-3"-96"0,0 0-45 0,0 0-31 0,0 0-28 15,0 0-26-15,0 0-34 0,11 4-25 0,-6-4-36 0,-5 0-27 16,10 1-14-16,-4-1-17 0,-6 0-17 0,11 0-22 16,-11 0-14-16,7 0-7 0,-7 0-17 0,0 0-3 15,9-1-38-15,-9 1-48 0,1-3-43 0,-1 3-59 0,0 0-56 16,-6-8-46-16,-3 3-36 0,-1 2-11 0,-1 0 4 15,-1 0 21-15,0 1 19 0,1 1 32 0,2 0 40 16,-1-1 40-16,1 2 50 0,9 0 38 0,-12-1 53 16,12 1 28-16,-9 0 20 0,9 0 15 0,0 0 10 15,-10 1-1-15,10-1 1 0,0 0-2 0,-3 4-2 16,3-4-9-16,4 7-12 0,-4-7-9 0,10 11-9 16,-2-4-12-16,0 2-6 0,9 2-16 0,-1-1-46 0,0 1-51 15,3-5-73-15,0 2-97 0,-4-3-106 0,-2-4-114 16,5 4-297-16,-4-7-854 0,0 1 229 0</inkml:trace>
        </inkml:traceGroup>
        <inkml:traceGroup>
          <inkml:annotationXML>
            <emma:emma xmlns:emma="http://www.w3.org/2003/04/emma" version="1.0">
              <emma:interpretation id="{02B3671C-C08A-4696-993D-BFD2C225898E}" emma:medium="tactile" emma:mode="ink">
                <msink:context xmlns:msink="http://schemas.microsoft.com/ink/2010/main" type="inkWord" rotatedBoundingBox="3410,7798 4247,8037 4112,8508 3276,8269"/>
              </emma:interpretation>
              <emma:one-of disjunction-type="recognition" id="oneOf27">
                <emma:interpretation id="interp135" emma:lang="en-US" emma:confidence="0.5">
                  <emma:literal>Pain</emma:literal>
                </emma:interpretation>
                <emma:interpretation id="interp136" emma:lang="en-US" emma:confidence="0">
                  <emma:literal>pain</emma:literal>
                </emma:interpretation>
                <emma:interpretation id="interp137" emma:lang="en-US" emma:confidence="0">
                  <emma:literal>Pan</emma:literal>
                </emma:interpretation>
                <emma:interpretation id="interp138" emma:lang="en-US" emma:confidence="0">
                  <emma:literal>Pains</emma:literal>
                </emma:interpretation>
                <emma:interpretation id="interp139" emma:lang="en-US" emma:confidence="0">
                  <emma:literal>Paint</emma:literal>
                </emma:interpretation>
              </emma:one-of>
            </emma:emma>
          </inkml:annotationXML>
          <inkml:trace contextRef="#ctx0" brushRef="#br0" timeOffset="212794.6026">-2503 2758 369 0,'-7'-4'665'0,"7"4"-101"15,0 0-69-15,-5-1-56 0,5 1-54 0,0 0-50 0,0 0-37 0,0 0-36 16,0 0-30-16,-5 5-20 0,4 4-24 0,0 1-16 15,-1 7-14-15,1 1-16 0,1 1-14 0,1 1-10 16,2-2-9-16,-2 4-14 0,3-2-8 0,-2-1-9 16,2 1-10-16,0-4-8 0,-1 1-8 0,0-3 0 15,0-3-3-15,-1-1-8 0,1-3-2 0,-1-1-5 16,1 0-9-16,-2 0-2 0,0-3-8 0,1 1-7 16,-2-4-2-16,1 5-14 0,-1-5-20 0,0 0-34 0,0 0-36 15,0 0-32-15,0 0-18 0,0-14-10 0,-5-3-6 16,1-4-4-16,0-2 4 0,-1-13 11 0,0-2 17 15,-2 1 16-15,2-2 26 0,-2-1 25 0,4 1 26 16,-1 3 36-16,3 2 41 0,1 8 36 0,0 6 29 16,1 2 18-16,0 1 14 0,-2 4 2 15,2 1 3-15,0 3 5 0,2 2 1 0,-1 0-8 16,1 1-14-16,-2 3-10 0,3 0-12 0,-4 3-8 0,0 0 8 16,11-1-7-16,-11 1-5 0,15 12-2 0,-3 3-8 15,-7 3-6-15,2 3-14 0,-5-1-22 0,0 3-37 16,-2 0-49-16,-2 1-57 0,0-1-58 0,-1 2-55 15,-2-4-54-15,-2 0-48 0,3-2-47 0,-1-7-301 16,2-2-809-16,-1-1 220 0</inkml:trace>
          <inkml:trace contextRef="#ctx0" brushRef="#br0" timeOffset="213408.6642">-2233 2840 405 0,'0'0'391'0,"-8"1"-60"0,8-1-45 0,-6 1-37 0,6-1-32 15,-9 2-25-15,4 1-10 0,-4 1-1 0,1 2-7 16,-1 0 0-16,0 0-4 0,1 1-8 0,-1 0 1 0,1-1-11 15,2 3 1-15,-2-3-2 0,3 2-2 0,0-1 2 16,2-3-2-16,0 2-3 0,1-1-4 0,0-2-3 16,2 0-6-16,0-3-11 0,2 7-8 0,0-4-13 15,2 0-9-15,0-2-9 0,1 1-10 0,-5-2-12 16,11 0-23-16,0-2-23 0,1-2-27 0,-2 1-22 0,2-2-25 16,4-5-26-16,-2 0-14 0,-4 0 1 15,-4-1-1-15,1 3 4 0,-3 0 13 0,-1-1 19 0,0 2 12 16,-3 1 4-16,0 2 10 0,-1 0 4 0,1 4 26 15,-3-6 10-15,3 6 13 0,-4-4 11 0,4 4 9 0,0 0 6 32,0 0 16-32,0 0 13 0,-11 6 17 0,7-1 9 15,0 2 6-15,2 0 5 0,1 2 0 0,-2 0 0 0,3 1-5 16,0-2-6-16,1 2-5 0,1 0-6 0,0-1-11 16,2-1 5-16,0-1-7 0,1 0-10 0,1-2-16 15,-1-2-29-15,4 0-35 0,2-1-40 0,0-1-34 0,-1-2-48 16,9-1-34-16,-4 0-33 0,-1-1-6 0,-3-2-2 15,5 0 13-15,-5-1 15 0,-1 2 21 0,-1-2 26 0,-2 3 41 16,-2-1 41-16,0 1 39 0,-5 3 51 0,7-4 32 16,-3 3 34-16,-4 1 20 0,4-3 8 0,-4 3 3 15,4-3-3-15,-4 3 1 0,0 0-5 0,3-2 3 16,-3 2 4-16,0 0 0 0,0 0-7 0,0 0-5 16,7 8-11-16,-4-4-4 0,-2 0-13 0,2 6-13 0,-1 0-29 15,-1-2-55-15,1 1-68 0,-1 2-88 0,1-4-83 16,-3 1-91-16,2-1-95 0,-1-2-244 0,0-5-814 15,-1 5 220-15</inkml:trace>
          <inkml:trace contextRef="#ctx0" brushRef="#br0" timeOffset="213552.1164">-2011 2735 464 0,'-6'-5'660'15,"0"0"-134"-15,2 0-83 0,-1 3-58 0,2-1-78 0,3 3-106 16,0 0-111-16,0 0-108 0,0 0-113 0,0 0-105 15,-9 9-127-15,9-9-432 0,0 0 121 0</inkml:trace>
          <inkml:trace contextRef="#ctx0" brushRef="#br0" timeOffset="213967.2833">-1922 2934 546 0,'0'0'420'15,"-1"8"-39"-15,1-8-40 0,-1 3-31 0,1-3-21 0,0 10-27 16,1-7-13-16,0 3-12 0,1-3-25 0,-2 2-13 15,1 0-14-15,0-2-17 0,-1-3-10 0,1 5-11 16,-1-2-2-16,0-3-2 0,2 5-5 0,-2-5-1 16,0 0 0-16,2 4-11 0,-2-4-10 0,0 0-15 15,0 0-11-15,0 0-7 0,0 0-13 0,15-13-11 16,-8 6-14-16,-2-3-8 0,0 0-5 0,1 2-3 0,0-2-3 16,-1 1-1-16,0 1 1 0,0 0 5 0,0 1 15 15,-1 1 10-15,-1 2 5 0,0-1-4 0,-1 1 4 16,-2 4-4-16,0 0 15 0,7-1 1 0,-7 1 6 15,0 0-9-15,11 11-6 0,-6-3 1 0,3 7-13 16,0 2-7-16,-1-2-34 0,-1 2-45 0,-2-4-51 0,-2-2-58 16,2 0-71-16,0-1-63 0,-1-1-70 0,0-2-73 15,-1-2-276-15,1-1-838 0,-3-4 227 0</inkml:trace>
        </inkml:traceGroup>
        <inkml:traceGroup>
          <inkml:annotationXML>
            <emma:emma xmlns:emma="http://www.w3.org/2003/04/emma" version="1.0">
              <emma:interpretation id="{9A602589-9C1A-4C5B-990E-C8FACB366D7B}" emma:medium="tactile" emma:mode="ink">
                <msink:context xmlns:msink="http://schemas.microsoft.com/ink/2010/main" type="inkWord" rotatedBoundingBox="4364,7820 7070,7793 7078,8617 4373,8645"/>
              </emma:interpretation>
              <emma:one-of disjunction-type="recognition" id="oneOf28">
                <emma:interpretation id="interp140" emma:lang="en-US" emma:confidence="0.5">
                  <emma:literal>=</emma:literal>
                </emma:interpretation>
                <emma:interpretation id="interp141" emma:lang="en-US" emma:confidence="0">
                  <emma:literal>_</emma:literal>
                </emma:interpretation>
                <emma:interpretation id="interp142" emma:lang="en-US" emma:confidence="0">
                  <emma:literal>.</emma:literal>
                </emma:interpretation>
                <emma:interpretation id="interp143" emma:lang="en-US" emma:confidence="0">
                  <emma:literal>-</emma:literal>
                </emma:interpretation>
                <emma:interpretation id="interp14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14325.155">-1561 3063 4576 0,'0'0'519'16,"0"0"-210"-16,0 0-118 0,0 0-40 0,0 0-9 0,12-10-16 15,-7 7-21-15,4-1-27 0,1-1-12 0,2 2-7 16,-2 0-39-16,7-1-47 0,-5-2-65 0,0 4-100 16,-5 0-102-16,0 0-106 0,-7 2-338 0,7-2-885 0,-7 2 239 15</inkml:trace>
          <inkml:trace contextRef="#ctx0" brushRef="#br0" timeOffset="214196.6135">-1546 2934 464 0,'0'0'699'0,"0"0"-108"0,0 0-44 0,0 0-33 0,0 0-39 16,0 0-45-16,0 0-35 0,0 0-45 0,0 0-40 15,0 0-28-15,31-4-33 0,-20 2-21 0,-2 0-32 16,1 1-25-16,-2-1-62 0,-2 1-81 0,-6 1-102 0,13-1-108 15,-13 1-100-15,0 0-97 0,0 0-329 0,5 5-847 16,-5-5 229-16</inkml:trace>
        </inkml:traceGroup>
        <inkml:traceGroup>
          <inkml:annotationXML>
            <emma:emma xmlns:emma="http://www.w3.org/2003/04/emma" version="1.0">
              <emma:interpretation id="{CE93E338-B8DC-4E5D-8FD6-E14DD7099B11}" emma:medium="tactile" emma:mode="ink">
                <msink:context xmlns:msink="http://schemas.microsoft.com/ink/2010/main" type="inkWord" rotatedBoundingBox="4579,7568 6000,7803 5862,8634 4441,8398"/>
              </emma:interpretation>
              <emma:one-of disjunction-type="recognition" id="oneOf29">
                <emma:interpretation id="interp145" emma:lang="en-US" emma:confidence="0.5">
                  <emma:literal>True/</emma:literal>
                </emma:interpretation>
                <emma:interpretation id="interp146" emma:lang="en-US" emma:confidence="0">
                  <emma:literal>True</emma:literal>
                </emma:interpretation>
                <emma:interpretation id="interp147" emma:lang="en-US" emma:confidence="0">
                  <emma:literal>Trued</emma:literal>
                </emma:interpretation>
                <emma:interpretation id="interp148" emma:lang="en-US" emma:confidence="0">
                  <emma:literal>true/</emma:literal>
                </emma:interpretation>
                <emma:interpretation id="interp149" emma:lang="en-US" emma:confidence="0">
                  <emma:literal>Trues</emma:literal>
                </emma:interpretation>
              </emma:one-of>
            </emma:emma>
          </inkml:annotationXML>
          <inkml:trace contextRef="#ctx0" brushRef="#br0" timeOffset="214726.545">-1194 2691 548 0,'-3'-5'632'16,"3"5"-79"-16,-4-3-57 0,4 3-41 0,0 0-46 0,-1-3-40 16,1 3-30-16,0 0-19 0,0 0-2 0,0 0-28 15,4 15-20-15,-3-6-19 0,3 7-20 0,0 3-18 16,-3-1-19-16,3 1-23 0,0 1-16 0,-2 0-15 15,1 2-18-15,0-2-10 0,1 1-14 0,0 0-14 0,-2-4-26 16,3 1-44-16,-1-6-44 0,-1-2-46 0,-2-1-43 0,0-2-56 16,1-1-51-16,-1-2-49 0,-1-4-67 0,-1 5-99 15,1-5-271-15,0 0-856 0,0 0 232 0</inkml:trace>
          <inkml:trace contextRef="#ctx0" brushRef="#br0" timeOffset="214965.0626">-1412 2668 943 0,'0'0'654'0,"0"0"-65"0,0 0-7 0,13-5-18 0,-1 3-28 16,9-2-31-16,3-1-35 0,15-3-34 0,1 0-22 15,-2 2-25-15,-6 0-26 0,-6 3-33 0,-4-1-36 16,1-1-31-16,-3 2-23 0,-1-1-33 0,-4 1-29 0,-3 1-50 15,-2 1-66-15,-2-1-70 0,-2 1-80 0,-2 0-96 16,-4 1-121-16,0 0-97 0,0 0-119 0,0 0-401 31,0 0-1107-31,0 0 296 0</inkml:trace>
          <inkml:trace contextRef="#ctx0" brushRef="#br0" timeOffset="215649.0986">-1014 2806 372 0,'0'0'441'16,"0"0"-54"-16,0 0-53 0,0 0-22 0,0 0-25 0,-8-2-28 0,8 2-20 15,0 0-5-15,0 0-13 0,0 0 6 0,0 9-11 16,2-5-5-16,-2 5-7 0,1 3-4 0,1-3-10 16,1 2-11-16,1 6-4 0,1-5 1 0,-3 0-14 15,2-4-13-15,0 1-4 0,-2 0-10 0,2 0-7 16,-1-3-9-16,-1-1 9 0,1 0-11 0,-2-1 1 15,0 0-9-15,-1-4-3 0,4 5-4 0,-4-5-2 16,3 4-3-16,-3-4-7 0,3 3-6 0,-3-3-7 0,0 0-10 16,0 0-15-16,0 0 4 0,10-8-13 0,-6 0-11 15,-1-2-6-15,1 2-5 0,0-2-5 0,-2 0 2 16,1 0-8-16,-1 2-2 0,2-2 0 0,0 3-7 16,-1-4 3-16,0 4-7 0,2-2-1 0,-1 3-6 0,-1-1-4 15,0 1-10-15,4 0-18 0,-2 0-19 0,0 2-20 16,0-1-24-16,4 2-31 0,-4-2-37 0,3 3-41 15,-3 1-45-15,-5 1-43 0,11-3-61 0,1 3-72 16,-12 0-250-16,17 4-823 0,-9-3 224 0</inkml:trace>
          <inkml:trace contextRef="#ctx0" brushRef="#br0" timeOffset="216028.7087">-708 2827 722 0,'0'0'435'15,"0"0"-56"-15,-7-2-42 0,7 2-38 0,0 0-10 16,0 0-21-16,0 0-7 0,0 0-4 0,-6 7-5 15,6-7-10-15,0 8-4 0,0-4-15 0,0-4-12 0,1 10-7 16,1-6-9-16,0 1-5 0,-1-1-16 0,3 2-9 16,-1-3-10-16,0 2-12 0,1-1-13 0,4 2-11 15,-1-3-18-15,0 1-4 0,0-2-12 0,4-1-7 0,-2 1-5 16,1-2-15-16,0-2-18 0,-1 2-18 0,-1-3-23 16,1-2-21-16,-3 0-19 0,0-1-15 0,1-3-4 15,-2-1-2-15,0 3 0 0,-3-4 4 0,1 5 9 16,-2-1 9-16,0 1 16 0,-1 0 12 0,2 2 11 0,-2 4 12 15,0-6 4-15,0 6-1 0,0-5 2 16,0 5-9 0,0 0 0-16,0 0 2 0,0 0 3 0,0 0 3 0,0 0 6 15,0 0 10-15,0 0 2 0,1 17 12 0,0-7-7 16,-1 0-4-16,3 1 0 0,0 5-5 0,2 1 1 0,-1-4 4 16,0-2-11-16,0-2-16 0,1 1-16 0,-1-2-27 15,1 0-36-15,0 0-49 0,4-1-66 0,0-3-76 16,1-1-68-16,3-2-82 0,6 1-276 0,2-4-824 15,-3 0 223-15</inkml:trace>
          <inkml:trace contextRef="#ctx0" brushRef="#br0" timeOffset="216403.4693">-335 2840 576 0,'0'0'555'15,"0"0"-48"-15,0 0-34 0,0 0-36 0,0 0-37 16,16-4-38-16,-16 4-24 0,17-4-26 0,-7 1-20 0,2 0-34 16,-2 2-24-16,-3-2-31 0,0 1-18 0,-2 1-20 15,-5 1-14-15,9-4-24 0,-5 2-31 0,-4 2-34 16,4-3-39-16,-4 3-48 0,0 0-34 0,0 0-38 15,0 0-35-15,-18-8-14 0,8 9-3 0,-1 1 14 16,-9 1 12-16,5 1 11 0,2 0 17 0,3 0 10 16,-1 2 21-16,3 1 22 0,-1 0 22 0,1 1 30 15,2 1 24-15,2-3 30 0,0 3 17 0,2 0 14 0,3-2 4 16,2 4-1-16,2-4 0 0,2 3-1 16,1-3-6-16,6 4-6 0,3-1-8 0,2-4-6 0,-1 0-7 15,3-2-26-15,-2-2-47 0,0-2-72 0,-4-2-86 16,-1-2-115-16,-4 1-412 0,7-6-836 0,-7 1 226 15</inkml:trace>
          <inkml:trace contextRef="#ctx0" brushRef="#br0" timeOffset="216681.1285">69 2540 3701 0,'0'0'296'0,"0"0"-131"0,-12 6-16 0,9 1 10 0,-2 5 27 16,-4 7 14-16,-5 12 2 0,0 6-7 0,1 3-20 16,-10 35 13-16,9-22-11 0,4-10 3 0,-6 34-5 31,7-27-10-31,3-9-4 0,1-3-11 0,3 2-14 0,-2 1-11 16,1-4-11-16,1-1-11 0,2-9-9 0,-1-3-14 15,2-5-23-15,-1-1-31 0,-1-1-37 0,2-4-51 16,-1-3-56-16,-1-3-59 0,2-2-74 0,-2-2-81 15,1-3-117-15,0 0-377 0,0 0-991 0,0 0 266 16</inkml:trace>
        </inkml:traceGroup>
        <inkml:traceGroup>
          <inkml:annotationXML>
            <emma:emma xmlns:emma="http://www.w3.org/2003/04/emma" version="1.0">
              <emma:interpretation id="{DE18D0AB-E09E-49E7-BB36-DF7431DAC48E}" emma:medium="tactile" emma:mode="ink">
                <msink:context xmlns:msink="http://schemas.microsoft.com/ink/2010/main" type="inkWord" rotatedBoundingBox="6095,7947 6836,8197 6697,8607 5957,8357"/>
              </emma:interpretation>
              <emma:one-of disjunction-type="recognition" id="oneOf30">
                <emma:interpretation id="interp150" emma:lang="en-US" emma:confidence="0.5">
                  <emma:literal>Flu</emma:literal>
                </emma:interpretation>
                <emma:interpretation id="interp151" emma:lang="en-US" emma:confidence="0">
                  <emma:literal>Fly</emma:literal>
                </emma:interpretation>
                <emma:interpretation id="interp152" emma:lang="en-US" emma:confidence="0">
                  <emma:literal>Fla</emma:literal>
                </emma:interpretation>
                <emma:interpretation id="interp153" emma:lang="en-US" emma:confidence="0">
                  <emma:literal>Fin</emma:literal>
                </emma:interpretation>
                <emma:interpretation id="interp154" emma:lang="en-US" emma:confidence="0">
                  <emma:literal>flu</emma:literal>
                </emma:interpretation>
              </emma:one-of>
            </emma:emma>
          </inkml:annotationXML>
          <inkml:trace contextRef="#ctx0" brushRef="#br0" timeOffset="222730.6822">199 2711 738 0,'0'0'482'0,"0"0"-50"0,0 0-29 0,0 0-13 0,-3 18-17 0,4 2-25 15,-2 3-32-15,1 16-22 0,0-2-26 0,1 1-24 16,2-2-16-16,-2-8-31 0,0 5-22 0,-1-4-16 15,3-7-21-15,-2-1-11 0,2-2-17 0,0-1-7 16,0 1-17-16,1-6-31 0,-2-1-42 0,0-5-36 16,-1 0-46-1,0-2-41-15,0 1-47 0,-1-6-74 0,0 0-73 16,0 0-356-16,0 0-790 0,0 0 214 0</inkml:trace>
          <inkml:trace contextRef="#ctx0" brushRef="#br0" timeOffset="222898.5652">117 2840 4896 0,'-1'-5'566'0,"1"5"-227"0,-1-5-130 16,1 5-74-16,0 0-21 0,4-7-3 0,-1 4 19 0,6-2-20 15,1 0-12-15,7-2-13 0,3-1-11 16,2 3-9-16,-1 0-7 0,2 2-5 0,-2-2-31 0,-1 3-55 16,-6-1-74-16,-3 2-80 0,-1 1-85 0,-3 1-70 15,-7-1-72-15,5 7-376 0,-8-1-949 0,-3 1 255 16</inkml:trace>
          <inkml:trace contextRef="#ctx0" brushRef="#br0" timeOffset="223057.1335">140 3025 6301 0,'0'0'230'15,"4"-6"-160"-15,2-1-34 0,7-5-29 0,3 0 21 16,1-1 1-16,6-2-3 0,1 5-3 0,0 0-21 0,-1 1-54 15,-2 1-60-15,1 1-84 0,-2 4-70 0,-5 1-102 16,-5 1-99-16,-4 3-264 0,-4 2-878 0,-2-4 238 16</inkml:trace>
          <inkml:trace contextRef="#ctx0" brushRef="#br0" timeOffset="223552.9251">475 2790 753 0,'0'0'504'0,"-2"-2"-71"0,2 2-44 0,0 0-39 0,0 0-40 0,0 0-11 15,0 0-13-15,-7 14-3 0,5-5-8 0,1 7-10 16,-2 2-16-16,1 3-16 0,0-1-16 0,1 0-22 16,2 1-19-16,1 1-19 0,-1-1-17 0,3 0-14 15,-2-1-12-15,3 0-7 0,2-1-26 0,-1-1-51 0,0-2-52 16,0-4-67-16,2-2-77 0,-3-1-87 15,0-1-99-15,-1-3-351 0,0-1-842 0,-1-3 227 16</inkml:trace>
          <inkml:trace contextRef="#ctx0" brushRef="#br0" timeOffset="224022.2967">613 2951 290 0,'0'0'421'15,"0"0"-54"-15,0 0-32 0,0 0-39 0,0 0-26 16,-7 4-17-16,7-4-7 0,0 0-9 0,0 0-1 16,-3 1-16-16,3-1-9 0,0 0-17 0,0 0-13 15,-2 4-15-15,2-4-9 0,0 0-8 0,0 0-12 16,0 5-7-16,0-5-11 0,0 7-8 0,1-2-11 15,0-1-13-15,1 0-6 0,-1 1-9 0,1 4-7 16,2-1-7-16,-1-3-3 0,2 4-2 0,-2-2-15 0,1-1-7 16,1 0-12-16,-2-2-12 0,1-1-16 0,0 2-16 15,1-3-9-15,-1 0-10 0,-4-2-4 0,9 3-9 16,-9-3-4-16,0 0-5 0,10-1-6 0,-10 1-5 16,7-5-8-16,-4 2-10 0,-1-3 14 0,3-1 9 0,-2 1 9 15,-2-4 4-15,2 2 12 0,-2 2 21 0,-1 0 24 16,2 2 13-16,-2 0 25 0,0 4 27 0,2-6 17 0,-1 2 13 15,-1 4 10-15,0-4-1 0,0 4 0 0,0 0-7 16,0 0 0-16,0 0 4 0,0 0 9 16,0 0 1-16,0 0 4 0,0 0-5 0,0 0-10 0,10 15 5 15,-6-3-18 1,1-3-11-16,2 7-6 0,2 2-9 0,-1-3-5 0,0 1-5 0,1-5-29 0,-3-2-40 16,2-1-56-16,-2-1-68 0,3 0-70 0,-3-3-72 15,4-2-88-15,1 1-342 0,0-3-859 0,1-4 233 0</inkml:trace>
        </inkml:traceGroup>
        <inkml:traceGroup>
          <inkml:annotationXML>
            <emma:emma xmlns:emma="http://www.w3.org/2003/04/emma" version="1.0">
              <emma:interpretation id="{8FD58838-4712-43F1-9BD0-09416D0FC15E}" emma:medium="tactile" emma:mode="ink">
                <msink:context xmlns:msink="http://schemas.microsoft.com/ink/2010/main" type="inkWord" rotatedBoundingBox="6869,8120 7086,8208 7027,8353 6810,8264"/>
              </emma:interpretation>
              <emma:one-of disjunction-type="recognition" id="oneOf31">
                <emma:interpretation id="interp155" emma:lang="en-US" emma:confidence="0.5">
                  <emma:literal>=</emma:literal>
                </emma:interpretation>
                <emma:interpretation id="interp156" emma:lang="en-US" emma:confidence="0">
                  <emma:literal>.</emma:literal>
                </emma:interpretation>
                <emma:interpretation id="interp157" emma:lang="en-US" emma:confidence="0">
                  <emma:literal>F</emma:literal>
                </emma:interpretation>
                <emma:interpretation id="interp158" emma:lang="en-US" emma:confidence="0">
                  <emma:literal>"</emma:literal>
                </emma:interpretation>
                <emma:interpretation id="interp159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224246.661">915 2917 324 0,'0'0'600'15,"-3"3"-70"-15,3-3-22 0,0 0-11 0,0 0-16 0,13 5-17 16,-7-4-33-16,5 0-36 0,1-1-34 16,5-1-28-16,2 0-28 0,0-1-33 0,-4 0-30 0,-3 1-30 15,0-2-32-15,-2 3-66 0,-3-1-83 0,-1-1-93 16,-6 2-109-16,9 0-101 0,-9 0-132 0,0 0-338 0,0 0-891 16,0 0 240-16</inkml:trace>
          <inkml:trace contextRef="#ctx0" brushRef="#br0" timeOffset="224396.827">1010 3054 5320 0,'0'0'460'0,"4"-4"-216"0,-2 0-115 0,1 1-41 0,5-4-24 0,0-1 4 0,7-2-12 16,2 0-14-16,0 1-5 0,-1 1-46 0,-2 2-66 16,-4 2-80-16,-1 1-91 0,-3 0-102 0,-1 1-99 15,-5 2-275-15,0 0-866 0,0 0 231 0</inkml:trace>
        </inkml:traceGroup>
        <inkml:traceGroup>
          <inkml:annotationXML>
            <emma:emma xmlns:emma="http://www.w3.org/2003/04/emma" version="1.0">
              <emma:interpretation id="{B04949F0-5490-4A1C-B60C-CA28CB107203}" emma:medium="tactile" emma:mode="ink">
                <msink:context xmlns:msink="http://schemas.microsoft.com/ink/2010/main" type="inkWord" rotatedBoundingBox="7306,7713 8450,7882 8343,8610 7199,8442"/>
              </emma:interpretation>
              <emma:one-of disjunction-type="recognition" id="oneOf32">
                <emma:interpretation id="interp160" emma:lang="en-US" emma:confidence="0.5">
                  <emma:literal>false)</emma:literal>
                </emma:interpretation>
                <emma:interpretation id="interp161" emma:lang="en-US" emma:confidence="0">
                  <emma:literal>False)</emma:literal>
                </emma:interpretation>
                <emma:interpretation id="interp162" emma:lang="en-US" emma:confidence="0">
                  <emma:literal>fats)</emma:literal>
                </emma:interpretation>
                <emma:interpretation id="interp163" emma:lang="en-US" emma:confidence="0">
                  <emma:literal>falsa)</emma:literal>
                </emma:interpretation>
                <emma:interpretation id="interp164" emma:lang="en-US" emma:confidence="0">
                  <emma:literal>Falsa)</emma:literal>
                </emma:interpretation>
              </emma:one-of>
            </emma:emma>
          </inkml:annotationXML>
          <inkml:trace contextRef="#ctx0" brushRef="#br0" timeOffset="224795.887">1447 3066 4339 0,'-3'5'577'0,"3"-5"-247"0,0 0-115 0,0 0-61 0,0 0 1 15,0 0 4-15,0 0-2 0,0 0-24 0,0 0-20 16,0 0-14-16,0 0-5 0,0 0-6 0,0 0-12 15,-4-13-5-15,6 7-10 0,-2-3-3 0,0-3-18 0,-2-7 6 16,-2-2-11-16,-2 0-9 0,0-2-13 0,0 1-2 16,-3-12-17-16,1 6 9 0,-1 6-16 0,0 1 0 15,-2-2 1-15,3 1 1 0,2 1 1 0,1 0 2 16,1 4 2-16,0 2-3 0,2 1 3 0,3 2 1 16,-1 4 5-16,2-1-10 0,1 1 3 0,1 0 1 0,2 0 6 15,2 2-2-15,0 0-4 0,2 2 2 16,2 1-5-16,-1 3 4 0,2 0-27 0,4 4-46 0,-3-1-57 15,-3 3-80-15,5 4-71 0,-6 3-97 0,1 1-416 16,-3 1-962-16,-5 0 260 0</inkml:trace>
          <inkml:trace contextRef="#ctx0" brushRef="#br0" timeOffset="224983.8578">1411 2907 5138 0,'0'0'538'0,"-4"-6"-261"0,4 6-133 0,-1-6-63 0,1 6-26 0,3-7-5 16,1 4-18-16,5-3-3 0,0 0-12 0,3 2-20 16,-2-2-65-16,0 4-77 0,0-1-78 0,-2 2-85 0,-1 1-90 31,-7 0-323-31,9 1-863 0,-9-1 232 0</inkml:trace>
          <inkml:trace contextRef="#ctx0" brushRef="#br0" timeOffset="225479.4343">1702 2831 292 0,'0'0'423'0,"-10"-2"-84"0,10 2-50 0,-10 2-40 0,5-1-30 0,0 2-28 16,-1 0-18-16,-3 2-25 0,-1 3-13 0,-4 4-18 16,3 0-10-16,-3-1-2 0,4 0-5 0,3-2 8 15,-1-2 4-15,3 1 6 0,0 1 2 0,0-2 10 16,1 0-8-16,2-1 8 0,1-1-3 0,-1 0-2 15,4 0-7-15,-1-2-4 0,1 1-6 0,2-1-5 0,0 0-8 16,1-2-4-16,1 0-9 0,6 0-8 16,-2-3-6-16,0-2-6 0,8-1-6 0,-4-2-4 0,-3 0-7 15,-1 1-3-15,-1-4-4 0,-1 2-11 0,3-5-13 16,-5 1-12-16,-1 4-16 0,-1 1-9 0,-3 0-5 16,0 3-10-16,0-1-1 0,-1 5 4 0,0-7 5 15,0 7-2-15,0 0-1 0,0 0 6 0,0 0 2 16,0 0 12-16,0 0 20 0,0 0 11 0,0 0 24 15,-5 14 13-15,4-4 1 0,1-2 4 0,1 3 2 16,2-2-4-16,1 1-5 0,-1-1-4 0,3 0-5 0,-3-2-5 16,2 1-1-16,3-2-20 0,-1-1-27 0,1 0-47 31,2-2-58-31,-1-2-61 0,2-2-64 0,-1 0-67 0,0-4-318 16,5-4-748-16,0-2 204 0</inkml:trace>
          <inkml:trace contextRef="#ctx0" brushRef="#br0" timeOffset="225687.4913">1917 2585 4492 0,'-3'-4'478'0,"-1"0"-209"0,4 4-88 0,-5-5-52 0,5 5-27 0,0 0-9 15,0 0 2-15,0 0 6 0,-12 12-3 0,10 7 6 16,1 3 6-16,-2 15 3 0,1 0 4 0,0 0-8 16,0 2-5-16,2 0-13 0,1 0-7 0,-2-4-12 15,3 0-4-15,1-8-6 0,-2-4-11 0,0-3-13 16,2 0-28-16,1-2-54 0,-4-3-60 0,2-3-52 0,-1-4-62 15,2-3-63-15,0-1-63 0,0-1-86 0,-3-3-344 16,0 0-929-16,18-6 250 0</inkml:trace>
          <inkml:trace contextRef="#ctx0" brushRef="#br0" timeOffset="225961.9359">2150 2833 490 0,'-9'2'280'16,"2"2"-35"-16,0-3-27 0,0 1-21 0,2 1-14 0,-1-1-3 15,2 1-4-15,4-3 6 0,-7 3 4 0,7-3 3 16,-8 4 17-16,8-4 2 0,-4 1 17 0,4-1 13 16,-3 1 3-16,3-1 0 0,0 0-8 0,-3 4-6 15,3-4 5-15,0 0 1 0,0 0 5 0,6 10-14 0,-2-6-9 16,5 4-11-16,-2-1-14 0,2 1-18 0,4 4-18 15,-1-1-15-15,-2 0-12 0,-4-1-18 0,2-3-11 16,-4 2-12-16,1 2-19 0,-4 0-33 0,-1 0-63 16,-1 5-90-16,-3-2-93 15,0-3-93-15,-6 5-109 0,1-6-387 0,0-3-964 0,2-2 260 16</inkml:trace>
          <inkml:trace contextRef="#ctx0" brushRef="#br0" timeOffset="226298.174">2260 2900 273 0,'0'0'410'0,"0"0"-31"0,0 0-10 0,0 0 16 0,0 4 2 16,0-4 1-16,0 0-2 0,0 0-3 0,0 0-22 15,0 0-21-15,0 0-20 0,0 0-29 0,0 0-27 16,18-7-29-16,-13 4-23 0,-5 3-21 0,5-5-29 15,-5 5-15-15,4-3-26 0,-4 3-33 0,0 0-45 32,4-3-43-32,-4 3-33 0,0 0-26 0,0 0-18 15,0 0-8-15,0 0 0 0,0 0 8 0,0 0 2 0,0 0 9 16,0 0 16-16,0 0 15 0,-11 11 17 0,10-6 20 16,0-1 18-16,0 0 14 0,1 1 15 0,0 0 6 15,2 0 5-15,2 3 1 0,2 0 2 0,1-2-6 16,0 1-7-16,1-1-1 0,2-1-6 0,8 0-31 15,-4-1-48-15,0-2-61 0,5-2-88 0,-2-2-98 16,3-4-121-16,-9 1-290 0,1-2-831 0,-2-1 224 0</inkml:trace>
          <inkml:trace contextRef="#ctx0" brushRef="#br0" timeOffset="226528.7876">2280 2583 5239 0,'0'0'365'16,"0"0"-201"-16,0 0-59 0,0 0 23 0,18 10 60 15,-9-3 7-15,4 5-8 0,1 3-17 0,7 13-24 16,0 4-9-16,-1 1-10 0,-2 8-10 0,-3 0-14 16,-5 4-25-16,5 31-12 0,-10-24-6 0,-5-11-13 15,-5-1-39-15,0 1-46 0,-3-1-52 0,-3 0-71 0,-2-6-71 16,-4 2-83-16,-1-7-92 0,2-11-111 0,-1-1-294 15,2-5-977-15,-1-2 262 0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5:26.8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5F5EC05-5E25-405B-A515-E8587F7F242D}" emma:medium="tactile" emma:mode="ink">
          <msink:context xmlns:msink="http://schemas.microsoft.com/ink/2010/main" type="inkDrawing" rotatedBoundingBox="1308,5891 11881,5658 11911,7008 1338,7241" hotPoints="13019,6268 6326,7018 -399,6674 6293,5924" semanticType="enclosure" shapeName="Ellipse">
            <msink:destinationLink direction="with" ref="{8E3A5495-9E4F-40E9-B3FA-607B85E39A3B}"/>
            <msink:destinationLink direction="with" ref="{BE315648-FD17-40DB-A485-3F294718341C}"/>
          </msink:context>
        </emma:interpretation>
      </emma:emma>
    </inkml:annotationXML>
    <inkml:trace contextRef="#ctx0" brushRef="#br0">3432 98 346 0,'0'0'186'0,"0"0"-21"0,0 0-29 0,0 0-21 0,-2 4-14 16,2-4-8-16,0 0-9 0,0 0 1 15,0 0 2-15,0 0 10 0,0 0 12 0,-1 5 9 0,1-5 12 16,0 0 1-16,0 0 5 0,0 0-4 0,0 0-3 16,0 0-3-16,0 0-7 0,0 0-6 0,-2 4-10 15,2-4-2-15,0 0-10 0,0 0 0 0,0 0-11 16,0 0-4-16,-4 3-8 0,4-3-6 0,0 0-5 15,-8 2-8-15,8-2-6 0,-9 2-2 0,9-2-7 16,-13 1 2-16,1 2-11 0,-1-2 1 0,-2 0-3 16,-7 1-3-16,1 1-6 0,-1-2 3 0,-2 4 1 15,-1-4-2-15,-1 0-6 0,3 3 5 0,-1-3-7 0,1-1 5 16,-1 3-3-16,1-3-2 0,1 2 2 0,0-1-2 16,0-1 0-16,-1 0-6 0,-2 1 3 0,3-1 1 15,-3 1-2-15,0 1-3 0,1-1-1 0,-1 0 7 16,-1-1-5-16,-1 2 4 0,1 0-1 0,1 0-4 15,-1 0-3-15,0 0 6 0,1 0-5 0,-1 1 1 16,2 0 1-16,-1-1 2 0,1 0 1 0,0 0-3 16,2 0-3-16,-1 0 4 0,0 0-1 0,1 0 1 0,-2 0-5 15,1 0 1-15,-2 0 4 0,2 0 1 16,0-1-1-16,-1 2 1 0,-1-2-2 0,1 2-1 0,-1-2 0 16,-2 2-3-16,-1-1 3 0,3 1 0 0,-2 0 3 15,2-1-1-15,-1 0-3 0,0-2 4 0,1 0-4 16,0 2 0-16,1 0 3 0,2-4-2 0,-2 2 2 15,1 2-3-15,-1-4 2 0,2 0 0 0,1 2 0 16,-1 0-2-16,-2-2 0 0,1 2-2 0,1-1 5 16,-4 1-5-16,1 0-3 0,-2 1 5 0,0-1 1 15,-1 0 3-15,0 0-3 0,-4 2-1 0,3 0 3 0,-3 0-7 16,1 0 5-16,1-1 3 0,-14 4-3 16,8-4-1-16,8 3 1 0,1-3 1 0,1 2 4 15,-2 0-9-15,2-2 10 0,-3 2-3 0,2-1 0 0,-1 0 4 16,4 2-2-16,-1-4-3 0,0 2-2 0,-2 0 0 15,5 1 0-15,-3-3 6 0,1 1-3 0,-2 2 3 16,3 0-7-16,-2-2 4 0,0 3 0 0,0-2-3 16,-1 1 4-16,1 0-4 0,0-1 0 0,2 1 3 15,-2 1-2-15,2-3 3 0,1 3-4 0,0-1 3 16,4 1-6-16,-2-1 5 0,4 0-1 0,0 0-2 16,3-1 3-16,-8 2 1 0,5 1-7 0,1-2 2 0,4-3-1 15,-2 1 2-15,1 4 1 0,0-3-1 0,-1 2 0 16,1-1 4-16,-1 1-7 0,0-2 2 0,0 2 5 15,0 2 5-15,1-4-8 0,-8 4 1 0,2-3-2 16,3 2 3-16,1-1-3 0,1 1 6 0,0-3-1 16,1 3-12-16,-1-2 8 0,0 1-2 0,1 1 1 15,-1-1-4-15,-1 0 1 0,3 2-2 0,0-2 7 16,-1-1 0-16,0 2 2 0,2 1-6 0,-2-2 4 0,2 2-3 16,1 0 5-16,0-1-3 0,-1 0-2 15,2 1 4-15,-1-1-4 0,5-3 2 0,-2 3-1 0,0-2 3 16,1 1 0-16,1 0-5 0,0 1 1 0,1-1 2 15,-2 0-1-15,1 2 4 0,-1-2-4 0,2 1-1 16,0 0 2-16,1-1-1 0,-1 1-1 0,0 2-2 16,0-2 2-16,0 2 6 0,1-2-7 0,1 7-1 15,-2-5 4-15,0 5-3 0,-1-1 6 0,1 0-5 16,1 0 5-16,-1 0-3 0,0-1-1 0,1 0-1 16,1 2 1-16,-1-5-2 0,1 3 6 0,1-1-1 0,-2 0 2 15,1-1-1-15,1 3-3 0,0-1-1 0,0-1 4 16,-2-1-6-16,4 3 3 0,-2-3 2 0,1-2-8 15,1 1 1-15,-1 1 1 0,-1-4 4 0,2 3-8 16,-1 0 3-16,1 4 3 0,0-1 4 0,1 1-2 16,0-1 2-16,0-1-3 0,1 2 5 0,-1-1-1 15,0 1-2-15,1-1-3 0,1 1 5 0,-1-1 0 16,-1 1-2-16,1-1-7 0,1 1 6 0,-1 0-2 0,1-1 9 16,-1 0-7-16,2 1 1 0,-2-4-2 0,-1 2 0 15,2 0-3-15,-1-2 7 0,-1 0-3 16,1 0-3-16,-1-2 4 0,2-1-2 0,3 5 4 0,-2-3-1 15,3 2 0-15,-1-1 2 0,1 0-4 0,0 1 0 16,0-2 2-16,1 0-1 0,-1 1 0 0,0-3-1 16,1 3 0-16,-1-3 1 0,2 1 6 0,-1 1-8 15,2 1-3-15,-5-4 7 0,4 2-10 0,-1 0 9 16,-1-2-3-16,0 1-2 0,-2-1 4 0,-1 1 1 16,0-2-5-16,0 0 3 0,0 2 0 0,0-2 1 15,0 1 1-15,0 1-3 0,1-1 5 0,-1-1-1 0,2 0-1 16,2 3-4-16,0-1 6 0,2-1 1 0,-2 2-1 15,0-3-4-15,2 3 5 0,-4-3-4 0,3 2-2 16,-1-2 1-16,-1 1 1 0,0 0 3 0,-2-2 0 16,5 2-10-16,-3 1 7 0,2-2-1 0,-2 0 2 15,-2 2 2-15,0-3-2 0,0 0-1 0,5 3 1 16,-3-2 4-16,0-1-4 0,1 3 0 0,2-2 7 16,0 1-8-16,-2-2 0 0,2 2 2 0,-1-1-2 0,2 0 5 15,-1 0-7-15,0 0 5 0,1-1-4 16,0 0 3-16,0 2 2 0,-1-2-11 0,0 1 12 0,2 0-4 15,-1-1 3-15,0 2-4 0,-1-1 2 0,0-2 1 16,-1 1-9-16,1-1 10 0,1 3 0 16,-1-2 3-16,2 0-10 0,-2-1 1 0,0 3 1 0,0-3-4 15,-2 1 16-15,3-1-12 0,-1 2 5 0,-1-2 1 16,1 0-4-16,2 3-4 0,1-3 7 0,6 1 3 16,1 2-8-16,-7-1 5 0,1-1 0 0,-1-1-8 15,0 0 4-15,7 1 2 0,-2-1-8 0,-3 0 5 16,-2 0 1-16,-2 0 0 0,2 0 4 0,-2 0-4 15,9 0 5-15,-4 0-4 0,-4 0 1 0,2 0-4 16,-3 0 2-16,0 0-3 0,11 0 3 0,-3 0 0 0,-3 0 0 16,-2-1-5-16,-1 1 9 0,-2 0-1 0,0 0-3 15,2-3 7-15,6 3-5 0,-4 0-1 0,-1-1 0 16,-3 1 6-16,9-2-10 0,-6 2-3 0,-1-1 2 16,-3 1 0-16,2 0 9 0,-3 0-8 0,4 0 8 15,0-3-5-15,-2 3 0 0,0 0 3 0,2 0-3 16,-2-2 6-16,1 2-10 0,1 0 8 0,0-1-4 15,7 1-2-15,1-2-4 0,-6 1 12 0,1 1-2 0,-5-2 0 16,9-1-2-16,-4 3-3 0,3-1 3 0,1-1-1 16,-6 2-2-16,0-1 3 0,-2-1-2 0,9 1-4 15,-3 1 0-15,4-2 2 0,-7 2 4 0,4-2 0 16,1 0-5-16,-4 0-3 0,4 1-1 0,-1-2 5 16,-3 1 2-16,-2 0 1 0,7 0 2 0,-1 0-7 15,1 0 2-15,-1-1 6 0,0 1-5 0,1-2 4 16,1 1-4-16,-2 2-2 0,-2-2-5 0,-2 1 1 0,3-2 13 15,-3 2-4-15,-3 1 3 0,-1-2-5 0,8 1-1 16,0-1 0-16,-8-1 2 0,3 3 3 0,-4-1-7 16,-1 0 4-16,2 0 5 0,0 0-10 0,7 0 0 15,-4 0 2-15,0 0-3 0,-4 1 5 0,2 0 0 16,8 0-3-16,-2-2 6 0,-3 1-3 0,-3 0 4 16,7-1-3-16,-4 1-1 0,-2 1 1 0,4-3-4 15,3 2 4-15,-5 1-2 0,5-3 8 0,-2 1-7 0,-4 1-3 16,-3 0 7-16,9 0-4 0,-6 0 1 15,-2 0 0-15,-2 0-2 0,1 1 1 0,-2-2 1 16,3 3-5-16,7-4 1 0,-6 2 0 0,-1-1 3 0,-4 2 1 16,3 1-5-16,-2-2 6 0,1 2-3 0,0-3 5 15,1 1-8-15,-1 1 3 0,0 0 0 0,0-2 10 16,0 1-14-16,9-2 11 0,-7 4 1 0,-4-2-10 16,0 1 4-16,1 0 2 0,-2-2-1 0,-1 2-7 15,2-1 3-15,-1 1-1 0,-1 1-1 0,3-3 0 16,-1 2 1-16,-2 1-8 0,3-3 11 0,0 2 4 15,-1 0-4-15,-2-1 0 0,-2 1 4 0,0 0 1 16,-7 1-3-16,15-2-3 0,-3 1 0 0,1 0 2 16,-1-1-1-16,-1 0-4 0,1 0 1 0,0 1 1 0,0 0 8 15,0-1-5-15,1 0 6 0,1 1-11 0,-1-1 7 16,0 1 0-16,0-1-3 0,1 1-7 0,-2-2 5 16,1 1-6-16,1 1 10 0,-3-2-12 0,4 1 13 15,-3 1-11-15,0-2-2 0,1 0 6 0,-2 0-2 16,1 1 3-16,-1-1-4 0,1 1 1 0,0 0-4 15,-2 0-4-15,-1-1 12 0,0 1-4 0,-2 1 1 16,-7 1 7-16,17-3-2 0,-7-1-2 0,-2 1 2 0,1 0-5 16,-1 2 6-16,0-2-2 0,4 1-1 0,-2-1 2 15,2 0-5-15,-4-1 1 0,4 1 3 16,-1 2-1-16,1-2 4 0,0 0-9 0,1-2 8 0,-3 4 2 16,2-4-3-16,-2 3 2 0,1-3-5 0,-2 3 2 15,-1-2-2-15,-1 3 7 0,0-2-3 0,-1-1 3 16,-6 4-7-16,13-2 2 0,-7-2 2 0,2 1-5 15,-2 0 9-15,-1 1-6 0,-5 2 0 0,12-5 0 16,-6 2 2-16,0 1 10 0,0-1-7 0,0 0 2 16,-6 3 9-16,10-6-6 0,-5 2-6 0,1 1 1 15,0-1 3-15,0 1 2 0,-2 1-1 0,-4 2-5 0,11-7-1 16,-6 4 7-16,1 2-1 0,-6 1 5 0,9-6 2 16,-4 1-4-16,-1 4 5 0,-4 1 3 0,6-6-5 15,-2 2 9-15,1 1-9 0,-5 3-2 0,7-6-2 16,-4 3 5-16,-3 3-2 0,7-7-2 0,-4 4-2 15,1-2-3-15,-4 5 1 0,7-7-2 0,-4 2 6 16,0 1-3-16,0-1 6 0,0 1-4 0,0-2 1 0,0 2 6 16,0-1 3-16,0-1 5 0,0 0-1 0,-2 1 7 15,1-1 1-15,-1 1 1 0,1-1 3 0,-1-1-5 16,1 2 4-16,-2-1-1 0,1-1-8 0,-1 2-1 16,0-2 0-16,0 7-7 0,0-12 1 0,0 7-3 15,-1-6-4-15,1 2 2 0,0 0-3 0,-2 4 0 16,2-2 2-16,0-4-8 0,-1 1 4 0,1-1-4 15,-2 4 2-15,2-3 0 0,-1 1 1 0,1 1 1 0,-2-1-1 16,2 1 4-16,-1-1 0 0,-1 0-1 16,1-1-1-16,-1 0 1 0,1 1 2 0,-1 1-2 15,1-2-1-15,-1 0 0 0,0 2 1 0,0-2-1 0,-1 2-2 16,2-3-2-16,-1 1 2 0,-1-1 0 0,2 1-2 16,-2 1-2-16,1-3 1 0,-1 2-3 0,2-1 0 15,-1 0 2-15,-1 1 0 0,1-1 3 0,-1 0-3 16,2-1 3-16,-2 1 2 0,0 2-1 0,0-2-1 15,2 0 0-15,-2 2 4 0,0-2-3 0,-2 0 0 16,2 1-2-16,0 0 0 0,-1 2 0 0,0-2 2 0,2 2-3 16,-2 1 2-16,1-1-3 0,0 3 1 0,-2-5-2 15,0 1 0-15,-1-2 1 0,0 2-5 0,0 1 4 16,-1-2-3-16,2 4 2 0,-1 0-3 0,3-1 4 16,-3 2-1-16,-2-3-1 0,2 2 0 0,1 0 2 15,-1 0-5-15,-2-1 3 0,-1 2-1 0,2-2-1 16,-2 3-1-16,0-3 1 0,-1 1-1 0,1-1 2 15,1 2 1-15,-2 0-3 0,0-2-2 0,1 4 4 16,2 0 0-16,-4-3-2 0,4 3 1 0,-3-2 0 16,1 2 1-16,0 0-1 0,-1-1-2 0,1 0 2 15,1 2 0-15,-3-3 0 0,1 3 0 0,1-1 1 0,2 0-1 16,1 1 1-16,6 2 0 0,-18-4-2 0,7 1-1 16,0 2 1-16,0-2-5 0,0 2 5 0,-1-1-1 15,2 0 2-15,-5 1-3 0,3 1 3 0,2-2-1 16,-2 1 0-16,0 1 0 0,2-2 1 0,10 2-2 15,-17 2 2-15,5-2-2 0,0 0 2 0,1 1 0 16,0-1 0-16,0 2 2 0,-3-4-3 0,6 4 2 16,8-2 0-16,-20 0-1 0,12 0 0 0,0 1 0 0,8-1 1 15,-12 2-2-15,12-2 0 0,-11 1 2 16,11-1-1-16,0 0 0 0,-11 0-1 0,11 0 1 0,0 0-1 16,-11 1 1-16,11-1 0 0,0 0 1 0,-10 1-1 15,10-1 1-15,-10 1-3 0,10-1 1 0,-10 2 1 16,10-2-2-16,-13 1 2 0,13-1 2 0,-10 2-3 15,2-1 1-15,8-1 4 0,-11 4-7 0,3-3 2 16,-2 3 0-16,-2-1 2 0,0 1-2 0,1-1 1 16,-1 0 0-16,1 1 0 0,-2 1 0 0,1-2 0 0,-9 5-1 15,7-3 0-15,-1 0 3 0,2-2-4 0,0 3-1 16,-6 1 0-16,-2 2 3 0,-2 1 0 16,-1-2-3-16,0 1-18 0,2 1-26 0,-1-1-35 0,0 3-41 15,2-1-47-15,2 0-57 0,-3 1-62 0,1-1-348 16,-2 2-765-16,4-3 206 0</inkml:trace>
    <inkml:trace contextRef="#ctx0" brushRef="#br0" timeOffset="72880.7156">4882 68 400 0,'0'0'288'0,"0"0"-33"0,0 0-28 16,0 0-24-16,0 0-12 0,-5-3-12 0,5 3-6 15,0 0-4-15,0 0-6 0,0 0-6 0,0 0 0 16,0 0-14-16,0 0-8 0,-5-4-10 0,5 4-15 16,0 0-8-16,-7-2-13 0,7 2-6 0,-10-2-8 15,2 1-13-15,-3 1 4 0,-4 0 0 0,2-1-11 16,-9 1-1-16,4 0-9 0,-5-2-8 0,1 2-5 16,0 2 1-16,0-1-6 0,4 1-2 0,4-1 0 0,2 1-3 15,-1 1 4-15,0 0-11 0,1-1 6 0,-1 2 0 16,1-3 2-16,0 4 0 0,1-2-4 0,-2 1 1 15,1 1 0-15,4-1-6 0,-4 1 5 0,2 1-2 16,-2-1-5-16,2 2 1 0,-1-1-4 0,2 0 3 16,-2 2-6-16,3 2 8 0,-7 4 1 0,3-2-10 15,2 0 3-15,1-3 1 0,-4 8 3 0,-1-1-6 16,5-4 3-16,2 0-7 0,-1 0 0 0,1-2 5 0,-3 7-3 16,2-4 6-16,2-2-7 0,0-1 1 15,2-3 3-15,0 2-2 0,-1-1-2 0,2-1 0 0,-1 1-6 16,1-3 6-16,1 1 3 0,0 0-1 0,0 1 2 15,-1 3-4-15,2-2 1 0,-2 0 3 0,1-1-2 16,2 4 3-16,-1-1 7 0,1 1-6 0,0 0 9 16,0-2-7-16,1 1-2 0,1 1 7 0,-2-2-2 15,1 2-3-15,2-1 3 0,-1 1-4 0,-1-1-3 0,2 2 5 16,-2 0-1-16,-1-2-6 0,3 3 5 16,-1 6-2-16,-2-5 4 0,1 1-7 0,1-2 5 0,-1-1-10 15,-1 0 7-15,0 1 7 0,2-1-12 0,-2 0 4 16,1-1-5-16,-1 1 2 0,2-1-2 0,-2-1 5 15,0-1-5-15,1 2 2 0,1-2-3 0,-2-1 4 16,0 0-1-16,1-1 2 0,-1 3 1 0,2 1-2 16,1-1 2-16,-3 1 1 0,1 0 0 0,0 0 3 15,2-1-1-15,-1 2-3 0,1 0-2 0,0 0 2 16,0 0-3-16,0 0 2 0,1 0 1 0,-1 0 2 0,0-1 0 16,0 1-9-16,1 0 4 0,1 0-5 0,-2-1 10 15,3 1-6-15,-2-1 0 0,1-1 5 0,1 0-4 16,0 2 4-16,0-1-4 0,1-1 3 0,2 1 0 15,-2 0-5-15,2-1 1 0,7 5 3 0,-1 0-2 16,0-5 5-16,0 2-3 0,1-1 0 0,0-4 2 16,4 5-1-16,-4-4 1 0,-3-2 5 0,-1 0-5 15,8 3 0-15,-3-4 1 0,5 3-2 0,0-2 4 16,0 1-3-16,0 0-2 0,1-2 1 0,1 0 0 16,-1-2-1-16,0 2-1 0,2-1-1 0,2-1 2 0,-2-1 0 15,2 1-5-15,1-2 7 0,-2 2 2 0,4-1-6 16,-5-1 0-16,3-1 0 0,-1 2-3 0,-4-1 0 15,2-2 2-15,0 1-1 0,-2-2-2 0,1 1 6 16,-4 1-4-16,2 0-2 0,1 0 4 0,-1-1-2 16,-4 1-1-16,-3 0 0 0,9-4 5 0,-5 4-4 15,3-1 3-15,0-1-2 0,1 1 2 0,-1 1-4 16,3-2 3-16,0 1-3 0,-2-1 4 0,2 1-1 0,0 1-1 16,-3-3-2-16,0 1 0 0,-1 2 0 15,0-3-2-15,2 3 3 0,-1 0-1 0,0-1-1 0,1-1-2 16,-1 2 3-16,0 0 0 0,0-1 3 0,0 2-5 15,0-2 4-15,1 1-9 0,-1 0 9 0,2 0 1 16,-1-2-2-16,0 2 0 0,1-1-1 0,-1 2 2 16,0-2-1-16,2 0 3 0,-1 0-4 0,-2 1 1 0,1-2-2 15,0 2 3-15,2-1-1 0,0 0 0 16,3-1 0-16,-2 2-2 0,0-1 1 0,2 0-1 16,0 1 0-16,-2 0-2 0,2 0-4 0,1-2-6 0,0 2 5 15,-1 0-10-15,1-1 0 0,1 1 3 0,-2-1 0 16,3 1-4-16,-1-2 8 0,-2 0-3 0,2 0 2 15,0 1 3-15,-2 0 2 0,1-2-3 0,-1 2-1 16,1-2 5-16,-1 1-1 0,0-1 4 0,1 0-4 16,-2 3 3-16,0-2 0 0,1-3 2 0,-2 3 0 15,2-2-5-15,-4 0 7 0,4 2-3 0,-1-2 2 16,-1 0-4-16,-2 1 3 0,3 0-8 0,1 1 9 0,-3-2 6 16,2 1-7-16,0 2 4 0,-1-3-3 0,2 1-1 15,-5 1 0-15,2-1-2 0,1 1 5 0,-2-1-5 16,0 0 2-16,1 1 0 0,-1 0 3 0,-2-2-1 15,0 3 0-15,2-2 0 0,0 2 1 0,-2 0 0 16,1-1-4-16,0 1 5 0,0 0-3 0,-1-1-4 16,3 2 8-16,0-2-1 0,0 0-1 0,0 1-3 0,1 0 0 15,-1-2-1-15,2 3 1 0,0-1 3 16,1 1 0-16,-4-2-1 0,1 2-2 0,2-1 4 0,-2-1-5 16,2 2 3-16,-2 0-2 0,3 0 2 0,0-2-1 15,-4 1 4-15,4 1-6 0,1-1 5 0,-1-1-3 16,1 1-1-16,-1 0 2 0,3 0 1 0,-3-2-1 15,0 2 1-15,2-1 2 0,1 1-2 0,-4 0 1 16,2 1-1-16,1-3-3 0,-1 3-1 0,0-1 0 16,0-1 2-16,1 1 2 0,-3 1-1 0,1-3 1 15,0 2-1-15,0 0 2 0,-3-2 0 0,2 3-4 0,1-4 0 16,0 1 12-16,-1 0-13 0,4 2 1 0,-3-3 0 16,-2 1 1-16,1 0-2 0,3 0-2 15,-4 2-1-15,5-2 0 0,-5 1-6 0,2-1-1 0,-2-1 6 16,2 2-2-16,-3-1-7 0,1 0-1 0,-2 2-5 15,-2-2 3-15,0 0 6 0,2 1-3 0,-6 0 4 16,-4 0 1-16,-2 0 1 0,1 1 1 0,0 1 3 16,0-4 3-16,-1 3-3 0,1-1 1 0,-1 1 1 15,0-1 4-15,-1 0-8 0,0 0 5 0,3 0-2 16,-3-1 3-16,3 2 0 0,-1-1-1 0,-1 0-3 16,-1-1 7-16,3 2-4 0,0-2 0 0,-1 0 1 0,2 2-1 15,-2-1-2-15,2-1 0 0,-2 3 5 0,1-3 3 16,1 2-4-16,-2-4 0 0,1 4 0 0,0-2 1 15,0 1-3-15,0 0 3 0,-1-1 1 0,1 1 8 16,-1 0-9-16,0-2-5 0,8 0 6 0,-5 0-1 16,-1 2 0-16,-2-2 8 0,-1 1-9 0,0 0-4 15,1-1 4-15,8-2-1 0,0-1-2 0,-1 2 9 0,-4 1-7 16,-2 0 2-16,-3-1 0 0,3 2 3 0,0-1-2 16,-1 0-8-16,0 0 7 0,0 0 0 0,1-1-3 15,-3 1-2-15,0-1 5 0,3 1-6 0,-1 0 8 16,-1 0 0-16,2 0 0 0,-2-1-2 0,0 2 3 15,-2 0 2-15,0 0 1 0,0-1-9 0,2 1 5 16,-3-1 1-16,-2 3-1 0,-1-1-7 0,1-1 7 16,-7 3 0-16,12-6 0 0,-5 5 0 0,-2-2-3 0,1 0 2 15,-1 0 3-15,0-1-5 0,3-1 2 16,-1-1-2-16,-1 0 2 0,3 0-10 0,1-4 2 16,-2 4 19-16,0-4-17 0,1 2 9 0,0-2-3 0,-2 1 0 15,1 0-2-15,1-1-1 0,-2 2 6 0,0 0 3 16,0-3 4-16,-1 4 4 0,0 1 1 0,-2-1 11 15,1 0 3-15,-1 1 1 0,0 2-3 0,-1-3-1 16,0 4 4-16,2-3-8 0,-2 0 3 0,0 0-4 16,0 0-4-16,-1 2-1 0,1-3-2 0,2-1 0 15,-1-1-4-15,2 0 2 0,-1 0-5 0,-3 1-3 0,3-2 5 16,-1 2-3-16,-1 1 5 0,0-1 4 16,-1 3-6-16,0-2 5 0,1 2-8 0,-2-1 3 0,1 0 1 15,-2 1 3-15,1 0-6 0,1-2-2 0,-2 0-1 16,1 2-1-16,-1 0-1 0,0-2 2 0,0 1-10 15,0 0 6-15,-1-4-1 0,-2-1 2 0,0 2-6 16,0-1 3-16,-1 0 1 0,0 0-5 0,-1 1 5 16,-1-1-1-16,-1 1-3 0,0 1-1 0,-1-3 0 0,-5-5 0 15,0 5 5-15,1 0-4 0,-3-2 4 16,2-2-5-16,1 3-1 0,-4-1-1 0,-4 1 0 0,4-1 0 16,3 2 0-16,1 2-1 0,-5-1 2 0,-2-2-3 15,0 2-1-15,4 2 1 0,-4 0-4 0,-1 1 7 16,1-1-1-16,-1 1-1 0,-2 2 2 0,4-1 6 15,-4 1-2-15,1 0 1 0,0 0-2 0,-3 2 1 16,2-2-3-16,0 0-9 0,1 0 6 0,-4 1-6 0,2-2 10 16,-2 2-7-16,0 1-4 0,-1-3-1 15,1 2 1-15,-2 0 4 0,3 1-1 0,-2-3-1 0,-1 2-4 16,4-1 5-16,-2-1 0 0,-1 2-1 16,-1-1 3-16,2-1-3 0,3 2-2 0,-5 0 1 15,4 0 3-15,-4 0 3 0,0 0 0 0,0 1 2 0,2 0 0 16,-1-1 1-16,3 1 8 0,-2 0-7 0,2 1 0 15,-1 1 0-15,-1-2 4 0,1 0-4 0,-1 0-3 16,0 1 3-16,0-3 6 0,1 4-1 0,0-2-1 16,-4 0-6-16,3-1 4 0,-1 3 3 0,1-2-6 15,-1 1 1-15,-2 2 0 0,2-2 2 0,-3 1-3 16,-1 0 8-16,2 1-8 0,0-3-8 0,-2 2 22 0,-1 1-6 16,3-3-11-16,-3 2 4 0,0-1-1 0,2 1-3 15,0 1 3-15,-3 0 2 0,4 0-3 0,-1-1 0 16,-1 1 1-16,0-2-2 0,1 2 2 0,-2 2-1 15,2-1-1-15,-1-1 2 0,3 0 3 0,-2 3-2 16,1-6 4-16,0 4 0 0,0 1-9 0,-2-2 8 0,-1 0-3 16,1 1 6-16,-1-1-4 0,-18 1 2 15,15 1 3-15,-12-2-5 0,11-2 1 0,-9 4 1 16,8-1-8-16,-11 2 6 0,15-3 1 0,4 0 1 16,-2 2-2-16,-1 0 4 0,3-2-5 0,-1 2-1 0,-2 0 3 15,-1-1-1-15,3 0 2 0,-16 2-8 0,9-2 9 16,6 1 2-16,-14 3-7 0,9-3 0 0,4 1 5 15,2-1-5-15,-16 2 4 0,9-1-1 0,-8 1 6 16,8-3-9-16,-9 0 6 0,9 1-2 0,-9-1 3 16,12 1 8-16,4 0-16 0,0-2 17 0,0 2-14 15,-17 0 2-15,13-1 3 0,2-1-4 0,3 2-6 16,-4-1 9-16,3 1-5 0,3-1 3 0,-3 1-3 0,2 0 2 16,0-1-1-16,-3 1 4 0,0 0-6 0,4-1 2 15,-2 2 2-15,0 1-3 0,3-1 2 0,-1-2 1 16,-2 1 1-16,0 3-3 0,0-3 0 0,1 0 3 15,1 1 2-15,-5 2-5 0,3-2 6 0,1 0-3 16,0-2 0-16,-1 2 3 0,2-1-3 0,3 1 10 16,-2-2-13-16,1 2-5 0,-1-2 9 0,1-1-5 15,-2 4 3-15,1-4 1 0,0 0-3 0,2 0 1 0,-4 0-5 16,2 0 1-16,0 0 4 0,0 0 2 0,1 1-1 16,1 1 2-16,-1-4-1 0,1 2 0 0,1 2-5 15,2-2 5-15,-2-3 4 0,-2 3-5 0,7 0 1 16,-6-2-7-16,2 0 13 0,-1 1-6 0,3 1-3 15,6-3 4-15,-9 2 1 0,5-1-2 0,-5 2 2 16,4 0-1-16,2 0-4 0,3 0 6 0,0 0 1 16,0 0 2-16,1 0-2 0,-1 0-1 0,0 0-6 0,-1 0 14 15,3 0-2-15,0 0-3 0,2 0 0 16,-3 0-9-16,0 2 8 0,0-1 1 0,1-2 3 0,-3 2-6 16,3-1 4-16,-1 0-4 0,-1 2-4 0,2-1 6 15,-1 0-4-15,-1-1 3 0,1 0-6 0,0 0 2 16,0 0-1-16,2-1 2 0,0 1 5 0,-1-1-3 15,11 1 0-15,-18-2 1 0,11 2 5 0,7 0-9 16,-15 0-1-16,15 0 0 0,-13-1-4 0,2-1 7 16,1 2-3-16,10 0-2 0,-19 0 2 0,10 0-1 15,1-3-3-15,8 3 4 0,-15-1-2 0,15 1 0 0,-13-2 3 16,1 2-6-16,4 0 7 0,-4 0-2 0,3-1 1 16,9 1-1-16,-16-2-3 0,16 2 2 0,-14-1 6 15,8 0 2-15,6 1-3 0,-18-1 6 0,8 0-1 16,3 1 6-16,7 0 7 0,-15-3-7 0,9 1 1 15,6 2-2-15,-13-1 8 0,13 1-3 0,-12-2 1 16,12 2 1-16,-12-2 4 0,7 2-2 0,5 0 2 16,-12-2-2-16,12 2 2 0,-11-2-3 0,5-1 1 0,6 3 4 15,-12-1-5-15,12 1-2 0,-12 0 0 0,12 0-1 16,-12-1-2-16,12 1-2 0,-13 0 0 0,13 0-3 16,-10-1 1-16,10 1-4 0,-12 0-3 0,12 0-20 15,-15 0-47-15,6 2-48 0,2-1-74 0,7-1-81 16,-20 3-353-16,15 1-739 0,-3-3 200 0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3:56.0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E3A5495-9E4F-40E9-B3FA-607B85E39A3B}" emma:medium="tactile" emma:mode="ink">
          <msink:context xmlns:msink="http://schemas.microsoft.com/ink/2010/main" type="inkDrawing" rotatedBoundingBox="11908,6204 12307,6469 12294,6490 11895,6225" semanticType="callout" shapeName="Other">
            <msink:sourceLink direction="with" ref="{65F5EC05-5E25-405B-A515-E8587F7F242D}"/>
          </msink:context>
        </emma:interpretation>
      </emma:emma>
    </inkml:annotationXML>
    <inkml:trace contextRef="#ctx0" brushRef="#br0">0 0 418 0,'0'0'553'0,"3"5"-49"16,0 0-28-16,5 3-28 0,2-1-28 0,8 6-22 15,2 1-21-15,3 1-11 0,2 0-20 0,12 9-23 0,-6-6-31 16,-7-4-31-16,1 2-28 0,1-3-22 15,-5 3-24-15,0-2-21 0,1-2-17 0,-3 1-18 0,-5-5-43 16,-3 0-64-16,-2-2-73 0,-3 1-74 0,3 1-76 16,-5-1-93-16,-3-1-94 0,-2 0-349 0,1-6-884 15,-3 6 239-15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35.1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5B13B0F-71D0-4284-B4B0-5CB333646118}" emma:medium="tactile" emma:mode="ink">
          <msink:context xmlns:msink="http://schemas.microsoft.com/ink/2010/main" type="inkDrawing" rotatedBoundingBox="626,4307 802,1885 3605,2090 3429,4511" rotationAngle="1789077980" semanticType="enclosure">
            <msink:destinationLink direction="with" ref="{A2BA3122-332F-4CF1-ABDE-92A7DF491DC6}"/>
            <msink:destinationLink direction="with" ref="{84C611AB-0E37-49B9-AAEF-B4C82F4360BD}"/>
          </msink:context>
        </emma:interpretation>
      </emma:emma>
    </inkml:annotationXML>
    <inkml:trace contextRef="#ctx0" brushRef="#br0">19 2275 730 0,'0'0'49'0,"0"0"23"15,0 0 16-15,0 0 19 0,0 0 12 0,-3 6 1 16,3-6 0-16,0 0-3 0,0 0-4 0,0 0-3 15,0 0-4-15,0 0-5 0,0 0-1 0,0 0-6 16,0 0-1-16,0 0 0 0,0 0-2 0,0 0-2 16,0 0 0-16,0 0-3 0,0 0 2 0,0 0 0 15,12 4 14-15,-12-4-19 0,0 0 0 0,12 0-3 0,-12 0 7 16,0 0-4-16,24-1 2 0,-12 1-6 0,0 0-2 16,2 0 8-16,-1-2-14 0,2 1 1 15,6-1-11-15,2 0-8 0,1 2-4 0,1-2 1 16,1 0-11-16,1-1-2 0,0 2-6 0,1 0 0 0,4-3-3 15,-2 2-4-15,0 1-10 0,0-1 11 0,2 0-7 16,-2 2 4-16,-2-2-9 0,2 2 1 0,-3-1 3 16,1 2-5-16,-2-1-2 0,1-1-2 0,-2 2-2 0,-1-1 1 15,-1 0-6-15,0-1 11 0,1 1-6 16,-1-1-6-16,1 1 2 0,-2 2 4 0,1-2-6 16,1-1 3-16,-1 1 2 0,1-1 3 0,-2-1-4 0,0 2-6 15,0 0 5-15,0 0-1 0,0 0-1 0,2 0-4 16,-2-1 8-16,-4 2 0 0,4-1 0 0,-5-1-8 15,5 2 4-15,-4-1 7 0,-1 0-12 0,-2 2 1 16,6-2 3-16,2 0 1 0,-4 1-3 0,-3-1 1 16,-1 0-2-16,8 0-4 0,1-3 8 0,0 2-4 15,-2-2 1-15,1 2-3 0,-2 1 2 0,-3-3 1 16,6 1-9-16,-1 1 4 0,-5 0-14 0,-2-2 8 16,0 2-6-16,-4-1 1 0,11 1-3 0,-5 1 6 15,-3-2-5-15,-15 2 5 0,37-1-1 0,-20 1 4 0,-2 0 3 16,-1 0 3-16,-14 0-8 0,27 0 12 0,-12 0-6 15,6-2 2-15,-3 2 5 0,0 0-7 0,5-2 2 16,-2 1-6-16,-3 0-1 0,4-2 0 0,-4 3-3 16,-1-2 4-16,-4 1-1 0,2 1 2 0,8-2-4 15,-7 2 0-15,1-2 0 0,5 0 7 0,-4 2-2 16,-1-2 2-16,-3 1-3 0,8-2 3 0,-3 3-6 16,4-1 0-16,0-1 5 0,-7 1-1 0,1 1 3 0,-3-2-6 15,0 2 8-15,1 0-4 0,-1-2-2 0,1 2 5 16,0-1 5-16,-1-1-1 0,0 2-2 15,-1-1 1-15,3 1 0 0,6-1 4 0,-4-1-10 0,-2 1 7 16,-1 1-2-16,-2-2 9 0,3 2-2 0,7-1-3 16,-5-1 1-16,-3 1-1 0,-3 1 3 0,-12 0 0 15,27-1-6-15,-14 1 0 0,-13 0-1 0,26-1 3 16,-17-1 1-16,-9 2 2 0,15-1-2 0,-15 1 1 16,0 0-2-16,15-1-4 0,-15 1-9 0,0 0-15 15,9 0-19-15,-9 0-20 0,0 0-29 0,0 0-31 16,0 0-28-16,0 0-24 0,0 0-35 0,0 0-187 0,0 0-480 15,0 0 132-15</inkml:trace>
    <inkml:trace contextRef="#ctx0" brushRef="#br0" timeOffset="2068.6712">1094 94 394 0,'-1'-6'214'0,"1"6"-21"0,0 0-20 0,0 0-15 16,-2-6-16-16,2 6-18 0,0 0-16 0,0 0-7 0,0 0-9 15,0 0-6-15,0 0-7 0,-1-5-3 16,1 5-10-16,0 0-4 0,0 0-6 0,0 0-9 0,0 0-5 15,0 0-7-15,0 0-1 0,0 0-7 0,0 0 0 16,0 0-5-16,0 0 1 0,0 0 1 0,0 0 1 16,0 0 3-16,1 25 4 0,-1-4-4 0,2 2 5 15,-2 5 3-15,0 1 5 0,0 18 7 0,0 1 2 16,0 1-3-16,0 0 3 0,1 4 0 0,-1 1-3 0,2-1-2 16,-2 45 3-16,-2-36 4 0,4-12-5 15,-2 0-1-15,3 0 0 0,-3 3-7 0,1 0 2 0,-1 0-7 16,0 0 0-16,2 1-5 0,-2-4-4 0,-2 4 2 15,2-5-3-15,-1-1-3 0,2 1 0 0,-2-3-5 16,-5-3-3-16,6 3 3 0,-2-4-1 0,1-10-3 16,-1-3-4-16,-1 0 4 0,3 0-5 0,-1-1 3 15,1-1-2-15,0 3-1 0,0-3-1 0,0 1-1 16,1-1 1-16,-1-1 1 0,0-2-3 0,2 2 1 16,-2-3-4-16,3-2 3 0,-5 2 3 0,1 1-1 15,2-3-1-15,1 1-1 0,1-1 3 0,-3-4-7 16,1-3 3-16,-1-2-1 0,2 0 0 0,-2 0 0 15,0-2 3-15,0-3-4 0,1 0 1 0,-1 0 3 0,0-7 1 16,2 8-4-16,-2-8 2 0,0 7-2 0,0-7 0 16,0 0-1-16,1 7-3 0,-1-7 6 0,0 0-4 15,-1 8 1-15,1-8 5 0,0 0 8 0,0 11-3 16,0-11 2-16,1 9-1 0,-1-4 1 0,0-5-4 16,2 11 11-16,-2-11-4 0,0 8 10 0,0-8 0 15,0 9-2-15,0-9 13 0,0 0-15 0,1 6-2 16,-1-6-5-16,0 0-2 0,0 7-5 0,0-7-3 0,0 0-5 15,0 0-2-15,0 0-3 0,0 8 5 16,0-8 2-16,0 0 1 0,-1 9-4 0,1-9-8 0,0 11-10 16,0-5-13-16,0-6-22 0,-2 7-20 0,2-7-24 15,0 0-28-15,-1 7-39 0,1-7-44 0,0 0-45 16,0 0-153-16,0 0-485 0,0 0 135 0</inkml:trace>
    <inkml:trace contextRef="#ctx0" brushRef="#br0" timeOffset="-1707.5517">0 65 226 0,'0'0'219'0,"0"0"-22"0,0 0-26 0,0 0-10 15,0 0-3-15,0 0-10 0,0 0-10 0,0 0-5 16,0 0-6-16,0 0-7 0,0 0-6 0,0 0-2 15,0 0-2-15,32-2-3 0,-32 2-7 0,22-2-3 16,-9 1-4-16,10 1 1 0,-5-2-2 0,7 1-8 0,1-2-7 16,1 2-3-16,2-2-5 0,0 0 3 0,3 1-7 15,13 0-9-15,-8-2-4 0,-3 1-8 0,10 1-7 16,5 0 1-16,-13-1-6 0,13 1 0 0,-3-1-7 16,-2-2 0-16,-8 5-1 0,10-4-2 0,-11 3-6 15,-4 1-2-15,16-3 1 0,-12 1-2 0,-5 2-2 16,1 0 2-16,-2-1-4 0,3 0-3 0,-3 1 2 15,1 0-4-15,1 0 6 0,-2-1-2 0,2-1-4 16,2 2-1-16,-3 0-1 0,3-1 3 0,-3 1-1 0,3-3 2 16,14 3-7-16,-14-1 8 0,-2-1-4 15,-2 4-1-15,1-4 5 0,1 1-3 0,0 1-2 0,-1 0 1 16,1 1 1-16,-1-2 0 0,2 2-1 0,-2 1 0 16,1-2-2-16,-2 2-3 0,3 3 2 0,-3-5 2 15,1 3-6-15,-2-1 4 0,-1 1-2 0,1 1 1 16,-2-2 1-16,1 0 3 0,-1 0-5 0,-3-2 4 15,3 2-4-15,-1-1 4 0,-2 1-3 0,-1-1-4 16,-2-1-1-16,-4 1-1 0,0-1 8 0,-1 0-4 16,-2-1 2-16,2 1 1 0,-2 0 4 0,2-3-8 0,-1 3 1 15,1 0-5-15,-3 0 8 0,-12 0 1 0,21 0-2 16,-12-1 0-16,-9 1 3 0,14 0 1 0,-14 0-1 16,10-2-3-16,-10 2-5 0,0 0 1 0,0 0-4 15,15 0-1-15,-15 0-7 0,0 0-6 0,0 0 0 16,0 0-2-16,11 0 2 0,-11 0 2 0,0 0 5 15,0 0-3-15,0 0 2 0,0 0 2 0,0 0 0 16,10 0 1-16,-10 0-1 0,0 0 5 0,0 0 2 0,0 0-3 16,0 0 0-16,0 0 4 0,0 0 3 15,0 0 2-15,0 0-4 0,0 0 6 0,0 0 1 16,0 0 9-16,0 0 5 0,0 0-2 0,0 0 9 0,0 0-1 16,14 0 4-16,-14 0 1 0,0 0-8 0,0 0 2 15,0 0-2-15,0 0-5 0,0 0 0 0,0 0 3 16,7 3-2-16,-7-3 0 0,0 0-3 0,5 9 10 15,-4-5-3-15,-1-4-4 0,5 13-4 0,-4-2 12 16,4 0-11-16,-2 2-3 0,-1 1 6 0,1 5-4 16,0 6-1-16,1-4 1 0,-2 3 1 0,-1 1-4 15,1 2 2-15,-1 0-1 0,1 1-5 0,0 0 9 0,-1 1-3 16,3 12-7-16,-4-8 2 0,1-5 2 16,-1 14 2-16,2-6-1 0,-2 5-5 0,0 0 11 0,0-7 8 15,1 8-8-15,-1-9-4 0,-3-5-7 0,2 15 12 16,-3-3-2-16,4-7-11 0,-1-5 0 0,2 16 5 15,-2-12 2-15,0-5-7 0,2 1 2 0,-2 1-3 16,0 0 6-16,-1-2-1 0,1 0-2 0,-1 1-5 16,-1-1 1-16,3-1 2 0,0 2 1 0,0-2 2 15,-1 1-1-15,1-2-3 0,0 1-5 0,1-1 5 16,-2-1 3-16,1 1-6 0,0 1 3 0,0 0 3 16,0-4 2-16,1 1-9 0,1-2 3 0,-1 1 3 0,-1 0-3 15,0-2 8-15,2 0-2 0,-2 3-4 0,1-3 4 16,-1 1-2-16,2 0 3 0,-2 1 0 0,0-2-4 15,0 1-1-15,0-1-1 0,0 2-2 0,0-2 5 16,0 1 1-16,0 1-6 0,0-2 3 0,0 2 2 16,0-3 1-16,1 2 1 0,0 0-4 0,-1-5-1 15,0-1 1-15,1-4-1 0,-1 1 0 0,0 0-2 16,0 1 5-16,0-2-4 0,2 2 8 0,-2-3-7 16,0 3-1-16,0-3-2 0,0 1 7 0,0 0-2 15,0 0 5-15,2 1-7 0,-2-4 3 0,0 3 0 16,1-3 0-16,-1-8 2 0,0 15 0 0,0-15-4 0,0 9 0 15,0-9 2-15,0 0-9 0,0 11-12 0,0-11-7 16,0 4-22-16,0-4-39 0,0 0-58 0,0 0-55 16,0 0-84-16,0 0-164 0,0 0-536 0,-13-22 146 15</inkml:trace>
    <inkml:trace contextRef="#ctx0" brushRef="#br0" timeOffset="1050.3627">600 58 236 0,'0'0'260'0,"0"0"-37"0,0 0-24 0,0 0-21 0,0 0-17 16,0 0-21-16,0 0-19 0,0 0-10 0,0 0-3 15,0 0-15-15,-3-5-13 0,3 5-7 0,0 0-9 16,0 0-3-16,0 0-6 0,0 0-2 0,0 0 4 16,0 0-1-16,0 0-10 0,-1 19-3 0,1-9-3 15,0 4 2-15,-2 8-3 0,2 0 0 0,-1 5 2 0,1-3-4 16,0 4-4-16,0 1 6 0,3 12 3 0,-5 3 1 15,4-12-1-15,-1 10 0 0,4 1-1 0,-4-9-2 16,1 8-1-16,-1 1-3 0,1 0 0 0,0 0 2 16,-2 3-1-16,3 2 0 0,-3 2 5 0,1 1-4 15,-1 0 3-15,2 1-3 0,-2-3-5 0,0 3-7 16,1-3 5-16,1 1-2 0,-1-2-9 0,-1-4-1 16,0 2 4-16,0-2-3 0,3 0-3 0,-1-3 1 15,-2-8-4-15,0-3 4 0,0 12-9 0,3 0 2 0,-3-8 4 16,0-9-6-16,0 4 0 0,0 0 0 0,0-1-1 15,1-2 3-15,-2 2-1 0,2-3-5 0,-2-1 5 16,1 1-2-16,1-1-6 0,-2-1 0 0,-1-1-3 16,1-6 4-16,-1 3-2 0,2-3 8 0,0-2-5 15,0-2 0-15,0-1-1 0,0 2 7 0,0 0-9 16,-1 0-1-16,1-1 6 0,-2 8-9 0,1-2 4 16,2 1 0-16,-2-3 0 0,1 0 0 0,-2-3 0 0,2 6 6 15,-1-2-2-15,1-4-3 0,0-1 2 16,1-1-1-16,-2-1 0 0,1-2 6 0,0-1-6 0,0-7-1 15,0 11-1-15,0-11-6 0,1 6 2 0,-1-6-11 16,0 0-9-16,0 0-23 0,0 0-24 16,0 0-25-16,0 0-38 0,0 0-37 0,0 0-43 0,-15-23-189 15,12 11-484-15,0 0 134 0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3:55.8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E315648-FD17-40DB-A485-3F294718341C}" emma:medium="tactile" emma:mode="ink">
          <msink:context xmlns:msink="http://schemas.microsoft.com/ink/2010/main" type="inkDrawing" rotatedBoundingBox="11982,6441 12168,6119 12175,6124 11990,6445" semanticType="callout" shapeName="Other">
            <msink:sourceLink direction="with" ref="{65F5EC05-5E25-405B-A515-E8587F7F242D}"/>
          </msink:context>
        </emma:interpretation>
      </emma:emma>
    </inkml:annotationXML>
    <inkml:trace contextRef="#ctx0" brushRef="#br0">255-77 654 0,'3'-3'429'0,"-3"3"-34"0,3-3-17 16,-3 3-32-16,0 0-22 0,3-1-18 0,-3 1-15 16,0 0-19-16,0 0-22 0,0 0-12 0,0 0-20 15,-5 13-17-15,-1-3-12 0,-3 10-21 0,-4-1-12 0,1 1-21 16,-2 3-9-16,1 0-14 0,-1-1-9 15,0 0-6-15,0 0-8 0,3 0-7 0,0-6-8 0,2 1-10 16,0-2-10-16,3-5-16 0,0 1-23 0,3-2-23 16,0-2-32-16,-1-1-33 0,2-2-34 0,-1 0-37 15,2 0-37-15,1-4-48 0,-3 3-64 0,3-3-77 16,0 0-229-16,0 0-719 0,0 0 196 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0:50:03.5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8FC3086-E744-4EA7-9C12-179A504B2AA0}" emma:medium="tactile" emma:mode="ink">
          <msink:context xmlns:msink="http://schemas.microsoft.com/ink/2010/main" type="writingRegion" rotatedBoundingBox="252,1196 15330,670 15581,7862 503,8388"/>
        </emma:interpretation>
      </emma:emma>
    </inkml:annotationXML>
    <inkml:traceGroup>
      <inkml:annotationXML>
        <emma:emma xmlns:emma="http://www.w3.org/2003/04/emma" version="1.0">
          <emma:interpretation id="{B5F99E54-A71E-4798-9F3C-4045E1AFCE0B}" emma:medium="tactile" emma:mode="ink">
            <msink:context xmlns:msink="http://schemas.microsoft.com/ink/2010/main" type="paragraph" rotatedBoundingBox="370,1160 4826,1258 4812,1881 356,1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8AAE51-5C8E-4467-AD50-EC6ADE6C6B4C}" emma:medium="tactile" emma:mode="ink">
              <msink:context xmlns:msink="http://schemas.microsoft.com/ink/2010/main" type="inkBullet" rotatedBoundingBox="369,1185 610,1190 597,1783 356,1777"/>
            </emma:interpretation>
            <emma:one-of disjunction-type="recognition" id="oneOf0">
              <emma:interpretation id="interp0" emma:lang="en-US" emma:confidence="1">
                <emma:literal>A</emma:literal>
              </emma:interpretation>
              <emma:interpretation id="interp1" emma:lang="en-US" emma:confidence="0">
                <emma:literal>H</emma:literal>
              </emma:interpretation>
              <emma:interpretation id="interp2" emma:lang="en-US" emma:confidence="0">
                <emma:literal>V</emma:literal>
              </emma:interpretation>
              <emma:interpretation id="interp3" emma:lang="en-US" emma:confidence="0">
                <emma:literal>D</emma:literal>
              </emma:interpretation>
              <emma:interpretation id="interp4" emma:lang="en-US" emma:confidence="0">
                <emma:literal>a</emma:literal>
              </emma:interpretation>
            </emma:one-of>
          </emma:emma>
        </inkml:annotationXML>
        <inkml:trace contextRef="#ctx0" brushRef="#br0">70 97 581 0,'5'-4'512'16,"-5"4"-76"-16,0 0-52 0,0 0-46 0,0 0-40 0,0 0-38 0,0 0-31 15,0 0-23-15,-2 17-12 0,-3 2-10 0,2 3-13 16,-2 2-7-16,-3 12-3 0,2 1-8 0,-4-2-8 15,3-8-12-15,4-2-13 0,-3 8-5 0,3-6-14 16,-2-5-4-16,2-1-10 0,-1-1-9 0,2 1-5 16,1-5-2-16,-1-4-4 0,2 0-1 0,0-4-5 15,-1-2-3-15,1-1-7 0,0 0 1 0,0-3-6 0,0-2-3 16,1 5-10-16,-1-5 6 0,0 0-25 0,0 0-15 16,10-25-12-16,-2 2-13 0,2-18-21 0,0-2-26 31,8-38-16-31,-2 4 2 0,-6 27 3 0,-3 13 10 15,1 1 8-15,1 7 7 0,-3 9 1 0,-1-1 10 16,2 3 18-16,-1 6 9 0,-4 1 13 0,2 1 18 0,-3 6 11 16,0-2 8-16,2 2 7 0,-2 2 14 0,-1 2 13 15,0 0 8-15,0 0 7 0,13 11 20 0,-7 5-5 16,0 4 12-16,4 16-2 0,-1 1 1 0,-3 6-3 16,0 0-5-16,1-2-14 0,-2 3-7 0,-2 0-6 0,2-5 3 15,-2-1-15-15,1-1-13 0,-1-1 2 0,1-11-26 16,-2-4-41-16,0-2-45 0,-2-6-49 0,1-3-61 15,1-1-51-15,-2-3-56 0,-2-1-60 0,2-5-394 16,-6 2-883-16,6-2 238 0</inkml:trace>
        <inkml:trace contextRef="#ctx0" brushRef="#br0" timeOffset="160.2411">48 398 892 0,'-2'3'684'0,"2"-3"-114"0,0 0-64 0,-4 3-55 0,4-3-38 0,0 0-52 15,0 0-38-15,0 0-31 0,0 0-41 16,30-1-84-16,-13-2-98 0,2-1-121 0,0 2-119 0,-1-4-156 16,-4 1-282-16,-4 1-730 0,-1-1 197 0</inkml:trace>
      </inkml:traceGroup>
      <inkml:traceGroup>
        <inkml:annotationXML>
          <emma:emma xmlns:emma="http://www.w3.org/2003/04/emma" version="1.0">
            <emma:interpretation id="{8CB0DB02-A34D-429E-BA6E-CEEA8ADF9A4B}" emma:medium="tactile" emma:mode="ink">
              <msink:context xmlns:msink="http://schemas.microsoft.com/ink/2010/main" type="line" rotatedBoundingBox="1065,1175 4826,1258 4812,1881 1051,1798"/>
            </emma:interpretation>
          </emma:emma>
        </inkml:annotationXML>
        <inkml:traceGroup>
          <inkml:annotationXML>
            <emma:emma xmlns:emma="http://www.w3.org/2003/04/emma" version="1.0">
              <emma:interpretation id="{1AB80C5D-C4D8-419E-87BD-B6B0E9C09944}" emma:medium="tactile" emma:mode="ink">
                <msink:context xmlns:msink="http://schemas.microsoft.com/ink/2010/main" type="inkWord" rotatedBoundingBox="1065,1175 3386,1227 3373,1849 1051,1798"/>
              </emma:interpretation>
              <emma:one-of disjunction-type="recognition" id="oneOf1">
                <emma:interpretation id="interp5" emma:lang="en-US" emma:confidence="0.5">
                  <emma:literal>Detailed</emma:literal>
                </emma:interpretation>
                <emma:interpretation id="interp6" emma:lang="en-US" emma:confidence="0">
                  <emma:literal>Detained</emma:literal>
                </emma:interpretation>
                <emma:interpretation id="interp7" emma:lang="en-US" emma:confidence="0">
                  <emma:literal>Derailed</emma:literal>
                </emma:interpretation>
                <emma:interpretation id="interp8" emma:lang="en-US" emma:confidence="0">
                  <emma:literal>Detailers</emma:literal>
                </emma:interpretation>
                <emma:interpretation id="interp9" emma:lang="en-US" emma:confidence="0">
                  <emma:literal>Detailer</emma:literal>
                </emma:interpretation>
              </emma:one-of>
            </emma:emma>
          </inkml:annotationXML>
          <inkml:trace contextRef="#ctx0" brushRef="#br0" timeOffset="608.6573">789 201 695 0,'-3'-1'613'15,"3"1"-72"-15,0 0-56 0,0 0-54 0,0 0-48 16,0 0-38-16,-8 6-26 0,7-1-25 0,1 5-27 0,-3 8-24 16,2 3-31-16,1-2-22 0,0 5-16 0,-1-1-17 15,3 1-19-15,1-1-7 0,3 12-22 0,-1-11-32 16,-2-4-41-16,1 0-44 0,0-2-47 0,-2-1-48 16,2-4-55-16,0-3-61 0,-2-3-60 0,2 0-73 15,-4-4-291-15,0-3-770 0,2 4 208 0</inkml:trace>
          <inkml:trace contextRef="#ctx0" brushRef="#br0" timeOffset="837.1887">709 188 5402 0,'-4'0'485'0,"4"0"-206"0,-3-4-71 0,3 4-31 15,0 0-10-15,0 0-5 0,0 0 1 16,4-5-1-16,0 2-9 0,6-3 11 0,9-1-17 15,1-1 2-15,-2 1-8 0,0 3-13 0,2 1-24 0,-1 2-104 16,-1 2 0-16,1 3 0 0,-2 4 0 0,-2 2 0 16,-1 0 0-16,-3 3 0 0,-1 5 0 0,-5 4 0 15,-4 14 0-15,-3 2 0 0,-4-1 0 0,-4-1 0 16,-6-1 0-16,0 1 0 0,-1-1-113 0,-4-4-171 0,4-8-48 0,3-3-47 0,-3-6-44 16,0 1-49-16,3-5-386 0,1-4-1031 0,3-3 277 15</inkml:trace>
          <inkml:trace contextRef="#ctx0" brushRef="#br0" timeOffset="1253.1078">1054 440 550 0,'0'0'482'0,"0"0"-44"0,0 0-28 0,0 0-26 0,4 4-35 15,-4-4-34-15,0 0-35 0,13-2-34 0,-13 2-25 16,12-2-24-16,-6 1-22 0,3-1-15 0,-1 0-19 0,-1-1-17 16,-2 3-24-16,0-1-20 0,-1-3-23 0,-4 4-27 15,7-2-33-15,-7 2-27 0,3-5-27 0,-3 2-4 16,0 3-1-16,-3-5 3 0,0 2 10 0,-1-2 4 15,0 2 10-15,1 0 23 0,-2 0 14 0,1 0 23 16,-1 0 27-16,0 0 14 0,0 2 8 0,5 1 10 16,-9-3-4-16,6 2-10 0,3 1-8 0,-6-2 5 0,6 2 12 15,0 0 9-15,-5 6 7 0,4-2-3 0,2 5 0 16,0 2 2-16,3-1-3 0,4 8-1 0,-1-3-4 16,2 2-9-16,2 0-1 0,2-1-13 0,0 1-4 0,-1-3-10 31,0-2-25-31,2 0-34 0,-1-3-47 0,-2-5-54 0,-1 0-63 15,3-3-65-15,-4-3-78 0,1-4-91 0,7-3-246 16,-9-4-785-16,1-1 213 0</inkml:trace>
          <inkml:trace contextRef="#ctx0" brushRef="#br0" timeOffset="1460.1462">1394 113 664 0,'-4'-5'601'0,"4"5"-78"0,-4-3-55 0,4 3-31 0,-2-3-36 16,2 3-42-16,0 0-41 0,0 0-35 0,0 0-27 15,-8 17-16-15,3 2-9 0,1 4-12 0,-2 13-10 16,2 1-20-16,1-1-22 0,-2 2-10 0,1 1-11 16,2-2-16-16,2-2-8 0,0-2-16 0,2-6-11 15,0-5-16-15,1-1-23 0,-1-3-38 0,1-1-37 16,-1-4-43-16,0-3-52 0,0-2-58 0,1-3-47 0,-2-1-72 16,-1-4-81-16,0 0-349 0,0 0-867 0,0 0 233 15</inkml:trace>
          <inkml:trace contextRef="#ctx0" brushRef="#br0" timeOffset="2314.4146">1295 389 3467 0,'-3'6'551'0,"2"-3"-248"0,-1-1-110 16,2-2-55-16,0 5-7 0,0-5 16 0,5 3 4 16,0-2-3-16,6 0-15 0,1 0-7 0,8 2-7 0,5-3-23 15,1 1 0-15,-1-1-15 0,1 1-8 16,-1-1-9-16,-2-1-31 0,-1 1-36 0,-2-2-42 0,-5 2-43 0,-5-2-41 31,-1 4-25-31,-2-1-21 0,0-1-10 0,-7 0-15 16,5 1-13-16,-5-1-4 0,0 0 1 0,0 0 6 15,0 0 17-15,0 0 12 0,0 0 16 0,0 0 25 16,0 0 31-16,0 5 40 0,0-5 34 0,0 0 40 0,0 0 36 16,0 0 22-16,0 0 25 0,0 0 18 0,0 0 2 15,0 0-2-15,-7 7-1 0,7-7 2 0,-6 5-16 16,2-2-3-16,1 0-6 0,-1 2-7 0,-3 3-11 15,2 0-6-15,0-1-3 0,0 3-7 0,-1 0 1 16,2-2-2-16,2 1-2 0,-2-1-4 0,3 0-13 16,1-2-3-16,1-2-9 0,0 2-6 0,1-2-8 0,0-1 1 15,3 0-4-15,-5-3-2 0,15 2 2 0,-5-2-14 0,2-4-8 16,0 1-17-16,5-4-15 0,-3 0-6 0,1-2-13 16,-1-3-14-16,-4 1 9 0,-2 1 1 0,-2 2 4 15,-2 1 2-15,-2 1 8 0,0 1 17 0,-2 0 9 16,0 0 13-16,0 5 11 0,-3-6 17 0,3 6 11 15,-4-4 12-15,4 4 4 0,-3-3 11 0,3 3 10 16,0 0 6-16,0 0 11 0,0 0 14 0,0 0 8 16,0 0 2-16,-8 9 4 0,8-5-8 0,1 1 2 0,0 4-1 15,3-2-7-15,1 0-5 0,2 3-6 0,-2-4-6 16,3 2-10-16,1 1-5 0,6 1-5 0,2-4-8 16,1 1-11-16,-4-2-26 0,6-3-23 0,-2 0-36 15,0 0-23-15,2-3-27 0,-3-1-25 0,1-1-15 0,-3-2-8 16,-6 0-5-16,0 0 1 0,-3-2 12 0,-1-1 9 15,-1 0 22-15,0-3 23 0,-2 2 23 0,-2-2 24 16,0 1 27-16,-1-1 32 0,0 2 34 0,1 0 24 16,-2 0 30-16,1 3 16 0,1 0 7 0,-1 1-6 15,1 2-6-15,0 3-15 0,0-5-10 0,0 5-9 16,0 0-4-16,0 0-2 0,0 0 0 0,0 0-2 16,10 14-2-16,-5-3-5 0,1 5-4 0,0 1-6 0,1 0-9 0,2 0-3 15,-2-1 0-15,1 0-13 0,-3-6-30 0,3 0-32 16,-3-4-30-16,3 2-25 0,-1-4-28 0,5-2-10 15,-3-4-12-15,2 0-23 0,6-6-24 0,-1-5-15 0,-1-5-14 16,0-1-12-16,5-12 3 0,-4-7 13 0,2-1 15 31,-4-2 22-31,-4-1 47 0,0-3 35 0,-2 4 52 16,-2-3 53-16,0 4 55 0,-4 7 48 0,1 9 56 16,-3 7 47-16,-2 5 31 0,0 1 8 0,2 4-11 0,-1 2-9 15,-1 0-22-15,1 4-20 0,1 1-22 0,0 0-13 16,0 0-6-16,-14 23-8 0,6-2-4 0,-2 17 10 0,1 3 2 15,1 4-3-15,-4 31-7 0,4-27-15 0,5-6-5 16,1-5-18-16,2 3-9 0,2-2-7 0,0-5-6 16,3 0-11-16,0-10-15 0,-1-5-16 0,1-2-32 15,0-4-37-15,0-2-35 0,0-4-43 0,0-3-56 16,1 1-70-16,-1-5-87 0,-5 0-100 0,14-9-345 16,-7 2-918-16,3-8 248 0</inkml:trace>
          <inkml:trace contextRef="#ctx0" brushRef="#br0" timeOffset="3412.618">1780 189 4957 0,'0'0'774'0,"5"0"-275"15,-5 0-158-15,4 3-58 0,-4-3-27 0,0 0-18 0,0 0-22 16,5 2-31-16,-5-2-41 0,0 0-8 0,0 0-13 15,4 1-84-15,-4-1-39 0,0 0 0 0,0 0 0 0,0 0 0 16,0 0-186-16,0 0-154 0,0 0-149 0,0 0-509 16,0 0-1199-16,0 0 321 0</inkml:trace>
          <inkml:trace contextRef="#ctx0" brushRef="#br0" timeOffset="2674.7046">2356 446 415 0,'0'0'457'0,"3"5"-40"0,-3-5-9 0,4 3-15 0,-1-1-18 15,1 1-20-15,1-1-20 0,-5-2-17 0,10 2-15 16,-5 1-15-16,0-3-11 15,-5 0-18-15,10 2-18 0,-10-2-15 16,11 1-17-16,-7 0-19 0,-4-1-22 0,9-1-12 0,-9 1-25 16,0 0-22-16,7-5-49 0,-3 2-33 0,-4 0-27 15,0 3-34-15,1-8-31 0,-2 3-29 0,1 5-20 16,-5-9-12-16,1 6 1 0,-1 1 2 0,0-1 11 16,5 3 17-16,-12-2 10 0,7 2 34 0,5 0 25 15,-16 1 20-15,7 1 26 0,1 1 17 0,2-2 13 0,-1 5 17 16,0 1 13-16,4 0 12 0,-1 2 13 0,2 2-3 15,2-1-4-15,2 1-1 0,2 0-2 0,2 3-6 16,1-1-20-16,5 0-1 0,-1 1 2 0,-1-5-21 16,5-1-25-16,2 0-34 0,-4-4-51 0,0 0-65 0,-2-3-69 15,1-2-72-15,-2-3-87 0,0-1-373 0,0-1-872 16,0-2 234-16</inkml:trace>
          <inkml:trace contextRef="#ctx0" brushRef="#br0" timeOffset="3089.5677">2787 392 594 0,'-14'3'361'0,"3"0"-34"0,1 0-35 0,-1 1-34 0,1 0-27 16,0 2-30-16,-5 3-23 0,2-2-15 0,4 0-22 0,-1 0-12 16,4 1-11-16,-2-1 7 0,3 2-7 0,1-3 8 15,1 0 4-15,1-1 6 0,-1-1 9 0,3 0-2 16,-1 0 2-16,2 1-2 0,0-2-2 0,3 0 3 15,-1 1-12-15,2-2-6 0,7 0-9 0,0-2-9 16,7 0-11-16,1-1-10 0,1-3-8 0,-2-2-8 0,1-1-6 16,-3-2-9-16,-2-2-7 0,-1-5-13 15,-4-1-19-15,-1-3-20 0,-4-2-11 0,0-11-11 0,-5-2-3 16,-2 7-8-16,-3-7 1 0,-2 1-4 0,1 9-5 16,1 5 1-16,-1 3 2 0,0 0 6 0,0 3 5 0,1 6 11 15,1 0 6-15,0 3-2 0,-1-1 4 0,1 4 0 16,2 1 1-16,2 1 24 0,0 0 19 0,-9 15 14 15,4 0 17-15,1 7 10 0,2 12 9 0,0 3 10 16,1-1-2-16,2 3 4 0,6-4-3 0,-2 1 1 0,2-2-3 16,0-8-12-16,0-3-2 0,3-4 0 0,3 0-1 15,0 0-8-15,2-4-13 0,3-2-14 16,0-4-35-16,-1-3-51 0,-2-3-62 0,4-2-81 0,1-6-82 16,-3-6-87-16,-3-4-394 0,1-3-905 0,1-14 244 15</inkml:trace>
        </inkml:traceGroup>
        <inkml:traceGroup>
          <inkml:annotationXML>
            <emma:emma xmlns:emma="http://www.w3.org/2003/04/emma" version="1.0">
              <emma:interpretation id="{05F1BC71-F82C-4967-99B9-E6F95B2173A0}" emma:medium="tactile" emma:mode="ink">
                <msink:context xmlns:msink="http://schemas.microsoft.com/ink/2010/main" type="inkWord" rotatedBoundingBox="3596,1278 4825,1305 4813,1836 3585,1809"/>
              </emma:interpretation>
              <emma:one-of disjunction-type="recognition" id="oneOf2">
                <emma:interpretation id="interp10" emma:lang="en-US" emma:confidence="0.5">
                  <emma:literal>Look</emma:literal>
                </emma:interpretation>
                <emma:interpretation id="interp11" emma:lang="en-US" emma:confidence="0">
                  <emma:literal>look</emma:literal>
                </emma:interpretation>
                <emma:interpretation id="interp12" emma:lang="en-US" emma:confidence="0">
                  <emma:literal>book</emma:literal>
                </emma:interpretation>
                <emma:interpretation id="interp13" emma:lang="en-US" emma:confidence="0">
                  <emma:literal>Cook</emma:literal>
                </emma:interpretation>
                <emma:interpretation id="interp14" emma:lang="en-US" emma:confidence="0">
                  <emma:literal>took</emma:literal>
                </emma:interpretation>
              </emma:one-of>
            </emma:emma>
          </inkml:annotationXML>
          <inkml:trace contextRef="#ctx0" brushRef="#br0" timeOffset="4080.0542">3372 97 430 0,'0'0'627'16,"0"0"-85"-16,0-4-55 0,0 4-47 0,0 0-42 0,0 0-45 15,0 0-42-15,0 0-34 0,-15 20-24 16,5 2-33-16,-7 12-26 0,1 1-18 0,-4 6-20 16,2 0-16-16,5 1-11 0,0-1-9 0,3-2 3 0,6-2 3 15,-1-7 5-15,3-9 5 0,3 0 5 0,0-1 2 16,2-2 6-16,0-5 7 0,5 3 8 0,0-5 10 15,4 0 15-15,1-4 10 0,8-1 7 0,3-1 13 16,0-5-13-16,14-1-11 0,-8-2-14 0,-5-1-81 16,0-1-100-16,0 0 0 0,-3-1 0 0,-1 2 0 15,-5 0 0-15,-4 0 0 0,-3 1 0 0,-1-2 0 16,-6 1 0-16,-3-1-144 0,-4 1-334 0,-4-1-128 16,-2 0-361-16,-9 1-1164 0,0-2 311 0</inkml:trace>
          <inkml:trace contextRef="#ctx0" brushRef="#br0" timeOffset="4653.2965">3691 415 375 0,'0'0'508'16,"-12"0"-46"-16,12 0-50 0,0 0-43 0,0 0-37 16,-6 0-38-16,6 0-37 0,0 0-28 0,0 0-27 15,0 0-19-15,0 0-21 0,-8 1-7 0,8-1-10 0,0 0 9 0,-1 4 4 16,1-4-3-16,0 5-4 0,0-1 0 0,0 0-7 15,1 1 0-15,1 1-2 0,1 2-2 0,3 2 1 16,0-1 2-16,5 3 0 0,2 2-4 0,0-2-5 16,3-2-9-16,-3-2-13 0,3 0-9 0,-4-1-7 0,-1-2-11 15,-1-2-9-15,-3 0-5 0,-1-1-8 0,2 0-8 16,-3-2-11-16,-5 0-19 0,0 0-30 0,10-2-41 16,-10 2-25-16,1-6-24 0,-1 1-23 0,-3-2-23 0,-4-2-14 0,-5-3-20 15,0 3-14-15,-3 0-8 0,-7-1-6 0,3 3-5 16,-2 1 5-16,1 0 6 0,1 1 10 0,2 1 14 15,4 2 7-15,3-1 3 0,1 1-4 0,3 1-16 0,6 1-10 16,-6-1-16-16,6 1-15 0,0 0-33 0,0 0-157 16,0 0-495-16,11-7 136 0</inkml:trace>
          <inkml:trace contextRef="#ctx0" brushRef="#br0" timeOffset="5025.6793">3960 414 403 0,'-7'3'322'15,"4"3"-40"-15,-2-3-21 0,1 2-25 0,0-1-16 16,2-1-7-16,-1 1-6 0,3-4-1 0,-2 8 0 0,2-4 19 16,0-4 0-16,0 8-2 0,1-4 2 15,0 1 0-15,2 0-2 0,2 0-5 0,1 0-10 16,3 0-9-16,1-1-12 0,1 0-11 0,1-3-9 0,7 2-17 16,-3-3-9-16,-2 1-16 0,-4-2-11 0,2-2-10 15,-2 2-12-15,-2-2-4 0,0 1-11 0,-2-3-24 0,-2 0-35 16,-2 2-30-16,-2-3-45 0,0 6-42 0,-5-13-37 15,-1 5-50-15,-9-1-46 0,-2 2-50 0,-2 1-62 16,-4-1-299-16,0-1-772 0,1 4 209 0</inkml:trace>
          <inkml:trace contextRef="#ctx0" brushRef="#br0" timeOffset="5311.6599">4210 130 319 0,'-9'-3'678'0,"9"3"-94"0,0 0-60 16,0 0-50-16,0 0-53 0,0 0-34 0,0 0-12 16,-6 8 6-16,6 3-8 0,-1 5-14 0,3 3-24 15,-1 2-20-15,1 1-29 0,0 2-26 0,2 9-22 31,0-5-23-31,-2-3-22 0,1-2-17 0,-1 1-20 16,2-1-16-16,-3-1-12 0,2-1-17 0,-1-2-16 0,1 1-40 16,-1-5-50-16,0-1-51 0,-1-3-80 0,0-3-65 15,0-1-58-15,1-1-52 0,-1-2-51 0,-1-4-66 16,3 2-62-16,-3-2-269 0,0 0-900 0,0 0 242 16</inkml:trace>
          <inkml:trace contextRef="#ctx0" brushRef="#br0" timeOffset="5584.2386">4425 246 264 0,'0'0'364'0,"0"0"-48"0,0 0-20 15,-13 6-34-15,3 0-17 0,-6 4-13 0,0 1-10 16,-2 1-4-16,2 0 2 0,0 0-11 0,1 1-9 15,4-4-15-15,3-2-1 0,1 0 5 0,2-1 7 0,1-3 12 16,1 2 1-16,3 0 1 0,0-5 7 0,3 7 1 16,1-3 11-16,6 3-7 0,6 2-18 0,-2-4-12 15,5 2-21-15,-1 0-15 0,2-3-13 0,1 1-20 0,-3-1-8 16,-3 0-32-16,-4-1-68 0,-2-1-84 0,-3-2-103 16,-6 0-123-16,8 0-165 0,-8 0-304 0,0 0-916 15,0 0 247-15</inkml:trace>
        </inkml:traceGroup>
      </inkml:traceGroup>
    </inkml:traceGroup>
    <inkml:traceGroup>
      <inkml:annotationXML>
        <emma:emma xmlns:emma="http://www.w3.org/2003/04/emma" version="1.0">
          <emma:interpretation id="{161B9E00-0A60-4648-B6C8-7EF4BDB2C4C3}" emma:medium="tactile" emma:mode="ink">
            <msink:context xmlns:msink="http://schemas.microsoft.com/ink/2010/main" type="paragraph" rotatedBoundingBox="287,2115 14451,1789 14514,4522 350,48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883795-20AC-4AB4-B38A-0D9A5987BF90}" emma:medium="tactile" emma:mode="ink">
              <msink:context xmlns:msink="http://schemas.microsoft.com/ink/2010/main" type="line" rotatedBoundingBox="287,2115 14451,1789 14477,2939 314,3265"/>
            </emma:interpretation>
          </emma:emma>
        </inkml:annotationXML>
        <inkml:traceGroup>
          <inkml:annotationXML>
            <emma:emma xmlns:emma="http://www.w3.org/2003/04/emma" version="1.0">
              <emma:interpretation id="{EBFD83A6-014E-4FA1-91DC-56DA5A8D4588}" emma:medium="tactile" emma:mode="ink">
                <msink:context xmlns:msink="http://schemas.microsoft.com/ink/2010/main" type="inkWord" rotatedBoundingBox="289,2185 1315,2161 1326,2653 300,2677"/>
              </emma:interpretation>
              <emma:one-of disjunction-type="recognition" id="oneOf3">
                <emma:interpretation id="interp15" emma:lang="en-US" emma:confidence="0.5">
                  <emma:literal>this</emma:literal>
                </emma:interpretation>
                <emma:interpretation id="interp16" emma:lang="en-US" emma:confidence="0">
                  <emma:literal>This</emma:literal>
                </emma:interpretation>
                <emma:interpretation id="interp17" emma:lang="en-US" emma:confidence="0">
                  <emma:literal>His</emma:literal>
                </emma:interpretation>
                <emma:interpretation id="interp18" emma:lang="en-US" emma:confidence="0">
                  <emma:literal>Phis</emma:literal>
                </emma:interpretation>
                <emma:interpretation id="interp19" emma:lang="en-US" emma:confidence="0">
                  <emma:literal>tis</emma:literal>
                </emma:interpretation>
              </emma:one-of>
            </emma:emma>
          </inkml:annotationXML>
          <inkml:trace contextRef="#ctx0" brushRef="#br0" timeOffset="7137.9052">-61 1163 831 0,'0'0'567'0,"-5"1"-65"0,5-1-42 0,0 0-47 0,0 0-20 0,0 0-23 15,0 0-18-15,14-11-16 0,6-1-17 0,3 2-19 16,14-9-28-16,0 4-27 0,-3-1-26 0,2 0-21 16,-10 4-21-16,-3 2-19 0,1-1-17 0,0 4-15 15,-2-2-15-15,-4 3-13 0,-4 0-5 0,-3 2-12 16,-2-1-10-16,-1 4-10 0,-2-1-9 0,-1 1-7 0,-5 1-6 15,7-3-14-15,-7 3-3 0,0 0-5 0,0 0 0 16,11 9-4-16,-9 0 1 0,-1 1-3 0,1 9 1 16,-1 2-3-16,2 1 0 0,-2 0 1 0,1 2 2 31,-2-2-5-31,1 1-4 0,0-2 5 0,2 1-3 0,-1-1 2 0,2-5-2 16,-2 0-1-16,1-3 3 0,-2-1 2 0,2-4 4 15,-1-2 3-15,1 1 5 0,-2-3 0 16,0 1-3-16,2-1 7 0,-1-1-2 0,-2-3 0 0,5 4-6 0,-5-4 0 15,5 4-7-15,-5-4-13 0,0 0-13 0,8 0-18 0,-8 0-21 16,0 0-18-16,10-6-14 0,-6 4-15 0,0-1-9 16,-4 3-6-16,5-3-4 0,-5 3 4 0,3-3 6 15,-3 3 10-15,4-3 10 0,-4 3 6 0,3-1 10 0,-3 1 6 16,5-2 6-16,-5 2 15 0,0 0 14 0,12 2 12 16,-12-2 9-16,10 4 10 0,-4-3 4 0,-1 2-3 15,4 3 4-15,0-2 5 0,0 0-1 0,-2 2-1 0,0-2-2 16,-1-1-8-16,0 0-33 0,-3 0-49 0,1 0-65 15,1-1-62-15,-5-2-56 0,6 4-52 0,-6-4-69 16,0 0-222-16,0 0-733 0,18-7 199 0</inkml:trace>
          <inkml:trace contextRef="#ctx0" brushRef="#br0" timeOffset="6674.9486">173 1043 445 0,'0'0'571'15,"-1"-4"-57"-15,1 4-41 0,0 0-38 0,0 0-32 16,0 0-37-16,0 0-42 0,0 0-20 0,0 0 0 16,0 0-22-16,-7 27-9 0,4-5-18 0,1 1-20 0,1 15-18 15,-2-3-18-15,0 1-18 0,3-9-19 16,-1-3-16-16,1-2-12 0,1 3-15 0,-1-1-11 15,2-2-11-15,0-1-8 0,1-2-4 0,-1 0-14 0,2-3-35 16,-1-3-25-16,-2-4-40 0,2 0-37 0,-3-3-44 16,1 0-47-16,1-4-53 0,-2-2-63 0,0 0-76 15,0 0-97-15,0 0-272 0,0 0-861 0,-20-24 230 16</inkml:trace>
          <inkml:trace contextRef="#ctx0" brushRef="#br0" timeOffset="7416.4522">776 1112 3760 0,'-12'-5'461'0,"7"1"-250"0,-2 2-109 0,-5 1-51 0,1 0-30 0,-2 0-13 0,2 0-15 16,0 2-36-16,2 1-44 0,1-1-69 0,0 1-78 16,8-2-85-16,-9 4-196 0,8-2-618 0,1-2 169 15</inkml:trace>
          <inkml:trace contextRef="#ctx0" brushRef="#br0" timeOffset="7287.6753">689 1273 3571 0,'0'0'502'0,"0"0"-147"0,0 0-84 0,9 3-43 0,-9-3-22 15,0 0-7-15,1 7-13 0,-1-7-11 16,0 7-17-16,2-4-6 0,-2 3-15 0,0 3-12 0,0 2-11 15,1-1-7-15,2 1-15 0,-3 1-9 0,1 3-12 16,2-2-33-16,-2-1-64 0,0-4-67 0,1-1-72 16,-1 0-74-16,0-3-60 0,-1-4-75 0,0 0-397 15,0 0-926-15,0 0 249 0</inkml:trace>
          <inkml:trace contextRef="#ctx0" brushRef="#br0" timeOffset="7765.6876">929 1241 276 0,'0'0'529'0,"0"0"-63"0,0 6-23 0,0-6-28 15,0 0-32-15,0 0-42 0,0 0-40 0,0 0-37 16,-6 3-35-16,6-3-29 0,-8 1-28 0,3 1-24 0,5-2-23 16,-15 8-17-16,7-5-16 0,0 0-11 0,2 1-18 15,2-1-8-15,-1-1-2 0,3 1-7 0,2-3 2 16,-6 6 6-16,6-2 10 0,0-4 13 0,0 6 17 16,0-6 12-16,7 11 27 0,2-3-3 0,-1-1 7 15,7 4 4-15,-2-1-9 0,-2-4 0 0,-2 1-6 16,1 0-12-16,-2-2-11 0,-2 3-6 0,-1-3-6 15,0 0-16-15,-4 1-21 0,2 3-55 0,-7 1-77 0,-1-1-91 16,-8 5-103-16,-3-3-107 0,-3-1-424 0,5-4-965 16,-5-2 260-16</inkml:trace>
        </inkml:traceGroup>
        <inkml:traceGroup>
          <inkml:annotationXML>
            <emma:emma xmlns:emma="http://www.w3.org/2003/04/emma" version="1.0">
              <emma:interpretation id="{7E664174-4A15-457E-B3B9-D693D0E52B1B}" emma:medium="tactile" emma:mode="ink">
                <msink:context xmlns:msink="http://schemas.microsoft.com/ink/2010/main" type="inkWord" rotatedBoundingBox="1764,2199 5950,2103 5967,2859 1781,2955"/>
              </emma:interpretation>
              <emma:one-of disjunction-type="recognition" id="oneOf4">
                <emma:interpretation id="interp20" emma:lang="en-US" emma:confidence="0.5">
                  <emma:literal>parameterization</emma:literal>
                </emma:interpretation>
                <emma:interpretation id="interp21" emma:lang="en-US" emma:confidence="0">
                  <emma:literal>parameterizations</emma:literal>
                </emma:interpretation>
                <emma:interpretation id="interp22" emma:lang="en-US" emma:confidence="0">
                  <emma:literal>parameterispon</emma:literal>
                </emma:interpretation>
              </emma:one-of>
            </emma:emma>
          </inkml:annotationXML>
          <inkml:trace contextRef="#ctx0" brushRef="#br0" timeOffset="10631.3288">3071 1264 403 0,'0'0'427'16,"0"0"-36"-16,0 0-24 0,0 7-12 0,0-7-4 16,0 0-18-16,0 0-14 0,0 0-15 0,13 2-22 15,-13-2-13-15,0 0-12 0,12 1-18 0,-12-1-24 16,0 0-21-16,0 0-19 0,11-1-25 0,-11 1-40 0,0 0-48 15,5-3-45-15,-5 3-42 0,0 0-40 0,0 0-23 16,0 0-28-16,0 0 3 0,0 0 5 0,0 0 9 16,-13-8 10-16,13 8 14 0,0 0 33 0,0 0 24 0,-17 3 31 15,17-3 17-15,-7 5 23 0,3-4 13 0,0 3 23 16,4-4 13-16,-2 6 13 0,2-1 8 0,1 1-2 0,3 3-1 16,2-1-7-16,0 1-2 0,2-1-17 0,5 2-5 15,-1 0-17-15,-2-4 2 0,7 5-27 0,-3-7-32 16,-4 1-49-16,2-3-65 0,-2-1-71 0,0-1-78 15,-10 0-84-15,18-5-350 0,-8 0-819 0,-2 0 221 0</inkml:trace>
          <inkml:trace contextRef="#ctx0" brushRef="#br0" timeOffset="10990.0252">3319 1214 240 0,'0'0'675'0,"0"0"-130"0,0 0-51 0,0 0-21 0,0 0-37 0,0 0-39 16,0 0-42-16,25 4-42 0,-14-4-38 0,6 2-44 15,-2-2-76-15,-2 0-84 0,-4 1-112 0,0-1-114 16,-9 0-123-16,11-3-297 0,-11 3-689 0,0 0 188 15</inkml:trace>
          <inkml:trace contextRef="#ctx0" brushRef="#br0" timeOffset="10842.6092">3339 1015 838 0,'0'0'622'0,"0"0"-93"0,0 0-53 0,0 0-24 0,0 0-22 0,0 0-13 15,0 0-27-15,0 0-31 0,2 29-32 0,0-8-26 16,-1 2-27-16,-1 12-24 0,1-7-26 0,1 8-23 31,-2-2-19-31,0-5-18 0,0 7-19 0,1-10-24 16,0-4-41-16,-1 0-59 0,3-2-63 0,-2-1-66 0,0-6-82 16,2-2-72-16,-3-2-71 0,1-4-69 0,0 0-354 15,-1-5-907-15,0 0 244 0</inkml:trace>
          <inkml:trace contextRef="#ctx0" brushRef="#br0" timeOffset="11483.9707">3468 1283 3327 0,'0'0'400'0,"0"0"-139"0,0 0-79 0,0 0-14 0,0 0 11 0,10 1 18 15,-10-1-8-15,17-5-18 0,-5 3-19 0,-1-1-15 16,0 0-5-16,8-3-26 0,-6 3-2 0,-1-1-14 16,-3 1-10-16,-1-1-9 0,-1 2-18 0,-1-1-46 0,-2-2-44 15,-2 1-50-15,1 0-47 0,-3 1-31 16,0 3-32-16,-4-9-27 0,-2 2 0 0,-3 1-3 0,0 0 16 16,0 0 18-16,-3 1 28 0,2 2 35 0,0-1 37 15,3 1 33-15,-3 0 38 0,2 0 29 0,2 2 24 16,1-1 17-16,5 2 25 0,-9 2 31 0,9-2 29 15,-5 3 15-15,3 0 6 0,1 1 7 0,1 2 7 16,3 4 3-16,2 7-1 0,2-1 4 0,6 1-5 0,-2-2-2 16,3 1-9-16,1-1-5 0,1 1-10 0,3-4-16 15,-3 0-11-15,1-1-16 0,-3-4-25 0,-2-2-61 16,-4 0-78-16,0-4-90 0,0-1-120 0,-8 0-150 16,15-8-362-16,-12 3-946 0,0-5 254 0</inkml:trace>
          <inkml:trace contextRef="#ctx0" brushRef="#br0" timeOffset="12408.339">3798 1184 483 0,'0'0'333'15,"0"0"-28"-15,0 0-14 0,0 0-19 0,0 0-18 0,-7-1-10 16,7 1-12-16,0 0-15 0,0 0-6 16,0 0-8-16,0 0-2 0,0 0-2 0,-3 4 0 0,3-4-5 15,0 9-9-15,2-5-9 0,0 5-11 0,1 2-6 16,-2-3-9-16,1 4-10 0,2-1-13 0,-2-1-10 15,4 6-12-15,-3-4-10 0,1-2-11 0,-2-1-5 16,1-3-7-16,-1 0-8 0,1 0-9 0,-2-3 4 16,0 0-5-16,1 1-1 0,-2-4 5 0,2 4 0 15,-2-4 6-15,0 0-4 0,4 3-5 0,-4-3-7 0,0 0-6 16,0 0-4-16,2-8-9 0,0-3-7 0,-1 1 6 16,0 0-6-16,2-7-3 0,-3 1-4 0,2 0-3 0,-1 2-12 0,2 4-10 15,0 0 1-15,-2 1-10 0,3 0-10 0,-3 2-8 16,1 1-13-1,1 0-14-15,-1 1-17 0,2 0-24 0,0 2-40 0,0 1-35 16,2 0-36-16,-6 2-41 0,9-5-52 0,-3 3-68 16,-1 1-236-16,6-1-736 0,-5 1 199 0</inkml:trace>
          <inkml:trace contextRef="#ctx0" brushRef="#br0" timeOffset="12538.4687">4063 1227 325 0,'0'6'484'0,"1"1"-36"0,-2 1-16 0,1-1-13 0,-3-1-21 16,2 4-28-16,1-2-26 0,0 2-35 0,-2-1-33 15,1-1-31-15,1 0-28 0,1 1-29 0,-1-2-32 16,0-1-69-16,2 0-79 0,-2-1-75 0,1 0-71 0,-1-5-64 16,1 2-79-16,-1-2-270 0,0 0-661 15,0 0 182-15</inkml:trace>
          <inkml:trace contextRef="#ctx0" brushRef="#br0" timeOffset="12674.4453">4127 1022 765 0,'-5'-2'491'15,"5"2"-76"-15,-8-4-67 0,1 3-44 0,7 1-37 0,-10-3-35 16,10 3-51-16,-9 0-70 0,9 0-83 0,0 0-105 16,-11 4-101-16,7-1-212 0,4-3-467 0,-2 4 130 15</inkml:trace>
          <inkml:trace contextRef="#ctx0" brushRef="#br0" timeOffset="12928.7148">4352 1101 556 0,'-20'2'395'0,"7"1"-66"15,-5 0-48-15,-1-1-39 0,2 3-30 0,2 0-32 0,4-2-11 0,1 1-28 16,2-1-16-16,2 1-18 0,1 1-3 0,2-2 2 0,1 0 10 16,2-3 9-16,-3 8 15 0,3-3 17 15,2-1 22-15,0 2 12 0,2 0 13 0,2 3 6 16,2-1-11-16,4 5 2 0,-1-4-7 0,-2-1-5 0,0-2-13 15,0 2-8-15,-2 1-16 0,1-3-19 0,-2 0-3 16,-2-1-10-16,1 4-8 0,-4-1-10 0,-1 2-40 16,-4 0-60-16,-2-3-70 0,-8 7-84 0,0-2-82 15,-2-2-84-15,0 0-91 0,0-4-285 0,2 0-833 0,1-4 225 16</inkml:trace>
          <inkml:trace contextRef="#ctx0" brushRef="#br0" timeOffset="13658.9899">4523 1205 417 0,'0'0'213'16,"0"0"-36"-16,0 0-24 0,-11 6-17 0,1-3-15 0,1 0 0 0,0 1 1 16,2-2 2-16,0 2 11 0,1-4 9 15,0 3 11-15,2 0-2 0,-1-2 4 0,5-1-1 16,-8 5 4-16,6-2 4 0,2-3-2 0,-7 5 19 0,7-1 5 15,-1 0-1-15,0-1-6 0,1 1-3 16,1 1-7-16,0-1-8 0,2 1-3 0,0-2-7 0,2 2-10 16,2 1-6-16,1-3-16 0,1 2-12 0,-2-2-7 15,-1-1-11-15,-1 0-8 0,0 1-9 0,-5-3-5 0,9 1-4 16,-9-1-12-16,5 2-19 0,-5-2-25 0,0 0-22 16,0 0-11-16,0 0-11 0,5-6 0 0,-5 6-2 15,-1-4 1-15,1 4 6 0,0 0 0 0,-2-6 7 16,2 6-1-16,-2-4 9 0,2 4 8 0,0 0 7 15,-2-4 10-15,2 4 1 0,0 0 2 0,0 0 7 32,-1-4 14-32,1 4 5 0,0 0 5 0,0 0 2 15,0 0-2-15,0 0-4 0,0 0-4 0,0 0-2 0,18 6-3 16,-12-5-4-16,3 2-3 0,0 3-2 0,1-3-17 16,0 0-32-16,0 0-39 0,0-2-46 0,3 4-34 15,-4-4-44-15,1-1-32 0,2 0-28 0,-1-3-10 16,0-1-1-16,-2 0-1 0,-1-1 1 0,-1-3 0 0,1-2 11 15,-1-4 22-15,0-2 34 0,1-2 42 0,-1-1 60 16,1-1 56-16,-4-3 51 0,1 1 32 0,-3-2 32 16,0 0 27-16,1-12 20 0,-1 9 24 0,0 6 22 15,-3 3 35-15,1 2 31 0,0 3 18 0,0 2 4 16,0 5 2-16,-1-2-13 0,1 4-16 0,0 4-18 0,-2-6-26 16,2 6-15-16,0 0-8 0,0 0-3 0,0 0-6 15,0 0-13-15,-2 31-7 0,1-8-11 0,-3 14-8 0,1 2-5 16,2-1-13-16,0 0-10 0,-2-1-8 0,2-1-6 15,4 1-10-15,-5-10-4 0,4-3-15 0,0-2-25 16,3 0-55-16,-1-3-58 0,-3-5-61 0,3-3-69 16,-2-1-64-16,1-3-54 0,-2-3-82 0,-1-4-325 15,0 0-897-15,0 0 241 0</inkml:trace>
          <inkml:trace contextRef="#ctx0" brushRef="#br0" timeOffset="13879.5909">4702 1174 349 0,'0'0'569'0,"0"0"-95"0,-4-4-45 0,4 4-40 0,0 0-13 16,0 0-6-16,12-6-25 0,-1 4-17 0,1 0-28 31,6 2-21-31,1 0-17 0,-4 1-3 0,4 2-18 16,-1 2-22-16,-5 0-13 0,-3 2-14 0,0-1-12 0,-1 3-11 16,1 4-11-16,-2-1-12 0,-3 0-16 0,1 5-24 15,-2-3-36-15,-3-3-44 0,1-1-59 0,-1-2-66 16,0 2-71-16,0-4-64 0,1 2-82 0,0-4-77 15,-2-4-342-15,0 0-886 0,0 0 240 0</inkml:trace>
          <inkml:trace contextRef="#ctx0" brushRef="#br0" timeOffset="14341.961">5074 1179 664 0,'-3'4'461'0,"3"-4"-37"0,-1 2-16 0,1-2-22 0,0 5-17 0,0-5-24 16,-2 4-24-16,2-4-16 0,0 0-18 0,3 8-17 16,0-4-17-16,0 1-14 0,5 2-15 0,1 0-12 15,6 4-7-15,1-1-21 0,0-1-14 0,3 0-19 0,1-2-13 16,-2-1-15-16,-3-2-11 0,-3 0-9 0,-2 0-14 15,0-3-9-15,0 1-10 0,-2-1-9 0,-2-1-11 32,-6 0-16-32,10-2-22 0,-10 2-34 0,5-6-27 15,-5 1-25-15,-1 1-23 0,-4-5-18 0,-5-6-19 16,-4 3-19-16,-3 0-13 0,0 2-14 0,-2-1-10 16,-2 1-9-16,0 1-11 0,-2 2-11 0,5 0-11 15,1 0-12-15,3 2-7 0,2 2-25 0,4-1-22 0,2 2-199 16,1 1-595-16,5 1 162 0</inkml:trace>
          <inkml:trace contextRef="#ctx0" brushRef="#br0" timeOffset="14734.7357">5411 1144 255 0,'-14'6'540'0,"14"-6"-70"0,0 0-40 0,-4 1-46 0,4-1-40 16,0 0-38-16,0 0-35 0,-4 3-20 0,4-3-13 0,-2 7-17 16,0-2-17-16,1 0-19 0,0 4-14 0,0 1-12 15,1 0-8-15,-2 2-6 0,4-2-6 0,-1 1-8 16,0-3-8-16,0 1-2 0,2-2-6 0,-2 0-3 16,1-1 0-16,0-2 0 0,-1-1 0 0,-1-3 2 0,4 6-4 15,-4-6-5-15,6 2-7 0,-6-2-15 0,15-4-4 16,-5 1-12-16,8-7-3 0,-3 0-5 0,0-3-12 15,-2-2-15-15,0 2-8 0,-4 1-8 0,-2 4 2 16,-1 1-3 0,1 1-4-16,-3 1-1 0,-2 0-3 0,2 2 0 0,-2 1-7 15,-2 2 5-15,0 0-2 0,0 0 5 0,0 0 5 16,12 15-2-16,-11-5 2 0,3 10-1 0,-1 0 3 16,0 1-7-16,1-2 3 0,0 0-3 0,0 2-35 15,0-4-47-15,0-3-58 0,-1-4-72 0,0-1-63 16,1-3-81-16,1-5-91 0,-5-1-305 0,0 0-893 0,0 0 239 15</inkml:trace>
          <inkml:trace contextRef="#ctx0" brushRef="#br0" timeOffset="8369.8233">1431 1231 415 0,'-6'-4'493'0,"6"4"-48"0,-4-2-27 0,4 2-28 0,0 0-28 16,0 0-28-16,0 0-22 0,0 0-11 0,0 0-9 15,0 0-15-15,-8 9 10 0,7 3-16 0,1 6-17 16,0 2-12-16,1 4-15 0,-1 10-15 0,5 0-16 0,-5-8-17 15,4 11-15-15,0 0-12 0,0 0-21 0,2-3-7 32,2 1-14-32,-5-10-8 0,3-4-12 0,0 0-7 15,-2 1-7-15,-1-4-11 0,4 1-4 0,-1-3-9 16,-2-4-11-16,-2-3-17 0,1-2-12 0,-1-1-13 16,1-1-15-16,-1-2-11 0,-2-3-17 0,0 0-25 0,0 0-35 15,0 0-28-15,0 0-25 0,-8-22-16 0,2 3-13 16,0-3-8-16,-3-15 5 0,-1-3-3 0,1-3 15 15,-3-33 11-15,7 27 18 0,4 7 11 0,1 1 23 0,-2 1 24 0,4 4 34 16,-1 8 31-16,-1 5 29 0,1 2 27 0,3 0 12 0,0 2 18 16,-3 0 11-16,4 3 9 0,1 0 4 0,-1 3-3 15,0 1-1-15,0 4-8 0,0-1-7 0,0 3-8 16,-1 1-5-16,-1 1-8 0,1 2-13 0,-4 2-6 16,0 0-8-16,0 0-16 0,7 16-16 0,-8 0-32 0,-3 4-47 15,-1 1-45-15,-1 1-42 0,-1 0-34 0,-3-1-37 16,2 1-39-16,-1-1-43 0,-1-5-236 0,2-1-684 15,2-5 186-15</inkml:trace>
          <inkml:trace contextRef="#ctx0" brushRef="#br0" timeOffset="8948.1469">1793 1208 381 0,'0'0'188'15,"0"0"-23"-15,0 0-20 0,0 0-15 0,-15-1-23 0,15 1-4 16,-9 2-22-16,4 0 11 0,5-2 4 0,-8 1 15 16,3 1 8-16,0-2 23 0,5 0 16 0,-9 3 11 15,9-3 14-15,-10 3 2 0,10-3 4 0,-9 1 4 0,9-1 6 16,-6 2-10-16,6-2-7 0,-5 2-14 0,5-2-18 16,-7 2-9-16,7-2-12 0,-6 4-7 0,3-2-4 15,1 1-5-15,-2 1 0 0,3 2 2 0,-2-3-6 16,1 3-1-16,-1-2-3 0,3 2-2 0,-2 3-2 15,1-2-3-15,0 3-2 0,0-2-2 0,1-3-7 0,0 0-4 16,1 1-8-16,-1-2-9 0,0-4-3 16,2 9-4-16,0-6-13 0,-2-3-11 0,2 5-10 0,-2-5-2 0,3 3-19 15,-3-3-5-15,5 1-17 0,-5-1-12 0,0 0-13 16,8-4-7-16,-4-1 1 0,1-3 3 0,0 0 4 0,-3 1 6 16,2-2 11-16,-1 3 3 0,-2 2 13 0,0 0 12 15,0-1 13-15,1 3 4 0,-2 2 2 0,2-5 0 0,-2 5-6 16,1-5-4-16,-1 5 0 0,3-3-2 0,-3 3 9 15,0 0 15-15,0 0 9 0,11 9-3 0,-6-6 5 16,3 4-3-16,1 1-5 0,-2-1-1 0,0 2-2 16,7 2-6-16,-3-1 1 0,3 1-12 0,-2-2-37 15,-2-3-51-15,-1-2-74 0,0 1-67 0,1-4-79 0,1 0-91 16,1-2-322-16,-1-1-846 0,6-6 229 16</inkml:trace>
          <inkml:trace contextRef="#ctx0" brushRef="#br0" timeOffset="9354.5336">1977 1194 612 0,'0'0'413'0,"0"0"-31"0,0 0-6 15,0 0-10-15,-6 2-16 0,6-2-27 0,0 0-25 16,0 0-27-16,0 0-22 0,-3 2-20 0,3-2-14 16,0 0-16-16,0 6-21 0,0-6-13 0,3 10-17 15,-2-1-14-15,1 1-14 0,3 7-13 0,0-2-10 16,2 1-12-16,-1 2-8 0,-1-6-5 0,1 4-9 16,1-4-2-16,-2-3-10 0,0-1-1 0,-1-1-7 0,-1-3 6 15,-1 1-4-15,1-1 12 0,-1-1 8 0,-2-3 13 0,4 4-9 16,-4-4 21-16,0 0-23 0,0 0-3 0,0 0-8 15,0 0-2-15,20-12-8 0,-13 4-5 0,1-7-6 16,1-1-14-16,-4 3-4 0,0 2-14 0,3-4-10 16,-3 1-10-16,-1 5-9 0,-1 0 1 0,-1 0-6 0,2 2 0 15,-3-1-1-15,2 4-1 0,-2-1-6 0,0 2-15 0,-1 3-12 16,3-5-19-16,-3 5-21 0,1-5-27 0,-1 5-14 0,0 0-16 16,7-1-21-16,-7 1-23 0,0 0-47 0,0 0-32 15,18 6-46-15,-13-5-263 0,-5-1-714 0,17 6 193 16</inkml:trace>
          <inkml:trace contextRef="#ctx0" brushRef="#br0" timeOffset="10305.9525">2349 1231 515 0,'-8'2'298'0,"2"0"-24"0,0 2-17 0,-1-2-22 16,2 2-22-16,0-2-5 0,1 1-7 0,4-3-7 0,-7 5-6 15,3-1-4-15,2-1-6 0,-2 0 0 0,2 3-1 0,-1-3-3 0,1 1 2 31,2-4-4-31,-1 8-9 0,1-3-9 0,0-5-10 0,2 8-11 16,1-4-9-16,0-1-10 0,2 0-8 0,-1 0-10 16,6 2-6-16,-1-2-11 0,2 0-7 0,-1 0-8 0,0-2-8 0,0 0-5 15,-2-1-14-15,-8 0-9 16,14 0-18-16,-10-2-16 0,-4 2-19 0,8-5-13 0,-5 1-11 16,-3 4-10-16,3-8-6 0,-2 4 3 0,-1 4 1 15,-2-9 9-15,2 9 6 0,-4-7 20 0,1 2 10 0,1 1 18 0,-1 1 14 16,3 3 16-16,-3-6 6 0,3 6 2 0,-2-4-3 15,2 4-5-15,0 0 0 16,0 0 7-16,0 0 6 0,0 0 3 0,0 0 6 0,0 0-1 0,0 0-3 16,0 0-6-16,4 16-1 15,1-7-6-15,3-2-9 0,-1 2-9 0,3-2-9 16,-1 0-15-16,1-1-13 0,7 2-16 0,-1-1-18 16,-2-1-6-16,-1-3-23 0,7 0-16 0,-5-1-16 0,-1-2-12 15,-2 0 1-15,-2-1 3 0,2-1-1 0,-2 0 17 16,0-2 6-16,-1-1 11 0,-3 1 5 0,-1 0 14 0,-1-2 11 15,-1 1 20-15,0 1 19 0,-2-1 26 0,1 1 19 16,-2-1 23-16,0 5 17 0,1-8 7 0,-2 3 11 16,1 5 8-16,-2-7-1 0,2 7 1 0,-1-6-1 15,1 6-9-15,-1-3-9 0,1 3-7 0,0 0-8 16,0 0-4-16,0 0 0 0,0 0-7 0,0 0-1 0,-10 10-1 16,8-5 2-16,0-1-4 0,1 2 2 0,-1 3-3 15,1 0-3-15,1 0 2 0,0-2 1 0,0-1 0 16,0 0 1-16,0-2 2 0,0-4-2 0,1 7-2 15,-1-7 0-15,2 6-1 0,-2-6 0 0,0 0-5 16,5 2-3-16,-5-2-2 0,0 0-3 0,0 0-6 0,20-11-6 16,-11 4-2-16,1-7-17 0,3 0-10 0,-2-2-9 15,1 1 5-15,-5 3-1 0,1 2 3 0,-3 0 0 16,0 3 3-16,0-2 5 0,-3 3 7 0,1 3 6 16,-1-3 5-16,0 3 2 0,-2 3 0 0,2-4-2 0,-2 4 3 15,0 0 2-15,0 0 1 0,0 0-1 0,0 0 2 0,5 13 4 16,-5-9-7-16,2 7 1 0,-2-2-2 0,0 1-4 15,3-1 0 1,-2 0-2-16,1-1 2 0,1 2 2 16,0-5-1-16,-1 1-1 0,2-1 3 0,-2-2 7 0,2-1 0 15,-4-2-2-15,10 3-2 0,-10-3 1 0,17-4 0 16,-7 0-3-16,-1-1 1 0,1-4-1 0,3-3-6 0,-1 0 3 16,0-1 0-16,-2 3-5 0,-3 0-1 0,0 2 2 15,-3 2 2-15,-1 3 1 0,1-1 0 0,-1 1 2 16,-3 3 4-16,0 0-3 0,0 0 3 0,0 0-8 15,0 0 4-15,8 15-7 0,-6-5 5 0,-1 2-2 16,0 4-2-16,0 3-24 0,2-1-33 0,0-3-34 16,-1-2-44-16,0-1-37 0,2-1-32 0,-2-2-42 0,2-3-41 0,0 0-51 15,-2-3-73-15,-2-3-221 0,9 3-751 0,-9-3 202 0</inkml:trace>
        </inkml:traceGroup>
        <inkml:traceGroup>
          <inkml:annotationXML>
            <emma:emma xmlns:emma="http://www.w3.org/2003/04/emma" version="1.0">
              <emma:interpretation id="{0E93A418-F0D2-4EDD-8C28-D3453A80C7F5}" emma:medium="tactile" emma:mode="ink">
                <msink:context xmlns:msink="http://schemas.microsoft.com/ink/2010/main" type="inkWord" rotatedBoundingBox="6630,2124 6941,2117 6948,2430 6637,2437"/>
              </emma:interpretation>
              <emma:one-of disjunction-type="recognition" id="oneOf5">
                <emma:interpretation id="interp23" emma:lang="en-US" emma:confidence="0.5">
                  <emma:literal>is</emma:literal>
                </emma:interpretation>
                <emma:interpretation id="interp24" emma:lang="en-US" emma:confidence="0">
                  <emma:literal>i</emma:literal>
                </emma:interpretation>
                <emma:interpretation id="interp25" emma:lang="en-US" emma:confidence="0">
                  <emma:literal>it</emma:literal>
                </emma:interpretation>
                <emma:interpretation id="interp26" emma:lang="en-US" emma:confidence="0">
                  <emma:literal>in</emma:literal>
                </emma:interpretation>
                <emma:interpretation id="interp27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5306.1392">6275 1085 347 0,'0'0'758'16,"0"0"-116"-16,0 0-61 0,4 4-42 0,-2-2-37 15,-2 1-37-15,0 2-39 0,0 1-40 0,1 2-42 0,-1 4-31 16,1 4-35-16,-1-3-29 0,1 0-29 0,-1-2-21 15,0 1-19-15,1-3-28 0,0 1-55 0,2 1-73 16,-3-4-79-16,1-1-73 0,0 0-73 0,0-4-62 16,-1-2-82-16,2 2-97 0,-2-2-285 0,0 0-875 15,0 0 236-15</inkml:trace>
          <inkml:trace contextRef="#ctx0" brushRef="#br0" timeOffset="15414.7963">6329 960 4412 0,'-2'-3'398'0,"-1"0"-215"15,-2-1-94-15,1 1-34 0,-1 0-14 0,0 1-5 0,5 2-15 16,-5-3-13-16,3 0-44 0,2 3-70 0,0 0-80 16,0 0-86-16,0 0-93 0,0 0-223 0,0 0-704 15,0 0 190-15</inkml:trace>
          <inkml:trace contextRef="#ctx0" brushRef="#br0" timeOffset="15690.556">6527 1019 574 0,'-11'1'318'15,"-3"1"-50"-15,2 2-39 0,0-1-30 0,-5 3-26 0,3-1-21 16,1 1-18-16,3 0-14 0,0-2-14 16,3 0-6-16,2 1 6 0,-1 1 7 0,3-3 17 15,1 1 17-15,2 0 30 0,2 1 23 0,-1-2 28 0,4 3 18 16,3 1 8-16,3-1 12 0,5 3-9 0,2-2 1 15,1 2-11-15,0-2-10 0,2 1-16 0,-3-1-14 16,0-1-15-16,-5 0-20 0,-4-3-7 0,-1 0-20 16,-2 0-7-16,-2 0-19 0,-3 1-15 0,-1-1-29 0,0-3-62 15,-10 11-88-15,-8 0-96 0,0 1-100 0,-5-3-121 16,-1-4-422-16,3 1-978 0,-1-1 262 0</inkml:trace>
        </inkml:traceGroup>
        <inkml:traceGroup>
          <inkml:annotationXML>
            <emma:emma xmlns:emma="http://www.w3.org/2003/04/emma" version="1.0">
              <emma:interpretation id="{51E721F2-F44B-484F-91B9-FC179CF17C30}" emma:medium="tactile" emma:mode="ink">
                <msink:context xmlns:msink="http://schemas.microsoft.com/ink/2010/main" type="inkWord" rotatedBoundingBox="7397,1974 10262,1908 10288,3036 7423,3102">
                  <msink:destinationLink direction="with" ref="{DA931551-A137-486A-A2A0-F75CFEA6E25E}"/>
                </msink:context>
              </emma:interpretation>
              <emma:one-of disjunction-type="recognition" id="oneOf6">
                <emma:interpretation id="interp28" emma:lang="en-US" emma:confidence="0.5">
                  <emma:literal>significantly</emma:literal>
                </emma:interpretation>
                <emma:interpretation id="interp29" emma:lang="en-US" emma:confidence="0">
                  <emma:literal>Significantly</emma:literal>
                </emma:interpretation>
                <emma:interpretation id="interp30" emma:lang="en-US" emma:confidence="0">
                  <emma:literal>significant</emma:literal>
                </emma:interpretation>
                <emma:interpretation id="interp31" emma:lang="en-US" emma:confidence="0">
                  <emma:literal>significants</emma:literal>
                </emma:interpretation>
                <emma:interpretation id="interp32" emma:lang="en-US" emma:confidence="0">
                  <emma:literal>Significant</emma:literal>
                </emma:interpretation>
              </emma:one-of>
            </emma:emma>
          </inkml:annotationXML>
          <inkml:trace contextRef="#ctx0" brushRef="#br0" timeOffset="16339.9195">7205 966 535 0,'0'0'338'15,"0"0"-54"-15,-14-6-44 0,5 5-31 0,-1 2-26 16,-8 2-28-16,-1-1-16 0,-1-1-16 0,5 3-12 0,4-2-1 16,0 1 3-16,3-2 12 0,1 2 13 0,2-1 18 15,0 0 27-15,1 0 16 0,0-1 21 0,2 1 15 16,2-2 9-16,1 7 11 0,1-2 30 0,5 1-11 15,3 0-4-15,5 4-8 0,-1-1-13 0,5 2-11 16,0-3-16-16,1 2-15 0,0 2-15 0,-3-3-17 0,2 0-15 16,-3 0-13-16,-3-1-13 0,-4 0-9 15,-1 0-3-15,-2 2-11 0,-4 0-21 0,-3 0-32 0,-4 7-62 16,-1 0-82-16,-8-1-94 0,2-1-94 0,-2-2-85 16,-4-3-106-16,2-1-402 0,4-4-1040 0,-2-2 279 15</inkml:trace>
          <inkml:trace contextRef="#ctx0" brushRef="#br0" timeOffset="16507.9758">7327 1083 447 0,'4'1'745'0,"-4"-1"-137"0,6 4-68 0,-6-4-37 0,4 3-41 16,-4 0-43-16,1 1-43 0,-1-4-41 0,-1 9-41 15,1-4-42-15,1 5-92 0,-2-3-96 0,-1 0-100 16,2 3-108-16,-1-4-99 0,2-1-92 0,-2-1-277 0,1-4-733 15,0 0 199-15</inkml:trace>
          <inkml:trace contextRef="#ctx0" brushRef="#br0" timeOffset="16600.3736">7401 915 492 0,'-4'-4'381'0,"0"1"-92"15,-1 1-64-15,0 0-71 0,5 2-91 0,-9-2-104 0,4 0-160 16,5 2-241-16,0 0 72 0</inkml:trace>
          <inkml:trace contextRef="#ctx0" brushRef="#br0" timeOffset="17499.9915">7615 1048 286 0,'-12'12'223'0,"-1"-4"-31"0,1 3-30 0,-2 0-34 0,4 0-23 16,3-2-13-16,-1 0-10 0,2 0-3 0,1-1 6 16,3-1 16-16,-1-1 8 0,2-2 17 0,1 0 16 15,0 0 10-15,0-4 2 0,3 6-6 0,-3-6-2 16,7 2 0-16,-7-2-6 0,11 1-1 0,-1-3 3 0,1-2-18 16,-1 0-8-16,7-4 0 0,-5 0-3 0,3-2-14 15,-4 1-5-15,-2 1 2 0,-3 0 1 0,-1 2 1 16,1 0 0-16,-4-1 5 0,1 2-8 0,-2 2-2 15,0 0-9-15,-1 3-8 0,-2-6-4 0,2 6-5 16,0 0-11-16,-3-2 5 0,3 2 16 0,0 0 27 16,0 0 30-16,-9 11 19 0,7 0 15 0,-3 8 21 15,3 5 14-15,2 10 12 0,0 4 9 0,-1 3 8 0,4-1 7 32,-3 2-2-32,0 2-7 0,0 1-12 0,2 32-12 0,-2-27-19 0,-2-9-13 15,-2-1-15-15,-2 1-154 0,-2-1-5 0,0-3 0 16,-4-3 0-16,2-8 0 0,2-5 0 0,-3-2 0 15,1-2 0-15,-1-1 0 0,-2-5 0 0,1-3 0 16,1-3 0-16,1-4 0 0,-1-2-147 0,-1-6-59 0,-3-6-3 16,3-5-3-16,-4-13 2 0,10-8-4 0,4-38-1 15,8 24 6-15,10-24 1 0,7 2 0 0,-3 22 8 16,12-22 1-16,-6 26 5 0,-6 14 22 0,4-1 16 0,-2 4 16 16,2-1 19-16,0 5 31 0,-7 8 29 0,-1 4 37 15,-2 2 35-15,0 1 28 0,-5 4 19 0,-3 2 19 0,0 2 15 16,-1 0-4-16,-1 1-2 0,0 2 3 15,-4 2 2-15,0 0 2 0,0 0 1 0,0 0-9 0,0 0-7 16,4 13-8-16,-7-3-4 0,1-1-7 0,-2 9-8 16,1-2-7-16,-1-3-2 0,4 0-6 0,-1-4-3 15,0 0-4-15,1-1-6 0,-1-3 6 0,1 1-6 16,0-1-3-16,0-5 5 0,1 7 1 0,-1-7 1 0,5 3-4 16,-5-3-3-16,0 0 0 0,0 0 1 0,20-12-3 15,-5 1-4-15,-1-2 3 0,-3-1-7 0,-2 4 3 16,0 0 7-16,-4 2 16 0,2 1 8 0,-2 0 9 15,-1 3 4-15,0 0-2 0,0 0-6 0,-2 0-10 16,-2 4 1-16,4-4-11 0,-4 4-9 0,0 0 1 0,0 0-3 16,0 0-2-16,0 0 1 0,0 0-2 0,11 12-8 15,-9-7-15-15,-1 0-17 0,4 4-13 0,-2-3-15 16,1 0-10-16,-1-1-7 0,0 0-3 0,-1 0-2 16,1-1 0-16,2-1 1 0,-1 0-2 0,-4-3-2 0,10 1-2 15,-10-1-2-15,11-3-1 0,-11 3 1 16,17-5 7-16,-7 1 9 0,-2-1 4 0,1 0 9 0,-2 1 4 31,2-1 5-31,0 2 3 0,-3 0 8 0,-1 0 16 16,-1 0 24-16,-4 3 27 0,8-4 26 0,-8 4 19 0,5 0 7 15,-5 0 7-15,0 0 22 0,0 0 3 16,0 0 8-16,7 7-3 0,-4-2-10 0,-2 1-10 0,2 2-8 16,-2 3-7-16,1-1-11 0,0 0-12 0,0-1-2 15,-1-1-37-15,2-1-61 0,-2-1-68 0,0-1-68 16,1-1-65-16,1 0-58 0,-3-4-62 0,0 0-88 15,0 0-306-15,0 0-902 0,0 0 242 0</inkml:trace>
          <inkml:trace contextRef="#ctx0" brushRef="#br0" timeOffset="17616.8201">8095 920 313 0,'-10'-4'479'0,"4"1"-132"0,1 2-76 0,5 1-65 0,-9-2-82 15,9 2-100-15,0 0-112 0,-8-3-129 0,8 3-260 16,0 0 76-16</inkml:trace>
          <inkml:trace contextRef="#ctx0" brushRef="#br0" timeOffset="17887.4294">8223 1292 738 0,'-1'4'496'16,"1"-4"-16"-16,-5 3-16 0,5-3-26 0,0 0-29 0,-3 4-31 15,3-4-21-15,0 0-10 0,0 0-2 16,0 0-8-16,0 0-21 0,0 0-27 0,0 0-29 0,0 0-22 16,1-18-11-16,1 3-11 0,-1-4-17 0,2-4-19 15,-2-1-15-15,1-11-21 0,1-1-17 0,-2-3-12 0,3 1-12 16,-1-1-12-16,2 1-8 0,1 1-11 0,-1 11-7 16,-1 5-10-16,1 2-4 0,0 0-8 0,-1 1-5 0,0 8-5 15,-2-1-5-15,1 4-5 0,-1 1-14 16,0 0-23-16,-1 3-33 0,-1 3-39 0,4-5-42 0,-4 5-48 0,0 0-55 0,0 0-64 15,0 0-76-15,14 17-78 0,-12-8-406 0,1 10-1025 16,-1-1 274-16</inkml:trace>
          <inkml:trace contextRef="#ctx0" brushRef="#br0" timeOffset="18128.817">8235 1077 3572 0,'0'0'395'0,"0"0"-216"16,0 0-47-16,0 0 24 0,0 0 52 0,0 0 27 15,24-4 19-15,-13 3 8 0,1 1-37 0,7 0-7 0,-6 0-7 16,-1 2-12-16,0-2-7 0,-1 4-8 0,-2-2-10 16,0 1-9-16,-2 1-10 0,2 2-9 15,-1 1-15-15,-3 1-24 0,-1 1-38 0,-2 1-44 0,-1 0-62 16,1 0-76-16,-2 0-78 0,0 7-85 0,-2-4-89 15,2-5-105-15,-1-3-381 0,1 0-1023 0,0-5 274 16</inkml:trace>
          <inkml:trace contextRef="#ctx0" brushRef="#br0" timeOffset="18241.9076">8488 950 4222 0,'-5'-6'351'0,"-1"0"-216"15,1 1-76-15,-1 1-36 0,1-2-3 0,-2 3-16 0,4 0-36 0,0 2-56 16,3 1-74-16,0 0-105 0,-13-1-319 15,13 1-702-15,0 0 191 0</inkml:trace>
          <inkml:trace contextRef="#ctx0" brushRef="#br0" timeOffset="18540.3723">8576 1070 513 0,'-9'2'364'15,"2"0"-28"-15,0 2-9 0,2-2-11 0,0 0 4 0,1 0-2 16,2 2-2-16,2-4-6 0,-5 3-16 0,2-1-8 16,3-2-11-16,-2 7-13 0,1-4-10 0,1 3-14 15,0-2-14-15,1 7-10 0,3-2-18 0,1 1-20 16,3 4-13-16,1-2-17 0,1-3-23 0,4 3-32 15,3-3-42-15,0 0-58 0,-3-5-74 0,6 2-90 0,-1-3-90 16,-5-3-98-16,4-4-360 0,-1 1-865 0,-1 0 232 31</inkml:trace>
          <inkml:trace contextRef="#ctx0" brushRef="#br0" timeOffset="19227.9207">8863 1094 289 0,'-14'4'375'0,"3"-1"-49"0,-1-1-49 0,2 3-37 0,0-1-29 0,2 1-28 0,0 1-20 16,0 0-15-16,2-1-16 0,1 1-15 0,1-2-4 16,2-1 3-16,0 2-2 0,2-5 10 0,-2 7 12 15,2-7-3-15,2 4 7 0,-2-4-6 0,2 5 1 16,-2-5-7-16,8 4-6 0,-3-2-9 15,0-2-11-15,2 0-5 0,4 0-9 0,-1-2-2 0,1 1-1 16,1-1-7-16,-2-1-6 0,0 0-2 0,-1 0-2 16,-1-1-3-16,-3 1-2 0,0-1-3 0,-2 1-3 0,-1-2-5 15,-1 1-6-15,1 0-9 0,-2 4-8 0,-2-8-8 16,0 5-3-16,-1-1-1 0,1 1-2 0,2 3-3 16,-5-5-2-16,5 5-3 0,-5-3-1 0,5 3-1 15,-4-1 6-15,4 1 5 0,0 0 5 0,0 0 12 0,0 0 7 16,0 0 7-16,-5 7 8 0,6-2-3 15,-1-5-4-15,5 8-1 0,-2-3-3 0,3 1-4 0,-1 0 0 16,3-2-6-16,2 1-2 0,0-2-6 0,1 2-14 16,0-3-13-16,2 0-19 0,-3 0-16 0,8 0-21 15,-4-3-8-15,6 1-16 0,-4-1-3 0,-5-3-7 16,-2 2-6-16,3-2 8 0,-2 1 1 0,-1-1 13 16,-1-1 12-16,0-2 9 0,-3 1 26 0,0 2 22 0,-1-1 31 15,-2 1 27-15,1-2 21 0,-3 2 18 0,1-1 17 16,0 2 11-16,-1 3 1 0,0-7 1 0,0 7-13 15,-1-4-8-15,1 4-9 0,0 0-7 0,-1-5-15 16,1 5-9-16,0 0 0 0,0 0-13 0,0 0-3 16,0 0-3-16,-13 7-11 0,10-2 5 0,-1-1-7 15,-1 5-3-15,2 0-2 0,-1-2-7 0,1 2 0 0,0-2-1 16,2-1-3-16,0 0-5 0,-1-2 3 0,1 1-7 16,0-1 0-16,1-4 1 0,1 6-3 0,-1-6 0 15,4 2-1-15,-4-2-3 0,15-4-12 0,-4 0-6 16,8-5-11-16,0-2-8 0,-1 1-3 0,0 0-1 15,0 1 4-15,-2 0 4 0,-4 2 5 0,-2 2 1 0,-2-1 3 16,-2 3 4-16,-1 0 3 0,-1 1 3 0,-4 2 6 16,0 0 8-16,9 3 6 0,-7 2-2 0,1-1 3 15,2 5-2-15,-1 1 1 0,-2 1-2 0,2-1 0 16,1 6-18-16,0-4-29 0,0-2-38 0,-1-1-51 0,1-2-47 16,3-1-48-16,0-3-57 0,0 0-60 15,3-3-313-15,0-2-793 0,-1 0 215 0</inkml:trace>
          <inkml:trace contextRef="#ctx0" brushRef="#br0" timeOffset="19436.7434">9446 774 857 0,'-7'-1'611'16,"7"1"-101"-16,0 0-53 0,-12 5-29 0,8-2-18 0,-2 6-18 15,2 2-21-15,-2 7-24 0,-2 2-31 0,2 16-27 16,1-9-20-16,2 9-24 0,-1-2-18 0,4-6-30 15,0 6-19-15,0-8-20 0,1-2-14 0,0-2-13 0,1-1-17 32,0-2-32-32,-1-2-44 0,1-3-50 0,-2-4-57 15,3-2-58-15,-3-3-60 0,1 1-68 0,2-4-78 16,-3-2-104-16,0 0-302 0,0 0-889 0,0 0 240 16</inkml:trace>
          <inkml:trace contextRef="#ctx0" brushRef="#br0" timeOffset="20188.7872">9380 953 429 0,'-3'-3'562'0,"3"3"-91"0,0 0-53 0,0 0-59 0,0 0-30 0,0 0-29 16,6-6-33-16,-1 4-31 0,6 1-22 15,1 1-26-15,-1 0-24 0,1 0-34 0,1-2-48 0,0 2-50 16,-2 0-49-16,7-1-36 0,-6 1-25 0,-4-2-28 16,-1 1-24-16,0-4-17 0,0 1 0 0,-4 1 11 15,1-1 14-15,-1 0 28 0,2-4 23 0,-3 1 27 16,1-4 33-16,1-6 30 0,-2 0 33 0,1 1 29 15,-1-3 22-15,1 1 28 0,-3 0 28 0,1 7 28 16,2-1 29 0,-4 2 23-16,1 3 8 0,0 1 0 0,0 2-10 15,0 4-23-15,-1-6-20 0,1 6-18 0,0 0-16 16,0 0 0-16,0 0-4 0,-7 16-11 0,-1 3-9 16,2 4-8-16,-3 12-5 0,5-7-18 0,-5 7-10 0,3-2-9 15,2 4-3-15,2-9-13 0,3-4-4 0,2-1-6 16,0 1-5-16,4-3-6 0,0-1-3 0,2-2-5 15,1-2-7-15,1-1-3 0,4-2-3 0,0-3-5 16,3-2-14-16,1-3-16 0,2-3-26 0,-1-3-18 0,1 0-22 16,-1-3-20-16,0 0-14 0,-3-1-9 0,0-1-8 15,-5 0-6-15,-2 2-6 0,-1-2-8 0,-2 2-6 16,-2 1 3-16,-2 0 0 0,1 0 19 0,-4 3 15 16,4-3 7-16,-4 3 7 0,2-2 10 0,-2 2 10 15,0 0 6-15,0 0 11 0,0 0 6 0,0 0 3 16,0 0 9-16,0 0 6 0,0 0 8 0,0 0 3 15,0 0 9-15,0 0 0 0,3 9 1 0,-3-9 5 0,2 2-1 16,-2-2-2-16,0 0-6 0,4 4-7 0,-4-4-3 16,0 0-14-16,6 0-16 0,-6 0-15 0,5 2-13 15,-5-2-4-15,0 0-18 0,11-2-7 0,-6-2-1 0,-1 1 8 16,0-2 10-16,-2 1 21 0,4 1 22 16,-4-3 25-16,1 1 36 0,-1 1 33 0,2 0 41 15,-2-2 24-15,1 2 26 0,1 1 16 0,-2 1 7 16,-2 2 1-16,3-5 3 0,-3 5 11 0,0 0 29 0,0 0 25 0,0 0 12 15,9 17-1-15,-6 2-12 0,0 5-1 0,-3 10-6 16,-1 3-8-16,1-2-12 0,-3 1-11 0,1-1-15 16,-3 1-16-16,-1-3-13 0,0-5-10 0,1-6-13 15,-2 2-11-15,0-3-12 0,0-1-12 0,0 1-23 0,1-4-33 16,0-3-34-16,1-4-28 0,1-3-19 0,0 1-9 16,0-5-2-16,0-2-2 0,4-1 2 0,0 0 5 0,0 0 14 15,-16-7 21-15,7-1 13 0,5-2 33 0,-1 0 8 16,1 0 18-1,-1-1 11-15,4 1 0 0,0-2-4 0,-1-5-7 0,2 3-3 16,3 4-9-16,-1 0-1 0,2 1-4 0,0 0-12 16,0 1-22-16,0 1-24 0,1 2-40 0,1-2-37 15,-1 1-49-15,-1 2-61 0,1 0-81 0,-3-1-78 16,1 1-111-16,-1-1-344 0,0 1-1001 0,-2 4 268 0</inkml:trace>
        </inkml:traceGroup>
        <inkml:traceGroup>
          <inkml:annotationXML>
            <emma:emma xmlns:emma="http://www.w3.org/2003/04/emma" version="1.0">
              <emma:interpretation id="{12D51586-4E47-4495-ABB7-0F22B6D65457}" emma:medium="tactile" emma:mode="ink">
                <msink:context xmlns:msink="http://schemas.microsoft.com/ink/2010/main" type="inkWord" rotatedBoundingBox="10631,2153 11939,2123 11945,2382 10637,2412">
                  <msink:destinationLink direction="with" ref="{DA931551-A137-486A-A2A0-F75CFEA6E25E}"/>
                </msink:context>
              </emma:interpretation>
              <emma:one-of disjunction-type="recognition" id="oneOf7">
                <emma:interpretation id="interp33" emma:lang="en-US" emma:confidence="0.5">
                  <emma:literal>more</emma:literal>
                </emma:interpretation>
                <emma:interpretation id="interp34" emma:lang="en-US" emma:confidence="0">
                  <emma:literal>mare</emma:literal>
                </emma:interpretation>
                <emma:interpretation id="interp35" emma:lang="en-US" emma:confidence="0">
                  <emma:literal>mora</emma:literal>
                </emma:interpretation>
                <emma:interpretation id="interp36" emma:lang="en-US" emma:confidence="0">
                  <emma:literal>morn</emma:literal>
                </emma:interpretation>
                <emma:interpretation id="interp37" emma:lang="en-US" emma:confidence="0">
                  <emma:literal>marc</emma:literal>
                </emma:interpretation>
              </emma:one-of>
            </emma:emma>
          </inkml:annotationXML>
          <inkml:trace contextRef="#ctx0" brushRef="#br0" timeOffset="21697.9435">10307 965 284 0,'0'0'514'0,"0"0"-96"15,0 0-62-15,-3 4-46 0,3-4-34 0,-2 9-29 16,-1 0-21-16,-2 8-25 0,1 1-16 0,1 0-23 0,-1 2-19 15,1-2-9-15,2 1-7 0,0-4-17 0,0 2-5 16,1-5-5-16,0-2-1 0,0-2 2 0,0-3 5 16,1 0-4-16,-1 0 2 0,0-2 1 0,0 0 6 15,0 0-4-15,0-3-2 0,0 0-6 0,0 0-8 16,0 0-15-16,12-12-5 0,-7 2-5 0,4-7-5 0,0-1-12 16,-1-1-2-16,-2 0-7 0,0 3-8 0,1-1-2 15,-1 5-10-15,-2 3-6 0,-2 1-6 0,1 1-8 0,-1 3-12 0,-1 0-17 16,2 0-4-16,-2 1 1 0,-1 3-3 0,0 0 2 15,0 0 6-15,0 0 1 0,3 18 2 0,0-2 4 16,-1-1 2-16,1 0 1 0,1 5 4 0,-3-5-1 0,2-1 1 16,0-3 5-16,1-2 1 0,0 0 1 0,-2 0 9 15,3-1 4-15,0-2 3 0,-1-1 4 0,1-1 3 16,0-2 1-16,2 1-6 0,-1-3 7 0,5-3-4 16,-1 0 2-16,9-5-4 0,-8-1-1 0,4-4-3 15,0-1 1-15,-1-4-9 0,-3 1-3 0,-2 1-9 0,-1 0-5 16,0 5-2-16,-3 3-9 0,-2 0-11 0,-1 3-7 15,1 0-2-15,-1 2-9 0,-2 3 0 0,1-3 9 16,-1 3 8-16,0 0-1 0,0 0 13 0,0 0-7 16,-1 14 4-16,1-5 5 0,0 1 8 0,1 0 2 0,2 2-1 15,-1-2 18-15,4 0-1 0,-1 0 1 16,0-1 9-16,1 1 3 0,1-3-1 0,2 0 6 16,1-1 0-16,0-1-2 0,0-1 0 0,3-1 0 0,5-2-11 15,3 0-12-15,-3-3-13 0,2-2-17 0,-2 0-18 16,-1-1-16-16,-2-1-14 0,-3-1-7 0,-4 0-6 15,0 0-8-15,-2-1-9 0,-1 0 2 0,-1 1 6 16,-3 1 9-16,0 0 7 0,0 2 16 16,-1 1 13-16,0 3 7 0,2-6 16 0,-2 6 10 15,-2-5 9-15,2 5 8 0,0 0 15 0,0 0 13 16,2-4 24-16,-2 4 19 0,0 0 13 0,0 0 12 0,0 0 10 16,0 0 11-16,0 0 3 0,12 6 8 0,-8-2 6 15,5 2 3-15,-1-2 10 0,-1-2-4 0,2 3-2 0,-1-3-1 16,2 3-5-16,-1-3-10 0,0 0-3 15,-3-1-8-15,2 1-4 0,-3-2-13 0,-5 0-5 0,9 2-6 16,-9-2-3-16,6 1-17 0,-6-1-22 0,0 0-30 16,0 0-34-16,0 0-29 0,-1-8-38 0,1 8-44 15,-13-7-38-15,3 3-32 0,-8-3-34 0,-2 0-32 16,2 0-27-16,-2 1-47 0,1 1-204 0,5 0-666 16,3 1 181-16</inkml:trace>
          <inkml:trace contextRef="#ctx0" brushRef="#br0" timeOffset="22173.1977">11126 994 427 0,'0'0'430'32,"-11"3"-59"-32,11-3-54 0,0 0-42 0,-7 1-40 0,7-1-13 0,-4 2-24 15,4-2-11-15,-4 7-4 0,2-3-3 0,1 1-12 16,-1 1-10-16,0 1-6 0,0 2-5 0,1-1-3 15,1 0-1-15,0 1-1 0,1 0-6 0,1-2-6 0,-1-1-3 16,0 0-10-16,2 0-3 0,-2-2-6 0,2 1-3 16,-1-2-2-16,-1 1-7 0,2-1-4 0,-1 0-2 15,-2-3-5-15,3 5-7 0,-3-5-2 0,4 3 0 0,-4-3-7 16,5 1-9-16,-5-1-7 0,0 0-4 0,0 0-9 16,12-5-2-16,-9 1 1 0,1 0-9 0,-2-2-5 15,2 0-10-15,-2-4-13 0,1 0-3 0,-2 1-7 16,2 1-12-16,-1-2-7 0,0 2-11 0,-1 0-12 0,2 2-13 15,-1-3-17-15,1 0-16 0,2 0-19 0,0 3-22 16,0 0-18 0,1 2-20-16,2-2-22 0,1 2-33 0,1-1-38 0,-1 2-37 15,2 0-253-15,-2 2-668 0,3-1 182 0</inkml:trace>
          <inkml:trace contextRef="#ctx0" brushRef="#br0" timeOffset="22499.6214">11411 1022 417 0,'-4'1'426'15,"4"-1"-53"-15,0 0-32 0,0 0-16 0,0 0-24 0,-4 4-23 16,4-4-27-16,0 0-16 0,0 0-7 0,0 0-6 16,0 0-9-16,0 0 7 0,0 0-3 0,0 0-6 15,0 0-9-15,0 0-9 0,0 0-10 0,0 0-11 16,0 0-19-16,0 0-26 0,0 0-27 0,0 0-35 15,0 0-25-15,4-12-23 0,-9 8-23 0,-1 2-5 0,-3 0 1 16,-1 1-4-16,2-2 1 0,1 3 1 0,-3 0 0 31,2 0 0-31,2 1 8 0,6-1 14 0,-10 3 17 0,7 0 13 16,0 0 13-16,2 1 8 0,1 1 6 0,1 5 1 16,4 1-3-16,4 5-1 0,0-2 0 0,7 2-2 15,-1-2-1-15,4 1-5 0,1 1 1 0,1-1-6 16,0-4-7-16,3 0-8 0,-1-2-34 0,-3-2-57 0,-2-2-90 15,-3-2-94-15,-5-6-123 0,-2 1-399 0,-2-4-914 16,-1-3 246-16</inkml:trace>
        </inkml:traceGroup>
        <inkml:traceGroup>
          <inkml:annotationXML>
            <emma:emma xmlns:emma="http://www.w3.org/2003/04/emma" version="1.0">
              <emma:interpretation id="{DBE762B2-0EEF-4EC9-9FF5-80481ACAEBC9}" emma:medium="tactile" emma:mode="ink">
                <msink:context xmlns:msink="http://schemas.microsoft.com/ink/2010/main" type="inkWord" rotatedBoundingBox="12430,1836 14451,1789 14472,2707 12451,2754">
                  <msink:destinationLink direction="with" ref="{DA931551-A137-486A-A2A0-F75CFEA6E25E}"/>
                </msink:context>
              </emma:interpretation>
              <emma:one-of disjunction-type="recognition" id="oneOf8">
                <emma:interpretation id="interp38" emma:lang="en-US" emma:confidence="0.5">
                  <emma:literal>compact</emma:literal>
                </emma:interpretation>
                <emma:interpretation id="interp39" emma:lang="en-US" emma:confidence="0">
                  <emma:literal>capacity</emma:literal>
                </emma:interpretation>
                <emma:interpretation id="interp40" emma:lang="en-US" emma:confidence="0">
                  <emma:literal>Ganpat</emma:literal>
                </emma:interpretation>
                <emma:interpretation id="interp41" emma:lang="en-US" emma:confidence="0">
                  <emma:literal>compacts</emma:literal>
                </emma:interpretation>
                <emma:interpretation id="interp42" emma:lang="en-US" emma:confidence="0">
                  <emma:literal>compacta</emma:literal>
                </emma:interpretation>
              </emma:one-of>
            </emma:emma>
          </inkml:annotationXML>
          <inkml:trace contextRef="#ctx0" brushRef="#br0" timeOffset="23382.2429">12200 899 424 0,'-4'-2'319'0,"4"2"-35"0,-4-5-21 0,4 5-24 0,-6-1-16 0,1-1-9 16,5 2-11-16,-12 0-6 0,12 0-1 16,-19 3-8-16,11 2-3 0,-2-2 0 0,3 2-2 0,-2 2 13 15,1 0-9-15,1 0-1 0,-1 2-4 0,3 1-3 16,2 1-8-16,-2 5-3 0,4-3-8 0,2-1-7 16,-1-2-3-16,3 0-8 0,1 1-11 0,1-3-10 15,1 0-4-15,2 1-11 0,0-2 0 0,8 4-14 0,1-4-8 16,0-3-5-16,2-1-12 0,-1 1-16 0,1-3-17 15,-5-2-22-15,0 0-19 0,-3-2-24 0,-1 2-25 32,1-2-20-32,-4 0-19 0,-1-1-23 0,1 2-10 15,-3-3-12-15,-1 3-1 0,-3 2 7 0,6-5 10 16,-4 2 6-16,-2 3 13 0,4-4 12 0,-4 4 8 0,3-3 12 0,-3 3 17 16,0 0 10-16,2-6 1 0,-2 6 15 0,0 0 11 15,0 0 9-15,5-2 10 0,-5 2 18 0,9 0 9 16,-4-2 9-16,7 2 4 0,-1 2 14 0,8-2-5 15,-1 0 7-15,1 0 0 0,-1-2-3 0,-2 4-7 0,-3-2-4 16,-2 0-5-16,0 0 0 0,-4-2-2 0,0 4-3 16,-7-2 0-16,10-2 4 0,-7 1-1 0,-3 1-11 15,5-2-4-15,-5 2-18 0,0 0-11 0,0-7-18 16,0 7-20-16,-11-8-13 0,2 3-17 0,-6-2-9 0,-4-1-4 16,-2 3-6-16,0-1 3 0,-2 2 1 0,0 1 3 15,2 3-3-15,-1 1-10 0,3 1-13 0,2 2-22 16,2-1-27-16,4 2-24 0,3-2-37 0,3 2-50 15,1-3-153-15,3 1-512 0,1-3 143 0</inkml:trace>
          <inkml:trace contextRef="#ctx0" brushRef="#br0" timeOffset="24386.1034">12667 972 492 0,'-12'0'450'16,"12"0"-59"0,0 0-31-16,0 0-45 0,-11 1-31 0,11-1-28 0,-5 6-20 15,1-3-19-15,3 1-14 0,-3 5-7 0,1-2-9 16,2 3-18-16,-1 0-7 0,2-1-19 0,0 3-14 15,0-2-6-15,0 0-9 0,1-1-3 0,1 1-9 16,-2-2-5-16,2-2-5 0,-1-1-8 0,0 0-3 16,-1-2-1-16,2 0 0 0,-2-3 1 0,1 6-6 0,-1-6-2 15,2 3-7-15,-2-3-8 0,0 0-2 0,0 0-7 16,0 0-8-16,13-6-14 0,-9 1-14 0,1-4-13 16,0-2-10-16,0-6-7 0,2 0 2 0,-1 1-3 15,-1 1 1-15,-2 3 4 0,0 2 0 0,0 2 0 16,-2 1-1-16,0 2 2 0,1 0 3 0,-2 0 0 0,0 5-3 15,2-7 0-15,-2 7-1 0,1-3 2 16,-1 3-1-16,2-4-1 0,-2 4 10 0,0 0 2 0,0 0 4 16,0 0 3-16,0 0 2 0,6 10 2 0,-5-6 1 15,1 2 0-15,0 3-2 0,1 0 1 0,-1 0-4 16,1-2 1-16,-1 2-1 0,1-3-1 0,-2 0 0 16,1-2 1-16,0 1-5 0,2-4-2 0,-2 3-1 0,-2-4-3 15,8 4 3-15,-8-4 2 0,0 0-2 0,17-8 0 16,-10 4 2-16,2-1-3 0,-1-2 3 0,0-1 1 15,1 0-2-15,-1 0 1 0,-2 1-1 0,0-2 0 16,1 2 3-16,-4 1-2 0,3 1-2 0,-3 1 0 16,-1 1-2-16,1-1 0 0,-3 4-1 0,5-3-5 15,-5 3 8-15,0 0 2 0,0 0-4 0,7 7 4 16,-4-1 0-16,-1 4-1 0,3 6-1 0,0 0 1 0,2 0-21 16,-1-4-30-16,-2-1-24 0,2-1-34 0,-1 1-16 15,1-3-22-15,0 0-9 0,2-2-8 0,0-1-15 16,-1-3-5-16,3-1-6 0,1-2-2 0,-1-2-1 15,-1-1 8-15,0-4 13 0,0 1 18 0,3-6 22 16,0-2 18-16,-1-1 21 0,-3-1 31 0,1-3 24 0,-1-4 33 16,1-8 28-16,-2-4 28 0,-2 2 33 0,-2 10 29 15,-2 3 36-15,1 4 34 0,-2-1 27 0,2 5 15 16,-4 2 12-16,2 2 8 0,-1 4 0 0,1-1-8 0,-1 2-9 16,1 4-18-16,0-7-14 0,0 7-23 0,0 0-15 15,0 0-15-15,0 0-7 0,0 0-14 0,-8 14-10 16,2 4-5-16,2 6-11 0,-6 16-7 0,6 3-4 0,-7 35-8 15,6-25-6-15,3-9-2 0,-1 35-7 0,6-28-6 16,0-11-13-16,1-1 4 0,2 3 0 0,1-3-5 16,1-3-1-16,1 1-6 0,-2-12-1 0,-1-4-4 15,-2-4-6-15,1 1 2 0,-1-6-1 0,-1-2 0 16,0-2-14-16,-1-1-3 0,0-3-11 0,-1 1-9 0,-1-5-25 16,2 3-19-16,-2-3-35 0,0 0-36 15,0 0-23-15,2-24-23 0,-5 6-19 0,2-4-22 0,-3-13-11 16,-3-5 2-16,4-2 8 0,-3-36 19 0,2 22 18 15,-1 12 20-15,4 0 27 0,1 1 31 0,-2 6 42 16,4 9 52-16,-1 6 36 0,-1 3 30 0,0 0 19 16,1 1 21-16,0 5 5 0,1 4 15 0,-2 2-3 0,1-1-8 15,0 3-12-15,-1 0-4 0,0 5-13 16,3-5-10-16,-3 5-8 0,3-3 0 0,-3 3-4 16,0 0 1-16,0 0-4 0,13 15-4 0,-9-7-13 0,-3 3-16 15,2 6-28-15,-3 0-39 0,0 1-46 0,-3-1-59 16,-1 0-51-16,2-4-55 0,-1-1-66 0,-2-2-72 15,4-4-258-15,-2-1-783 0,3 0 213 0</inkml:trace>
          <inkml:trace contextRef="#ctx0" brushRef="#br0" timeOffset="24881.8071">13430 939 601 0,'0'0'383'0,"0"0"-54"16,0 0-33-16,-9 2-40 0,9-2-33 0,-10 0-28 15,0 2-19-15,0 0-21 0,-3 1-20 0,-4 3-14 16,-1-1-10-16,5-1-13 0,1 2-3 0,1-2 5 0,1 2 6 16,1 0 15-16,1 1 4 0,-2 0 2 15,3 1 1-15,1-2 1 0,1 0 8 0,1 0 3 0,2-1-1 16,1 1-4-16,1-2-8 0,1 0-5 0,1 0-9 16,1 1-8-16,2-3-11 0,0 2-10 0,5-1-7 15,1 0-6-15,0-2-8 0,2-1-7 0,7-1-5 16,-1-2-5-16,-3 0-9 0,-1-3-12 0,-5 0-8 15,-1-1-12-15,2-6-16 0,-4 3-13 0,-1 0-8 0,-1 0 0 16,-3 2 0-16,-1 2 2 0,1-1 4 0,-4 3 5 16,2-2 3-16,-1 3 4 0,0-2 7 0,1 5 0 15,-4-5 4-15,4 5 4 0,-1-4-4 0,1 4 3 16,0 0 13-16,0 0 11 0,0 0 10 0,-7 9 2 0,7 2 5 16,2-1-1-16,0-1-3 0,2 9-4 0,2-2-9 15,2 0-18-15,1-1-25 0,1-2-35 16,0-1-51-16,3-1-50 0,0-4-62 0,4 0-65 0,1-3-63 15,1-4-274-15,-1-1-745 0,5-2 201 0</inkml:trace>
          <inkml:trace contextRef="#ctx0" brushRef="#br0" timeOffset="25119.4011">13703 892 255 0,'-15'1'379'15,"6"3"-48"-15,0-3-38 0,3 1-26 0,-1 3-27 16,4 0-7-16,-1 0-14 0,0 3-3 0,0-1-4 16,4 2-5-16,-2-1-8 0,4 1-14 0,1 1-5 15,1-1-12-15,-1 0-7 0,4-1-8 0,0 0-5 0,3-1-14 16,0-2-12-16,7 2-10 0,2-3-10 0,-5 0-8 16,5-3-22-16,0 0-32 0,0-3-40 0,0 0-53 15,-1-1-45-15,-3-2-46 0,-5-2-48 0,-1-1-55 16,2-5-50-16,-2-1-207 0,-4-3-605 0,-1-2 165 15</inkml:trace>
          <inkml:trace contextRef="#ctx0" brushRef="#br0" timeOffset="25311.5254">13863 621 698 0,'-1'-5'484'15,"1"5"-51"-15,0-5-22 0,0 1-16 0,0 4-16 0,0 0-29 16,0 0-36-16,0 0-23 0,0 0-1 16,0 0 9-16,5 24-10 0,-4-4-6 0,0 3-22 0,3 13-19 15,0 1-11-15,0 2-14 0,-2 0-18 0,1 0-20 16,-1-1-20-16,3 1-16 0,0-4-9 0,-2-8-14 15,-1-3-11-15,2-1-11 0,-1-1-13 0,2-3-33 16,0-1-37-16,-1-3-38 0,0-4-54 0,1-3-52 0,0-2-58 16,1-3-76-16,-1-3-104 0,-5 0-119 0,18-11-293 15,-11 1-934-15,-2-6 251 0</inkml:trace>
          <inkml:trace contextRef="#ctx0" brushRef="#br0" timeOffset="25457.4889">13884 863 4946 0,'0'0'620'0,"0"0"-335"0,0 0-140 0,0 0-61 0,0 0-13 0,0 0 41 16,0 0 25-16,19 2-12 0,1-3-22 0,1 0-14 15,3 0-8-15,3 1-6 0,-4-2-20 0,0 2-20 16,-3 0-56-16,-5-1-92 0,-4-1-111 0,-4-1-119 16,-3 0-160-16,-4 3-295 0,0 0-956 0,-11-9 256 0</inkml:trace>
        </inkml:traceGroup>
      </inkml:traceGroup>
      <inkml:traceGroup>
        <inkml:annotationXML>
          <emma:emma xmlns:emma="http://www.w3.org/2003/04/emma" version="1.0">
            <emma:interpretation id="{53C390F6-F436-4986-A4F7-A1CCEF078A43}" emma:medium="tactile" emma:mode="ink">
              <msink:context xmlns:msink="http://schemas.microsoft.com/ink/2010/main" type="line" rotatedBoundingBox="669,2975 14338,2811 14350,3795 680,3959"/>
            </emma:interpretation>
          </emma:emma>
        </inkml:annotationXML>
        <inkml:traceGroup>
          <inkml:annotationXML>
            <emma:emma xmlns:emma="http://www.w3.org/2003/04/emma" version="1.0">
              <emma:interpretation id="{32D7C9C5-67CA-4245-9A0E-F606FE9B4212}" emma:medium="tactile" emma:mode="ink">
                <msink:context xmlns:msink="http://schemas.microsoft.com/ink/2010/main" type="inkWord" rotatedBoundingBox="671,3151 1374,3143 1380,3636 677,3644"/>
              </emma:interpretation>
              <emma:one-of disjunction-type="recognition" id="oneOf9">
                <emma:interpretation id="interp43" emma:lang="en-US" emma:confidence="0.5">
                  <emma:literal>y</emma:literal>
                </emma:interpretation>
                <emma:interpretation id="interp44" emma:lang="en-US" emma:confidence="0">
                  <emma:literal>t</emma:literal>
                </emma:interpretation>
                <emma:interpretation id="interp45" emma:lang="en-US" emma:confidence="0">
                  <emma:literal>.</emma:literal>
                </emma:interpretation>
                <emma:interpretation id="interp46" emma:lang="en-US" emma:confidence="0">
                  <emma:literal>D</emma:literal>
                </emma:interpretation>
                <emma:interpretation id="interp47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85916.8174">321 2115 303 0,'-2'2'456'0,"2"-2"-46"0,0 0-18 16,0 0 2-16,-5 2-9 0,5-2-8 0,0 0-8 15,0 0 1-15,0 0-8 0,0 0 16 0,0 0-8 16,0 0-8-16,10 4-3 0,0-5-16 0,8 1-15 16,6-3-16-16,0 1-15 0,14 0-26 0,1-3-25 15,-10 2-21-15,12-1-22 0,2 2-21 0,-2-2-20 16,2 0-18-16,-2 1-15 0,1 0-67 0,-13 1-62 0,-6 1 0 15,1 1 0-15,-4 0 0 0,-5-1 0 0,-4 0 0 16,-1 1-133-16,-2 0-75 0,-2-1-39 0,-6 1-45 16,0 0-44-16,0 0-59 0,0 0-57 0,0 0-396 15,0 0-1023-15,-22 6 275 0</inkml:trace>
          <inkml:trace contextRef="#ctx0" brushRef="#br0" timeOffset="86246.5257">697 1959 531 0,'0'0'307'0,"0"0"-5"0,0 0 4 15,0 0 30-15,0 0 19 0,0 0 29 0,0 0 12 16,17 4 5-16,-5-4 7 0,9-2-21 0,-3 2-12 15,4 2-17-15,0-1-22 0,1-1-23 0,1 3-26 16,-1-1-25-16,0 2-21 0,-2 2-15 0,-2 1-16 16,1 4-7-16,-4-1-10 0,0 3-9 0,-4 4-12 15,-5 2-15-15,-3 3-9 0,-4 1-17 0,-9 17-13 16,-3 0-14-16,-7-1-44 0,-1 0-60 0,0-3 0 0,-2-4 0 16,-1-3-69-16,0 0-75 0,6-9-53 0,2-5-52 15,0-2-61-15,2-2-56 0,3-6-65 0,1-3-86 16,5-4-301-16,4 2-983 0,-4-8 263 0</inkml:trace>
        </inkml:traceGroup>
        <inkml:traceGroup>
          <inkml:annotationXML>
            <emma:emma xmlns:emma="http://www.w3.org/2003/04/emma" version="1.0">
              <emma:interpretation id="{AD4B755A-00B3-40F1-9A1C-0932C39B8DE0}" emma:medium="tactile" emma:mode="ink">
                <msink:context xmlns:msink="http://schemas.microsoft.com/ink/2010/main" type="inkWord" rotatedBoundingBox="1743,3011 3840,2986 3849,3762 1752,3788"/>
              </emma:interpretation>
              <emma:one-of disjunction-type="recognition" id="oneOf10">
                <emma:interpretation id="interp48" emma:lang="en-US" emma:confidence="0.5">
                  <emma:literal>requires</emma:literal>
                </emma:interpretation>
                <emma:interpretation id="interp49" emma:lang="en-US" emma:confidence="0">
                  <emma:literal>required</emma:literal>
                </emma:interpretation>
                <emma:interpretation id="interp50" emma:lang="en-US" emma:confidence="0">
                  <emma:literal>require</emma:literal>
                </emma:interpretation>
                <emma:interpretation id="interp51" emma:lang="en-US" emma:confidence="0">
                  <emma:literal>requites</emma:literal>
                </emma:interpretation>
                <emma:interpretation id="interp52" emma:lang="en-US" emma:confidence="0">
                  <emma:literal>requiem</emma:literal>
                </emma:interpretation>
              </emma:one-of>
            </emma:emma>
          </inkml:annotationXML>
          <inkml:trace contextRef="#ctx0" brushRef="#br0" timeOffset="87106.2174">1401 2126 233 0,'0'0'434'0,"0"0"-41"0,0 0-14 15,-5-2 1-15,5 2-12 0,0 0-3 0,0 0-5 16,0 0-9-16,0 0-9 0,0 0-18 0,-3-2-10 0,3 2-15 15,0 0-20-15,0 0-24 0,0 0-23 0,0 0-23 16,0 0-23-16,0 0-16 0,0 0-7 0,0 0-23 16,0 0-7-16,-4 9-9 0,3-3-13 0,2 2-11 15,-1 1-11-15,1 2-10 0,0-2-6 0,1 2-9 16,-1 6-4-16,1-4-6 0,1-3-4 0,-1-1-8 16,1 0 0-16,-1-3-5 0,0 1-3 0,0-2-7 15,-1-1 0-15,0-1 0 0,-1-3-2 0,3 7 0 0,-3-7-5 16,1 4 6-16,-1-4 3 0,0 0 2 0,0 0-4 15,0 0-1-15,0 0 4 0,0 0-19 0,8-12-2 16,-7 3-7-16,0-1-4 0,0 0-14 0,-1 0-4 16,2 0-8-16,-2 0-1 0,0 0-7 0,1 1-4 0,0-1-2 0,0 0-3 15,1 0-11-15,0 1-5 0,2 0-3 0,0-1-6 16,2 1-9-16,0 0-10 0,3 2-17 0,0 0-28 0,0 1-34 16,2 1-36-16,6 0-43 0,2 1-50 0,-5 1-62 15,4 2-64-15,-6 0-266 0,1 1-827 0,0 1 223 0</inkml:trace>
          <inkml:trace contextRef="#ctx0" brushRef="#br0" timeOffset="87518.5924">1667 2147 729 0,'4'4'545'15,"-4"-4"-37"-15,0 0-27 0,8 2-32 0,-2-2-32 16,-6 0-27-16,18-1-20 0,-8-1-37 0,1-1-12 16,1 1-30-16,-1-2-23 0,-1 2-23 0,1-2-31 15,-3 3-21-15,3-4-18 0,-1 1-19 0,-4 1-15 16,-1-1-32-16,-1 1-32 0,-2-2-41 0,0 1-29 0,-4-1-22 15,1 1-18-15,-1 0-14 0,-5-2-14 0,-2 0-10 16,-1 0-5-16,-7-1 3 0,3 4 6 0,2 0 5 16,3 1 9-16,-2-1 7 0,2 2 7 0,1 1 11 15,1-1 13-15,7 1 11 0,-12 0 8 0,12 0 17 16,-7 2 12-16,4 1 11 0,1 0 8 0,1 0 6 16,1-3-3-16,3 14 3 0,-1-6 2 0,3 3-6 0,3 5-6 15,2-2-1-15,2 1-1 0,-1-2-7 16,2-1-13-16,-1 1-27 0,2-1-36 0,-3-3-50 15,-2-4-57-15,0 0-70 0,-1 1-70 0,-3-2-74 0,1-3-372 16,-1 1-877-16,-5-2 237 0</inkml:trace>
          <inkml:trace contextRef="#ctx0" brushRef="#br0" timeOffset="88540.7999">2075 2083 379 0,'0'0'452'0,"0"0"-60"0,0 0-44 0,0 0-33 0,0 0-33 16,0 0-27-16,0 0-30 0,0 0-14 0,0 0-13 15,0 0-20-15,0 0-10 0,0 0-19 0,0 0-20 16,-12-1-11-16,12 1-18 0,-10 3-9 0,3 2-7 16,-2 0-8-16,1 0-11 0,-1 1-6 0,1 0-7 15,1 3-6-15,-1-2-3 0,2 0 2 0,1 2 2 16,0-1 4-16,1-1 4 0,3 0 2 0,-1-2 1 16,2 1 0-16,2-2 0 0,-1 0-2 0,1 1-5 0,2-1 3 15,1-2-4-15,2 0-6 0,4-1-5 0,0-1-3 16,2-2-3-16,4-3-5 0,1 0-2 0,-5-2-7 15,4-4-5-15,-3-1-14 0,-4 0-5 0,2-2-5 16,-3-1-4-16,-3 2 2 0,-1 3-4 0,-3 1 8 0,1 1 5 16,-3 2 8-16,0 1 3 0,0 2-1 15,0-2 4-15,0 5-5 0,-3-4 1 0,3 4-5 0,0 0-1 16,0 0-1-16,0 0 5 0,-15 11 14 0,10-3 16 16,-1 8 19-16,0 3 12 0,1 1 16 0,0 4 5 15,-1 12 11-15,1-3 3 0,2 5-2 0,2-3-8 16,-1 2-1-16,3-1 2 0,0-10-19 0,0-2-7 15,3-1-8-15,0-1 0 0,0 0-5 0,1-2-9 16,-2-1-4-16,2-3 0 0,-1-3-18 0,-1-4-11 16,0 0-12-16,1-2-13 0,0 0-10 0,-1-3-1 0,0-1-1 15,1-2 1-15,-4-1-6 0,0 0-14 0,11-4-18 16,-3-5-15-16,0-6-13 0,1-5-15 0,4-13-12 16,-1-5-20-16,-1-1-11 0,13-36-3 0,-13 28 4 15,-2 9 15-15,4 0 9 0,-4 1 7 0,-2 11 21 16,-1 4 7-16,0 1 14 0,0 4 15 0,-2 4 13 0,-1 1 22 15,1 3 14-15,-3 2 18 0,0 0 20 16,-1 3 8-16,1-1 4 0,-1 1 0 0,0 4-2 0,2-6-1 16,-2 6-3-16,0 0-5 0,0 0-4 0,0 0-1 15,0 0-2-15,0 0-1 0,-7 15-1 0,5-10-4 16,2 1-2-16,-1-1-2 0,2 4 1 0,-1-1-1 16,1-2-2-16,0-1-3 0,1 1 0 0,1-1-9 0,0-2-7 15,1 2-13-15,2-3-14 0,3 0-26 0,2-2-8 16,0 0-10-16,1-4 6 0,5-1-3 15,-1-4 8-15,-4 1 7 0,-2 0 5 0,-2 0 7 0,0 1 14 16,-3-1 16-16,0 1 19 0,-1 2 18 0,-2 1 18 16,1 0 7-16,-2 1 10 0,-1 3-6 0,1-4-7 15,-1 4-1-15,0 0-9 0,0 0 1 0,0 0 2 16,0 0 15-16,0 0 16 0,-3 12 15 0,1-7 4 16,4 3 6-16,-4 2-3 0,2 0 0 0,2-3 5 0,-2 2-3 15,2 0 2-15,0 0-3 0,1-5-1 0,0 1-5 16,0 1-5-16,1-4-9 0,5 4-3 0,2-2-10 15,0-2-20-15,2-1-18 0,4 0-25 0,-2-2-30 16,-1-2-29-16,5-1-30 0,-2-3-15 0,-4 1-24 16,0 1-4-16,1-4 7 0,-3 0 11 0,-3 1 17 15,-2 1 24-15,1 1 39 0,-4 3 43 0,0-1 39 16,-1 1 37-16,0-1 17 0,-2 4 3 0,2-4-4 16,-2 4-4-16,1-4-11 0,-1 4-9 0,0 0-8 0,0 0-5 15,0 0-4-15,0 0-4 0,0 0-1 0,0 0-7 16,3 15 0-16,-2-6-5 0,1-1-2 0,-1 2-2 15,0-1-9-15,0 1-32 0,1-2-41 0,-1-2-56 16,1 2-64-16,0-4-70 0,-1 0-68 0,-1-4-98 0,0 0-233 16,0 0-770-16,0 0 210 0</inkml:trace>
          <inkml:trace contextRef="#ctx0" brushRef="#br0" timeOffset="88671.5301">2754 1836 4586 0,'-5'-5'504'0,"-4"0"-294"15,4 3-111-15,-4-4-39 0,2 3-21 0,1 2-3 16,1-2-12-16,0 1-7 0,5 2-17 0,-8-1-57 0,8 1-80 16,0 0-83-16,0 0-102 0,-12 6-345 0,8-3-801 15,4-3 217-15</inkml:trace>
          <inkml:trace contextRef="#ctx0" brushRef="#br0" timeOffset="89172.7154">2804 2063 482 0,'0'0'378'0,"0"0"-56"0,0 0-36 0,0 0-38 0,0 0-28 16,0 0-30-16,-6 0-10 0,6 0-4 0,0 0-9 0,0 0 7 16,-1 4 0-16,1-4 4 0,0 5-2 0,0-5 4 15,0 7 8-15,0-2 1 0,1-1-3 0,0 2-4 16,1 3-8-16,0-1-8 0,1 3-7 0,-1-4-10 15,2 3-8-15,-1-2-10 0,0-1-12 0,1 1-8 0,0-1-10 16,-2-1-5-16,0-1-3 0,1-1-7 16,-1 0-3-16,1-1-1 0,-3-3 3 0,4 7 3 0,-4-7 0 15,3 1-14-15,-3-1-3 0,0 0-7 0,0 0-4 16,8-8-7-16,-5 2-8 0,-2-4-5 0,0 0-12 16,2-2-7-16,-3-4 3 0,0 2-15 0,1 2 6 15,-1 1-3-15,1 2 3 0,0 0 3 0,-1 0-13 16,2 1-1-16,-1 0-5 0,1 1-1 0,1 1 1 0,-1 0-5 15,2 0-1-15,0 2-16 0,2-2-18 0,2 1-28 16,-2 1-27-16,3 1-34 0,-1 0-46 0,2 0-46 16,-1 3-68-16,-9 0-81 0,14 2-368 0,-8-1-889 31,-1 1 240-31</inkml:trace>
          <inkml:trace contextRef="#ctx0" brushRef="#br0" timeOffset="89558.4834">3102 2119 552 0,'0'0'384'0,"0"0"-14"0,0 0-13 0,0 0-16 0,0 0 2 15,0 0-8-15,0 0-7 0,0 0-18 0,0 0-14 16,0 0-19-16,0 0-19 0,18-7-11 0,-13 5-31 0,1 0-17 15,-1-2-21-15,4 0-15 0,-4-1-17 0,1 1-25 16,-2 0-33-16,-2-1-38 0,1 1-39 0,-2-2-39 16,-1 1-27-16,0 5-17 0,-5-10-20 0,1 7-18 15,-3-3 1-15,-1 2 4 0,-1 0 17 0,1 2 4 16,0 1 8-16,-2 0 17 0,1 1 24 0,1 1 30 16,0 2 24-16,2 0 24 0,1 1 26 0,1 0 17 15,1 5 15-15,-1-1 9 0,4 3 11 0,1-2 0 16,3 9 3-16,2-2-7 0,3-3-3 0,1 3-9 15,1-4-11-15,1 2 1 0,-2-4-9 0,0-1-10 0,-1-2-9 16,1-2-14-16,0 0-25 0,1 0-40 0,-1-4-58 16,0 0-73-16,0-2-83 0,-1-3-106 0,1-3-117 15,-2 1-247-15,-2-1-838 0,1-3 227 0</inkml:trace>
          <inkml:trace contextRef="#ctx0" brushRef="#br0" timeOffset="89928.9626">3484 2028 250 0,'-23'-5'358'0,"18"5"-55"0,5 0-39 0,-9-1-34 16,4 0-28-16,-4 0-21 0,0 0-24 0,3-1-18 16,-2 2-14-16,8 0-13 0,-10-2 3 0,6 1 15 15,4 1 14-15,-10-1 18 0,10 1 18 0,-6 0 9 0,6 0 7 16,0 0-3-16,-9-1-5 0,9 1-9 0,0 0-8 15,-6-1-11-15,6 1 0 0,0 0 1 0,0 0-6 16,0 0-1-16,-3 4-13 0,3-4-5 0,0 0-8 16,4 10-10-16,-3-6-2 0,2 1-15 0,-1-1-7 15,1 1-7-15,-1 5-2 0,1-1 3 0,-1 1 15 16,-2 6-21-16,-2 2 1 0,-1-1-12 0,-2-1-6 31,0 0-21-31,-2 0-31 0,1-3-39 0,0-5-37 0,1 0-33 16,0 0-43-16,-2-3-45 0,1 0-57 0,0-3-57 15,6-2-72-15,-12 2-333 0,12-2-845 0,-15-9 228 16</inkml:trace>
        </inkml:traceGroup>
        <inkml:traceGroup>
          <inkml:annotationXML>
            <emma:emma xmlns:emma="http://www.w3.org/2003/04/emma" version="1.0">
              <emma:interpretation id="{4EA2761F-02BE-4F3D-8167-D4A7881C44C8}" emma:medium="tactile" emma:mode="ink">
                <msink:context xmlns:msink="http://schemas.microsoft.com/ink/2010/main" type="inkWord" rotatedBoundingBox="4250,3004 5477,2989 5488,3901 4261,3916"/>
              </emma:interpretation>
              <emma:one-of disjunction-type="recognition" id="oneOf11">
                <emma:interpretation id="interp53" emma:lang="en-US" emma:confidence="0.5">
                  <emma:literal>only</emma:literal>
                </emma:interpretation>
                <emma:interpretation id="interp54" emma:lang="en-US" emma:confidence="0">
                  <emma:literal>Only</emma:literal>
                </emma:interpretation>
                <emma:interpretation id="interp55" emma:lang="en-US" emma:confidence="0">
                  <emma:literal>oddly</emma:literal>
                </emma:interpretation>
                <emma:interpretation id="interp56" emma:lang="en-US" emma:confidence="0">
                  <emma:literal>oily</emma:literal>
                </emma:interpretation>
                <emma:interpretation id="interp57" emma:lang="en-US" emma:confidence="0">
                  <emma:literal>onyx</emma:literal>
                </emma:interpretation>
              </emma:one-of>
            </emma:emma>
          </inkml:annotationXML>
          <inkml:trace contextRef="#ctx0" brushRef="#br0" timeOffset="90618.3959">3948 2007 396 0,'0'0'459'0,"0"0"-68"0,0 0-37 0,0 0-32 0,0 0-36 0,0 0-26 16,-17 5-36-16,14-3-7 0,-1 1-1 15,2 1 2-15,-1 1 4 0,2-1 4 0,0 2 4 16,1 0-1-16,2 2 0 0,1-1-9 0,3 1 2 0,1 0 3 15,3-1-5-15,7 1-7 0,2-1-1 0,2-1-8 16,0-3-9-16,3 0-16 0,0-1-15 0,-2-2-16 16,-1-2-14-16,-3-1-13 0,-2 3-8 0,-6-2-12 15,-2 0-7-15,-2-1-21 0,-1-1-33 0,-1-1-38 16,-4 0-39-16,-4-4-38 0,-2 1-34 0,-10-3-36 16,-4 0-32-16,-4 3-49 0,-1 2-37 0,0 1-32 0,-15 0-19 15,10 4-14-15,8-1-11 0,0 2-16 16,3 2-20-16,3-1-219 0,6 0-712 0,2 0 194 0</inkml:trace>
          <inkml:trace contextRef="#ctx0" brushRef="#br0" timeOffset="91062.3289">4318 2021 228 0,'0'0'615'15,"0"0"-128"-15,0 0-68 0,0 0-57 0,0 0-47 16,0 0-34-16,0 0-37 0,0 0-25 0,-14 7-27 15,9 2-18-15,1-1-19 0,0 3-18 0,1 0-17 16,0 0-20-16,2-1-20 0,-1 1-15 0,1-1-13 16,1-1-4-16,0 1-1 0,1-3-3 0,1-1 3 15,-1-2 7-15,2 0 4 0,-1-2 11 0,-2-2-3 0,8 1 0 16,-8-1-6-16,17-7 0 0,-2-4-1 0,1 0 1 16,1-3 0-16,-1-2-1 0,0-1-7 0,1 1-4 0,-4 1-6 15,0 1-5-15,-5 4-3 0,0 2-5 0,-2 2-12 16,-1 0-17-16,-1 3-21 0,-1 2-14 0,-3 1-2 15,0 0 1-15,0 0 1 0,-2 17-17 16,-1 0-19-16,0 2-22 0,2 2-15 0,1 1-6 16,2-3 1-16,1 1-5 0,3 0-4 0,2-3-9 0,0-2-3 15,3-1-6-15,0-5-13 0,-2-4-24 0,1-2-35 16,1 0-43-16,0-3-181 0,0-3-520 0,7-4 144 16</inkml:trace>
          <inkml:trace contextRef="#ctx0" brushRef="#br0" timeOffset="91696.2857">4668 1814 314 0,'-2'-5'524'0,"2"5"-82"0,0 0-42 0,0 0-37 0,-4-2-37 16,4 2-28-16,0 0-31 0,0 0-21 0,-9 13-25 0,5-2-20 15,-1 7-21-15,-1 0-20 0,1 1-13 16,1 1-21-16,0 3-11 0,3-1-8 0,1 0-3 16,3 2 1-16,0-2-2 0,4-2-4 0,2 1-4 0,-1-3 0 15,4-3-14-15,-1 0-5 0,2-4-9 0,0-2-10 16,-3-3-15-16,3-3-15 0,7-2-27 0,-5-1-26 16,4-3-36-16,-1-4-26 0,-3 0-29 0,0-5-22 15,-1-2-21 1,-2-1-15-16,-2-3-16 0,-1 1-2 0,-3 1 2 0,-3 4 4 15,-1 2-10-15,0 3 0 0,-4 2 9 0,1 2 17 0,1 3 19 16,-5-1 24-16,5 1 22 0,0 0 26 0,0 0 18 0,-6 10 16 16,5-5 20-16,-1-1 23 0,1 6 14 15,0 0 16-15,1-1 15 0,1 0 6 0,2 1-1 0,-1-1 3 16,3 0 4-16,3-1 7 0,-1-1-10 0,2-1-4 16,7 1-5-16,-2-2-4 0,5-2-2 0,0-2-2 0,-1 1-13 0,4-5-19 15,-2 0-23-15,-5 1-20 0,3-4-18 16,-1-2-11-16,-5 0-12 0,-3 1-19 0,-1-3-2 15,-2 2 12-15,-2-1 9 0,-2 2 36 0,-2 0 35 16,-1 0 25-16,0 3 23 0,1-1 31 0,-3 1 33 16,1 1 28-16,2 3 22 0,-3-5 17 0,3 5 7 0,-2-2 23 15,2 2 23-15,0 0 17 0,-7 12 8 0,5-2 2 16,-2 9 8-16,4 5 15 0,-2 15-14 0,0 3-6 16,1 0-9-16,1 36-12 0,-1-27-18 0,2-12-14 15,0 1-12-15,-3 2-22 0,-2-1-13 0,0-3-18 0,1-2-11 16,-4-1-11-16,1-8-12 0,1-7-12 15,-1 0-14-15,1-5-26 0,1-2-26 0,1-4-22 0,0-1-10 16,-1-3-31-16,2-2-34 0,2-3-33 0,-8-2-28 16,8 2-21-16,-9-13-11 0,6 4-8 0,-4-10-15 15,2 3-28-15,3-2-40 0,-2-2-44 0,1 0-64 16,3 0-363-16,-1 2-877 0,0-1 237 0</inkml:trace>
        </inkml:traceGroup>
        <inkml:traceGroup>
          <inkml:annotationXML>
            <emma:emma xmlns:emma="http://www.w3.org/2003/04/emma" version="1.0">
              <emma:interpretation id="{55768FF9-3B61-424D-A9B7-C3C76A3497FE}" emma:medium="tactile" emma:mode="ink">
                <msink:context xmlns:msink="http://schemas.microsoft.com/ink/2010/main" type="inkWord" rotatedBoundingBox="5796,2914 6061,2911 6066,3358 5802,3362"/>
              </emma:interpretation>
              <emma:one-of disjunction-type="recognition" id="oneOf12">
                <emma:interpretation id="interp58" emma:lang="en-US" emma:confidence="0.5">
                  <emma:literal>3</emma:literal>
                </emma:interpretation>
                <emma:interpretation id="interp59" emma:lang="en-US" emma:confidence="0">
                  <emma:literal>}</emma:literal>
                </emma:interpretation>
                <emma:interpretation id="interp60" emma:lang="en-US" emma:confidence="0">
                  <emma:literal>z</emma:literal>
                </emma:interpretation>
                <emma:interpretation id="interp61" emma:lang="en-US" emma:confidence="0">
                  <emma:literal>,</emma:literal>
                </emma:interpretation>
                <emma:interpretation id="interp62" emma:lang="en-US" emma:confidence="0">
                  <emma:literal>]</emma:literal>
                </emma:interpretation>
              </emma:one-of>
            </emma:emma>
          </inkml:annotationXML>
          <inkml:trace contextRef="#ctx0" brushRef="#br0" timeOffset="92398.7334">5478 1758 717 0,'0'0'457'0,"0"0"-31"16,0 0-17-16,16-2-11 0,-11 1-7 0,1-1-11 15,4-1-9-15,9-2-1 0,-1-1-18 0,-6 3-22 16,0 0-32-16,-1 0-27 0,-3 1-31 0,2-1-27 0,-2 3-22 16,0 0-24-16,-2-1-6 0,-6 1-38 0,10 1-23 15,-8 3-29-15,2 4-25 0,-2 2-35 0,-6 9-45 16,-4 1-51-16,-2 0-51 0,0 1-47 0,-1 1-35 15,-1 0-11-15,2-1 5 0,2-3 17 0,2-2 16 16,-1-3 18-16,2-3 38 0,2-2 40 0,0-2 45 16,1 0 55-16,0-2 40 0,2 0 40 0,0-2 37 0,0-2 34 15,8 5 30-15,2-4 22 0,0 1 11 0,1 0 4 16,1 0-5-16,6 0-7 0,1 0-9 16,-1 0-15-16,-5-1-14 0,-2 0-22 0,-2 1-12 0,-3-2-11 15,1 3-4-15,-2-1-11 0,-2-1-4 0,-1 2-11 16,-4 2-9-16,-1 5-22 0,-11 7-44 0,-3-2-57 15,-12 8-67-15,-1 0-67 0,4-7-65 0,5-1-63 16,-1-2-62-16,-2-4-65 0,2 0-70 0,0-5-298 0,5 1-947 16,3-5 254-16</inkml:trace>
        </inkml:traceGroup>
        <inkml:traceGroup>
          <inkml:annotationXML>
            <emma:emma xmlns:emma="http://www.w3.org/2003/04/emma" version="1.0">
              <emma:interpretation id="{EC0A34D0-8D2D-4F6C-B527-4EBC46B5BBA0}" emma:medium="tactile" emma:mode="ink">
                <msink:context xmlns:msink="http://schemas.microsoft.com/ink/2010/main" type="inkWord" rotatedBoundingBox="6359,3028 10133,2983 10139,3505 6365,3550"/>
              </emma:interpretation>
              <emma:one-of disjunction-type="recognition" id="oneOf13">
                <emma:interpretation id="interp63" emma:lang="en-US" emma:confidence="0.5">
                  <emma:literal>+4+4+4+2</emma:literal>
                </emma:interpretation>
                <emma:interpretation id="interp64" emma:lang="en-US" emma:confidence="0">
                  <emma:literal>+4+4+4+22</emma:literal>
                </emma:interpretation>
                <emma:interpretation id="interp65" emma:lang="en-US" emma:confidence="0">
                  <emma:literal>+474+4+2</emma:literal>
                </emma:interpretation>
                <emma:interpretation id="interp66" emma:lang="en-US" emma:confidence="0">
                  <emma:literal>+4+4+4-+2</emma:literal>
                </emma:interpretation>
                <emma:interpretation id="interp67" emma:lang="en-US" emma:confidence="0">
                  <emma:literal>+4+4+4+23</emma:literal>
                </emma:interpretation>
              </emma:one-of>
            </emma:emma>
          </inkml:annotationXML>
          <inkml:trace contextRef="#ctx0" brushRef="#br0" timeOffset="92839.1725">6003 2044 916 0,'8'-7'642'15,"-4"6"-39"-15,4-3-2 0,11-1-27 0,1-1-31 16,4-1-36-16,2 3-42 0,12-5-38 0,-8 3-44 16,-4 3-45-16,-1-2-34 0,2 3-32 0,-6-2-28 15,0 2-30-15,-3 0-36 0,-4-2-61 0,-6 4-49 0,0-3-65 16,-3 2-91-16,-5 1-90 0,0 0-111 0,0 0-115 16,0 0-122-16,0 0-293 0,-24-3-984 0,3 0 264 15</inkml:trace>
          <inkml:trace contextRef="#ctx0" brushRef="#br0" timeOffset="93488.5872">6193 1867 260 0,'0'0'668'0,"0"0"-92"0,0 0-47 0,0 0-42 0,0 0-46 0,0 0-39 16,0 0-45-16,0 0-42 0,0 0-26 0,0 0 4 16,0 0-7-16,1 15-9 0,0 2-17 0,1 2-19 15,-2-1-22-15,0 2-22 0,2 1-17 0,-1 0-18 16,1 1-18-16,0-2-15 0,0 2-6 0,-1-2-18 0,-1-1-10 16,3 1-14-16,-2-4-37 0,2 1-49 0,-2-5-74 15,0-4-73-15,2 2-85 0,-2-5-81 0,0 0-90 0,1-2-418 16,-2-3-992-16,0 0 266 0</inkml:trace>
          <inkml:trace contextRef="#ctx0" brushRef="#br0" timeOffset="93830.8309">6640 1833 692 0,'0'0'572'16,"0"0"-73"-16,0 0-46 0,0 0-43 0,0 0-34 16,-10 12-42-16,3-2-36 0,0 8-34 0,-2 1-22 15,3-1-24-15,-3 3-10 0,3-2-10 0,2 0-10 16,1 3 1-16,1-6-12 0,0-1 1 0,5 1-5 0,-3-4-3 15,3 0-6-15,-1-3 4 0,3 0 2 0,-1-2 7 16,5-1 2-16,-2 0 3 0,5-1-3 0,5 2-6 16,0-2-8-16,2 0-14 0,3-2-24 0,-1-3-5 15,0 1-17-15,-2 0-9 0,-4-2-13 0,-3 1-32 16,-1 1-44-16,-4 0-57 0,-1-1-74 0,-6 0-94 0,0 0-92 16,8-1-123-16,-8 1-132 0,0 0-328 0,0 0-1073 15,0 0 287-15</inkml:trace>
          <inkml:trace contextRef="#ctx0" brushRef="#br0" timeOffset="94142.1234">6688 2031 776 0,'0'0'613'0,"-3"5"-50"0,1-3-31 0,1 4-24 16,0 3-26-16,-1 8-37 0,4 0-28 0,-1 2-33 16,-1 0-31-16,1 1-36 0,2 0-30 0,-2-1-28 15,2 2-28-15,0-1-24 0,0 0-18 0,-2-3-22 0,3 1-18 16,-2-5-36-16,0 0-60 0,0-2-77 0,-1-1-89 15,1-2-92-15,0-1-92 0,0-1-102 0,-1-2-434 16,-1-4-999-16,5 2 269 0</inkml:trace>
          <inkml:trace contextRef="#ctx0" brushRef="#br0" timeOffset="94387.5304">6954 2044 4061 0,'5'3'661'0,"-3"-2"-259"16,-2-1-111-16,0 0-22 0,5 2 17 0,-1-1-8 0,1-1-9 16,0 0-22-16,5 2-33 0,1-4-7 0,-1 2-24 0,3-1-14 0,-3 1-17 0,9-2-20 15,-4 1-13-15,-4-1-17 0,-3 2-34 0,0 0-52 16,-3-1-59-16,0 0-78 0,-5 1-85 0,0 0-82 15,10-3-111-15,-9 1-126 0,-1 2-384 0,0 0-1090 16,0 0 291-16</inkml:trace>
          <inkml:trace contextRef="#ctx0" brushRef="#br0" timeOffset="94692.5226">7024 1926 759 0,'0'0'647'0,"0"0"-69"16,0 4-48-16,0-4-42 0,0 0-53 0,0 4-49 0,1 1-35 15,-1 0-20-15,1 6-13 0,-1 5-20 16,1 4-29-16,-1-1-24 0,0 1-23 0,3 1-22 0,-4 2-18 16,1 0-21-16,0-1-11 0,0 0-18 0,-2 0-22 15,2-3-46-15,0 2-64 0,0-9-79 0,0-1-79 16,2-1-86-16,-1-3-79 0,0-1-82 0,0-4-377 16,-1-2-937-16,0 0 252 0</inkml:trace>
          <inkml:trace contextRef="#ctx0" brushRef="#br0" timeOffset="95031.9102">7483 1857 225 0,'0'0'528'15,"0"0"-74"-15,-5 2-48 0,5-2-33 0,0 0-25 16,-5 1-32-16,5-1-22 0,-4 5-25 0,2-1-8 16,-1 1-12-16,-1 3-11 0,1 2-11 0,-2 5-14 15,1 1-10-15,-1-3-11 0,0 4-9 0,0-1-3 16,3 1 8-16,-2-2-14 0,1-4-5 0,2-1-1 0,1 0-1 16,-1 1 3-16,2-4-3 0,0 3 7 0,2 0 0 15,2-2 0-15,2-1-3 0,1 1 0 0,2-3-13 16,7 1-4-16,5-1 0 0,2-2-13 0,-2 2-15 15,2-4-14-15,0 3-10 0,-3-4-84 0,-1 1-18 0,-2-1 0 16,-5 1 0-16,-2 0 0 0,-2-1 0 0,-4-1-205 16,-5 1-128-16,3-6-121 0,-3 6-126 0,-4-6-339 15,-5 3-1104-15,-8-3 295 0</inkml:trace>
          <inkml:trace contextRef="#ctx0" brushRef="#br0" timeOffset="95318.8713">7557 1995 532 0,'0'0'416'0,"0"0"-1"15,0 0-16-15,0 0 6 0,-10 12 13 0,6-4 3 16,1 3-4-16,0 7-2 0,0-2-20 0,-1 4-20 15,2-1-14-15,1 1-14 0,-1 0-18 0,0-3-27 16,2 1-26-16,-1 2-21 0,0-2-25 0,3-2-29 16,-3-2-17-16,2-1-21 0,1-3-21 0,-1 0-51 0,-1-1-70 15,1-1-87-15,0-2-93 0,0-1-101 0,0 1-99 16,1-2-118-16,-2-4-381 0,2 4-1031 0,-2-4 277 0</inkml:trace>
          <inkml:trace contextRef="#ctx0" brushRef="#br0" timeOffset="95578.4776">7850 2058 585 0,'13'0'678'15,"-2"0"-63"-15,2-1-10 0,6 1-21 0,1-1-28 16,3 0-30-16,-2 0-35 0,1 0-37 0,1 1-43 16,1 0-45-16,-3-2-39 0,-2 1-31 0,-4 1-34 15,-3 0-31-15,-1 0-30 0,-5 0-49 0,0 0-69 16,-6 0-77-16,6-2-104 0,-6 2-109 0,0 0-123 16,0 0-141-16,0 0-406 0,-22-5-1054 0,2 0 284 0</inkml:trace>
          <inkml:trace contextRef="#ctx0" brushRef="#br0" timeOffset="95895.8002">7986 1918 3855 0,'0'0'566'0,"0"0"-210"0,0 0-93 0,0 0-58 0,0 0-12 0,3 2 3 15,-3-2-31-15,0 0-23 0,0 0-21 0,1 6 2 16,0-2 5-16,0 6 2 0,-1 1 2 0,2 8 1 16,-2 3 0-16,0-1-11 0,-2 2-7 0,4-1-11 15,-2 0-8-15,0-1-10 0,1 2-6 0,-4 0-9 16,1-2-6-16,1-2-12 0,1-2-28 0,-3-1-44 0,2-2-53 15,1-1-72-15,0-7-67 0,0 2-71 16,0-2-75-16,0-2-76 0,1-1-419 0,-1-3-1021 16,0 0 274-16</inkml:trace>
          <inkml:trace contextRef="#ctx0" brushRef="#br0" timeOffset="96220.4936">8502 1855 587 0,'-7'0'428'16,"7"0"-46"-16,0 0-29 0,0 0-14 0,0 0-17 0,-7 5-14 16,5-2-19-16,-1 2-20 0,-2 3-8 0,0 2-9 31,-4 5-6-31,1 2-15 0,0-2-6 0,3 1-20 15,1-2-6-15,2-4 0 0,0 2-4 0,1-3-15 0,1 0-1 16,3 1-6-16,-1-1-9 0,3 0-2 0,3 0-1 16,-1-2-4-16,9 3 1 0,-4-2-5 0,4 0-4 15,2-2-8-15,2-2-12 0,1 1-12 0,1-3-16 16,-2-1-9-16,3 1-3 0,0-2-15 0,-3 0-24 16,-6 0-28-16,-2 0-39 0,-3 0-58 0,-2 0-64 0,-7 0-84 15,10-3-97-15,-10 3-96 0,4-5-89 0,-4 5-333 16,-5-5-1005-16,5 5 268 0</inkml:trace>
          <inkml:trace contextRef="#ctx0" brushRef="#br0" timeOffset="96513.3817">8597 1969 436 0,'0'0'571'16,"0"0"-52"-16,0 0-23 0,-7 2-20 0,7-2-21 0,-5 8-22 15,1 4-20-15,-2 4-22 0,-2 3-20 0,3 0-23 16,-2 3-18-16,2-1-22 0,-1 2-28 0,1 0-27 16,2-1-24-16,0 0-22 0,1-1-23 0,-1-1-20 0,2 0-14 15,0-1-23-15,1-6-44 0,0 0-65 0,0-4-67 31,1 0-82-31,-1-2-82 0,0 1-77 0,1-5-92 16,-1-3-113-16,0 0-291 0,5 3-945 0,-5-3 254 16</inkml:trace>
          <inkml:trace contextRef="#ctx0" brushRef="#br0" timeOffset="96797.7319">8921 2001 1097 0,'0'0'724'0,"0"0"-72"0,0 0-48 0,8 0-27 0,-8 0-34 16,8-2-36-16,1 0-51 0,1-1-49 0,8 0-46 15,2 0-46-15,1 0-28 0,-2 1-32 0,0-2-30 16,-3 4-20-16,-4 0-38 0,0-2-50 0,-5 2-66 16,0-1-70-16,-1 0-91 0,-6 1-90 0,8-2-94 15,-8 2-113-15,1-2-127 0,-1 2-296 0,0 0-996 16,0 0 269-16</inkml:trace>
          <inkml:trace contextRef="#ctx0" brushRef="#br0" timeOffset="97122.1009">9036 1882 3676 0,'0'0'606'0,"0"0"-247"0,0 0-104 0,0 0-67 0,0 0-12 0,0 0-2 0,0 0 6 0,0 0-13 16,1 4-29-16,-1-4-11 0,0 0-13 0,2 6-3 15,-1-1 11-15,0 4-1 0,2 1-1 0,-2 7-5 0,0-3-8 16,0 5-8-16,1-3-8 0,-1 1-8 0,-1 1-10 0,-1-1-6 16,-1-1-14-16,2-2-24 0,-1-3-60 0,0 1-62 15,1-2-76-15,-1 2-82 0,1-4-78 0,0-1-92 16,0 0-419-16,1-1-1007 0,0-2 270 0</inkml:trace>
          <inkml:trace contextRef="#ctx0" brushRef="#br0" timeOffset="97615.4097">9382 1907 711 0,'0'-6'463'0,"3"2"-34"0,0-1-25 0,4-1-17 0,7-5-26 16,1 1-24-16,3 2-15 0,1 0-12 0,0 1-15 0,-1 1-7 0,1 0-12 16,0 2-4-16,-4 2-20 0,-2 2-25 0,-4 0-21 15,1 0-24-15,-2 1-11 0,-1 3-9 0,-2-2-11 16,2 6-16-16,-5 2-14 0,-3 9-12 0,-5 1-14 16,-6 3-26-16,-8 8-29 0,-2 0-33 0,-1-3-28 31,2 1-17-31,2-8-11 0,6-2-2 0,0-4-1 0,2 1 4 15,-1-1 1-15,6-6 8 0,1 0 8 0,0-4 23 0,1 0 29 0,3 1 31 16,1-3 21-16,0-3 18 0,5 7 10 0,6-2 10 16,8-1 8-16,4 1 2 0,2-2 2 0,15 1-1 15,-10-1 1-15,-4-2 0 0,16 4-16 0,-14-4-5 0,-3 2-10 16,-1-1-6-16,-4-1-14 0,-5 0 3 16,-3-1-14-16,-3 1-43 0,-2-1-18 0,-7 0-32 0,0 0-110 15,0-5-86-15,0 5-92 0,-22-10-111 0,4 0-132 16,-4 2-335-16,0-2-1080 0,-16-7 289 0</inkml:trace>
        </inkml:traceGroup>
        <inkml:traceGroup>
          <inkml:annotationXML>
            <emma:emma xmlns:emma="http://www.w3.org/2003/04/emma" version="1.0">
              <emma:interpretation id="{D21E1629-5836-48FE-A390-F46E5258662D}" emma:medium="tactile" emma:mode="ink">
                <msink:context xmlns:msink="http://schemas.microsoft.com/ink/2010/main" type="inkWord" rotatedBoundingBox="10602,2974 13380,2940 13389,3748 10612,3781"/>
              </emma:interpretation>
              <emma:one-of disjunction-type="recognition" id="oneOf14">
                <emma:interpretation id="interp68" emma:lang="en-US" emma:confidence="0.5">
                  <emma:literal>parameters</emma:literal>
                </emma:interpretation>
                <emma:interpretation id="interp69" emma:lang="en-US" emma:confidence="0">
                  <emma:literal>paramotors</emma:literal>
                </emma:interpretation>
                <emma:interpretation id="interp70" emma:lang="en-US" emma:confidence="0">
                  <emma:literal>parameter</emma:literal>
                </emma:interpretation>
                <emma:interpretation id="interp71" emma:lang="en-US" emma:confidence="0">
                  <emma:literal>parameter's</emma:literal>
                </emma:interpretation>
                <emma:interpretation id="interp72" emma:lang="en-US" emma:confidence="0">
                  <emma:literal>Parameters</emma:literal>
                </emma:interpretation>
              </emma:one-of>
            </emma:emma>
          </inkml:annotationXML>
          <inkml:trace contextRef="#ctx0" brushRef="#br0" timeOffset="98773.9766">10247 1801 485 0,'-1'-6'602'16,"1"6"-60"-16,0-4-40 0,0 4-29 0,0 0-41 0,0 0-40 16,0 0-42-16,-2-5-44 0,2 5-22 15,0 0-23-15,0 0-12 0,2 31-17 0,-1 5-15 0,4 4-24 16,-3 36-8-16,-3-25-17 0,1-9-8 0,0 3-19 16,0 32-13-16,-2-28-11 0,2-11-13 0,2 0-11 15,2 2-7-15,-7-4-11 0,6-1-8 0,0-6-17 16,-1-6-36-16,2 1-33 0,-2-2-45 0,1-2-53 15,0-5-56-15,2 1-49 0,-4-4-55 0,1-5-43 0,-2-2-57 16,0-5-361-16,0 0-886 0,0 0 239 0</inkml:trace>
          <inkml:trace contextRef="#ctx0" brushRef="#br0" timeOffset="99002.1598">10283 2001 688 0,'1'-3'506'15,"2"0"-52"-15,0 0-23 0,1 0-4 0,0 0-37 16,1 2-30-16,1-1-38 0,1 0-34 0,3 0-27 0,-10 2-11 16,19 3-18-16,-8 0-24 0,-3 0-7 0,0 3-14 15,-1 1-21-15,-3 2-11 0,-1 2-19 0,-2 7-18 0,-2 0-32 16,-2 0-32-16,-5 0-39 0,-2 0-38 16,0-1-40-1,-2-1-41-15,1-1-42 0,0 0-33 0,2-7-33 0,-1-3-39 16,2-2-49-16,2-2-47 0,6-1-246 15,-11-4-709-15,8-1 193 0</inkml:trace>
          <inkml:trace contextRef="#ctx0" brushRef="#br0" timeOffset="100029.2261">10698 2042 461 0,'0'0'262'0,"-7"-2"-33"16,7 2-25-16,-10 2-17 0,10-2-13 0,-10 1-16 15,5 0 4-15,-1 0-4 0,-1-1 5 0,2 2-3 16,-1-1 3-16,1 1 2 0,-1-1-8 0,6-1 1 0,-8 4-3 16,3-3-3-16,5-1-11 0,-8 2-5 0,4 0-8 15,4-2-3-15,-5 2-2 0,5-2 4 16,0 0 0-16,-5 3 2 0,5-3-1 0,0 0-7 0,0 3-3 16,0-3-8-16,0 0-1 0,0 0-11 0,6 6-7 15,-6-6-10-15,8 4-6 0,-3-3-8 0,1 0-7 0,-6-1-8 16,8 1-4-16,-4 0-3 0,-4-1-6 0,8 0-8 15,-8 0-9-15,6 1-14 0,-6-1-20 0,0 0-23 16,0 0-18-16,8-2-11 0,-8 2-4 0,0 0 8 16,0 0 1-16,1-3 2 0,-1 3 10 0,0 0 8 15,0 0 7 1,0 0 0-16,0 0 11 0,0 0 1 0,0 0-3 16,0-5 6-16,0 5-3 0,0 0 7 0,0 0 2 0,0 0 14 15,0 0 4-15,0 0 6 0,0 0-2 0,8 9 9 0,-6-4-3 0,6 2-1 0,-2 0 0 16,1-1 4-16,2 0-8 0,0 0-14 0,0 0-10 0,0 0-16 15,1-2-23-15,1 2-31 0,-1-4-18 0,0 0-13 32,0 0-15-32,-3-2-18 0,2 0-13 0,0-4-13 15,-1-1-6-15,1 1 5 0,-1-3 14 0,-2-1 19 16,1-1 22-16,1 1 25 0,-3-1 21 0,-1 0 39 16,2 3 38-16,-2-2 33 0,-2 1 29 0,1 2 24 0,-2 1 29 15,2 0 16-15,-3-1 19 0,1 4 11 0,-1 1 7 16,1-6-6-16,-1 4-4 0,0 2-12 0,2-2-7 15,-2 2-16-15,0 0-10 0,2-5-12 0,-2 5-9 16,1-2-10-16,-1 2-7 0,0 0-11 0,0 0-5 0,0 0-9 16,0 0-5-16,0 0 0 0,0 0-8 0,0 0-6 15,0 0-1-15,0 0-4 0,0 0-1 0,0 0-6 16,0 0-3-16,0 0-3 0,0 0 1 0,0 0-2 16,0 0 4-16,0 0-5 0,0 0-4 0,0 0 3 15,0 0 4-15,7 7-9 0,-7-7 6 0,0 0-5 0,0 0 5 16,0 0-5-16,0 0-7 0,2 3 0 15,-2-3-1-15,0 0 0 0,0 0-2 0,3 3 0 0,-3-3 0 16,1 5 1-16,1-2 1 0,-1 0-2 0,2 1-2 16,-2 1 1-16,-1-5 3 0,2 5-1 0,0-3 0 0,-2-2 0 15,2 4-2-15,-2-4 5 0,1 3-1 0,-1-3 4 16,0 0 0-16,3 5 4 0,-3-5 11 0,0 0-2 16,1 2-2-16,-1-2-5 0,0 0 2 0,3 3-3 0,-3-3-5 15,0 0 0-15,0 0-8 0,1 4 3 0,-1-4-2 16,1 5-2-16,-1-5 2 0,3 4-3 0,-3-4 5 0,1 6-3 15,-1-3 0-15,3 1-1 0,-2-1 0 0,-1-3 1 16,1 6 1-16,2-2-5 0,-2-2 4 0,-1-2 5 16,2 4 5-16,-2-4 6 0,0 0 0 0,3 3-1 15,-3-3-5-15,0 0 5 0,0 0-2 0,0 0 2 0,9-9-5 16,-7 4 0-16,3-4-1 0,-1 0-4 0,6-7 3 16,-4-1-7-16,1-2-12 0,-1 1-6 0,1-2-8 0,1 2 0 15,-3 1 0-15,0 1-1 0,-2 4-2 31,2 3-6-31,-2 1-12 0,1 1-12 0,-2 0-12 0,0 3-22 16,0-1-23-16,2 1-31 0,-2 0-25 0,3 2-33 16,0-2-41-16,1 3-43 0,-1-1-59 0,-5 2-254 15,11 0-721-15,-2 2 195 0</inkml:trace>
          <inkml:trace contextRef="#ctx0" brushRef="#br0" timeOffset="101104.5462">11334 2025 260 0,'0'0'263'0,"-11"-2"-37"0,0 2-18 0,1 2-16 0,-1-2-8 0,1 0 1 16,-1 0 6-16,0 2 3 0,2-1-4 0,0 1 3 15,1 0 3-15,1 0 1 0,-1 0-9 0,3 0-2 16,0 0-10-16,-4 3-5 0,4 0-6 0,0-1-6 16,0-1-6-16,3 3-3 0,-1-2-10 0,1 1-1 15,2 1-7-15,-2-2-10 0,2 2-5 0,0-1-10 16,2-1-5-16,-1 0-9 0,1 1-6 0,2-1-8 16,0 1-5-16,-2-3-6 0,3 3-5 0,1-4-7 0,0 1-6 15,-1 1-10-15,0-3-8 0,0 1-17 0,-5-1-16 16,10 0-17-16,-10 0-20 0,8-2-14 0,-5-2-1 15,0 0-13-15,-1 1-6 0,0-3 4 0,1-3 3 16,-1 2 7-16,0 1 14 0,-2 0 9 0,0 3 18 0,0-2 12 16,0 1 10-16,0 4 1 0,0-6 2 15,0 6-8-15,0-4 3 0,0 4 2 0,0 0-5 0,0 0-1 16,0 0-5-16,2-4 5 0,-2 4 0 0,0 0 0 16,0 0 6-16,5 11-4 0,-2-6 5 0,3 3 2 15,-2 0 1-15,1-1 4 0,0 1-4 0,1 0 1 16,0 0-5-16,2-1-11 0,0 1-5 0,0-1-12 0,0-4-12 15,0 2-16-15,2-2-23 0,0-1-11 0,0 1-12 16,1-1-9-16,0-2-5 0,-1 0 1 0,-1-2 7 16,1 0 4-16,-3 0 13 0,2-4 9 0,-3 2 15 15,1-2 17-15,0-3 26 0,-1 3 29 0,-1-3 23 16,-1 0 16-16,1 2 29 0,-3 0 28 0,1 0 27 16,0 2 13-16,-2 0 9 0,0 2 7 0,-1-1-1 0,0 4-7 15,1-6-14-15,-1 6-20 0,3-4-7 0,-3 4-12 16,0 0-12-16,1-3-11 0,-1 3-7 0,0 0-12 15,0 0 0-15,0 0-10 0,0 0-3 0,0 0-8 16,0 0-2-16,-2 14-5 0,2-8-1 0,0 0-11 16,-2-1 12-16,2-1-8 0,0 2-3 0,0-1 1 15,0-1-4-15,0 2 4 0,2-3-5 0,-2-3 1 0,1 6 7 16,-1-2 5-16,0-4-7 0,2 2-2 0,-2-2-3 16,0 0-1-16,0 0-3 0,22-8 10 0,-15 1-10 15,7-5-20-15,-3-2-11 0,3-2-16 0,-2 0-2 16,-2 0 0-16,1 1 4 0,-1-1 1 0,-3 5 5 15,-4 3-2-15,1 2 4 0,-1 0 2 0,0 0-1 0,0 3 1 16,-2-1 3-16,-1 4-7 0,3-2 4 0,-3 2 1 31,0 0 5-31,0 0-1 0,2 12 1 0,0-6 3 0,-1 3 2 16,0 3-1-16,0-2 4 0,4 6 0 0,-1-2 3 16,-3-4-1-16,2-1 4 0,1 0-2 0,-2 0 3 0,3-1 11 15,-2-2 10-15,-3-1 13 0,2-1 4 0,1-2 9 16,-3-2-1-16,7 4-1 0,-7-4-7 0,0 0-1 0,19-4-1 15,-12-2-5-15,2 1-1 0,-1-3-6 0,-1-1-3 16,-1 0-1-16,6-3 0 0,-3 0-3 0,-3 3-1 0,-1 1-1 16,-1 4-6-16,0-1 2 0,-1 2-4 0,-1 0-3 15,-2 3-7-15,3-5-3 0,-3 5 3 0,0 0 1 0,0 0-3 16,0 0-9-16,4 11-15 0,-4-6-25 0,1 5-33 16,0 0-41-16,0 0-44 0,2 0-39 0,-1-1-37 0,1 1-53 15,2 1-60-15,-1-3-301 0,1 0-797 0,1-2 217 16</inkml:trace>
          <inkml:trace contextRef="#ctx0" brushRef="#br0" timeOffset="101447.9331">11971 2058 470 0,'0'0'395'16,"0"0"-10"-16,0 0-19 0,0 0-17 0,-6 2-20 0,6-2-10 16,0 0-16-16,0 0-9 0,0 0-12 0,0 0-14 0,0 0-19 15,0 0-16-15,0 0-25 0,0 0-15 0,0 0-20 16,0 0-16-16,0 0-24 0,0 0-33 0,0 0-33 16,4-9-30-16,-4 9-32 0,0 0-26 0,0 0-15 15,0 0-13-15,-11-1 0 0,11 1-3 0,0 0 4 0,-10 5-3 16,10-5 15-16,-5 3 4 0,5-3 8 0,-5 6 13 15,2-3 18-15,3-3 9 0,-1 8 13 0,0-2 9 16,1-2 11-16,1 2 7 0,3 3-3 0,1 0 5 16,1-2-5-16,2 1-3 0,-1 0-8 0,2 1 2 15,6 1-9-15,-3-4-28 0,6 2-35 0,-4-4-55 0,-2 1-53 16,-1-5-71-16,1 0-81 0,-1-3-90 0,-1-1-216 16,0-1-713-16,-1-1 194 0</inkml:trace>
          <inkml:trace contextRef="#ctx0" brushRef="#br0" timeOffset="101668.0425">12162 1775 508 0,'-4'-4'601'0,"4"4"-104"16,0 0-62-16,0 0-35 0,0 0-12 0,0 0-14 16,0 0-18-16,-4 16-22 0,4-4-24 0,0 6-16 15,1 4-15-15,2-1-26 0,-2 2-14 0,-1 1-27 0,0 10-21 16,1-8-19-16,-1-2-17 0,2-2-17 15,-2 2-18-15,0-1-15 0,0-1-44 0,1-1-47 16,-2-2-70-16,1-3-73 0,1-2-81 0,0-4-73 0,-1-3-82 16,-1-2-381-16,1-5-894 0,1 4 240 0</inkml:trace>
          <inkml:trace contextRef="#ctx0" brushRef="#br0" timeOffset="101821.2212">12177 1957 435 0,'-3'-2'669'15,"3"2"-119"-15,-3-4-58 0,3 4-44 16,0 0-31-16,0 0-55 0,0-3-42 0,0 3-39 0,0 0-33 31,8-2-31-31,-8 2-67 0,9-2-77 0,-9 2-100 0,9 0-96 16,-9 0-125-16,10-1-337 0,-10 1-703 16,10 0 191-16</inkml:trace>
          <inkml:trace contextRef="#ctx0" brushRef="#br0" timeOffset="102195.9474">12328 2020 522 0,'0'0'401'0,"0"0"-42"0,0 0-22 0,0 0-18 0,0 0-30 0,0 0-12 0,6 5-16 15,-6-5 6-15,8 0 5 0,-8 0-3 0,10-2-11 16,-10 2-11-16,13-2-14 0,-8 0-24 0,5 0-6 16,-1-2-20-16,-2 0-13 0,-1-1-28 0,-2 2-26 15,-1 0-32-15,1-2-46 0,-1 0-41 0,-1 1-40 0,-1-1-29 16,1 1-29-16,-4 0-14 0,2 4-5 0,-3-7 3 16,-1 3 9-16,0 3 9 0,4 1 9 0,-8-2 12 15,8 2 16-15,-11 0 25 0,11 0 32 0,-10 3 24 16,6-2 21-16,-1 2 21 0,1 0 12 0,0 1 9 15,2 1 11-15,0 0 9 0,0 5 10 0,3-1-2 16,0 1-1-16,2-1-4 0,1 0-7 0,1 1-6 16,2-1-10-16,2 0-6 0,-1-1-11 0,0 0-6 0,6 2-22 15,-3-2-45-15,0-3-64 0,6 3-78 0,-5-4-73 16,1-2-85-16,-4-3-96 0,2 1-236 0,-1-1-771 16,0-3 209-16</inkml:trace>
          <inkml:trace contextRef="#ctx0" brushRef="#br0" timeOffset="102609.2539">12578 1951 353 0,'0'0'458'16,"0"0"-35"-16,0 0-8 0,-4 4-24 0,4-4-28 16,0 0-26-16,0 0-31 0,0 0-24 0,0 0-27 0,0 0-23 15,-1 3-21-15,1-3-17 0,0 0-13 16,2 6-9-16,1-1-12 0,-1-1-15 0,1 5-12 0,0 1-16 16,1-1-10-16,-1 0-10 0,1 0-11 0,-1 1-9 15,1-1-4-15,-1 0-8 0,0-2-5 0,1-1-6 16,-2-2-9-16,1 0-1 0,-2 0 2 0,-1-4-6 0,2 4 13 15,-2-4 5-15,0 0 5 0,5 3-7 0,-5-3 4 16,0 0 4-16,11-6-4 0,-6 1 7 0,1-1-7 0,0-3 3 16,1 1-38-16,-2-1 22 0,2 1-7 0,-2-1-15 15,0 1 1-15,0 1-19 0,-3 2-25 0,2 1-32 16,-3 0-38-16,2-2-35 0,-1 3-45 0,-2 3-50 16,5-6-50-16,-3 3-46 0,-2 3-44 0,7-4-49 15,-3 1-238-15,2 1-774 0,-6 2 210 0</inkml:trace>
          <inkml:trace contextRef="#ctx0" brushRef="#br0" timeOffset="102976.5159">13001 1879 336 0,'-7'-4'342'16,"1"2"-55"-16,1-1-47 0,-3 1-29 0,3 1-29 16,-5 1-19-16,10 0-23 0,-16 0-7 0,6 0 0 0,3 0 4 15,-1 2-1-15,8-2 10 0,-12 2-1 0,7 0 18 16,5-2 11-16,-7 4 21 0,5 1 20 0,1 1 19 0,1-1 13 15,3 6 1-15,2-1 0 0,5 6-2 16,3 1 1-16,-1-1 2 0,2 0-10 0,1 0-13 16,-4-2-11-16,2-1-19 15,-3-3-15-15,-1 0-13 0,-3-5-9 0,-1 1-10 16,-2-3-12-16,1 1-7 0,-4 1-16 0,0-5-19 16,-4 8-44-16,-3 0-65 0,-3-2-85 0,-7 1-101 15,4-1-109-15,-6-3-126 0,-2-2-424 0,6-3-1034 0,1-2 278 0</inkml:trace>
        </inkml:traceGroup>
        <inkml:traceGroup>
          <inkml:annotationXML>
            <emma:emma xmlns:emma="http://www.w3.org/2003/04/emma" version="1.0">
              <emma:interpretation id="{12BC1CDD-0786-4829-93BC-795C3DBB7321}" emma:medium="tactile" emma:mode="ink">
                <msink:context xmlns:msink="http://schemas.microsoft.com/ink/2010/main" type="inkWord" rotatedBoundingBox="13854,2933 14339,2927 14342,3162 13856,3168"/>
              </emma:interpretation>
              <emma:one-of disjunction-type="recognition" id="oneOf15">
                <emma:interpretation id="interp73" emma:lang="en-US" emma:confidence="0.5">
                  <emma:literal>or</emma:literal>
                </emma:interpretation>
                <emma:interpretation id="interp74" emma:lang="en-US" emma:confidence="0">
                  <emma:literal>org</emma:literal>
                </emma:interpretation>
                <emma:interpretation id="interp75" emma:lang="en-US" emma:confidence="0">
                  <emma:literal>our</emma:literal>
                </emma:interpretation>
                <emma:interpretation id="interp76" emma:lang="en-US" emma:confidence="0">
                  <emma:literal>Or</emma:literal>
                </emma:interpretation>
                <emma:interpretation id="interp77" emma:lang="en-US" emma:confidence="0">
                  <emma:literal>oar</emma:literal>
                </emma:interpretation>
              </emma:one-of>
            </emma:emma>
          </inkml:annotationXML>
          <inkml:trace contextRef="#ctx0" brushRef="#br0" timeOffset="104326.5296">13546 1875 485 0,'0'0'431'0,"0"0"-65"0,-3-4-33 0,3 4-32 0,0 0-36 0,0 0-21 0,0 0-16 16,-18 5-15-16,14-4-4 0,-1 1-10 15,1 2 7-15,1 0-3 0,0-1 4 0,1 0 3 16,-1 1 5-16,1 0 5 0,2-4 3 0,-2 6 2 0,2-6-8 16,5 8-10-16,-1-4-3 0,1-2-16 0,5 3-11 15,0-2-4-15,3-2-17 0,-1 0-14 0,8-2-8 0,-2 0-10 16,-4-2-14-16,-3 0-11 0,-2 0-7 15,-2 2-9-15,-2-3-20 0,-1 0-28 0,-2 0-42 0,1 0-41 16,-3 4-44-16,-5-10-36 0,0 4-35 0,-4-2-43 16,-1 4-41-16,0-1-32 0,-1 0-25 0,-7 0-20 15,-1 3-11-15,6-1-23 0,0 3-14 0,3 0-222 16,0-2-713-16,4 2 193 0</inkml:trace>
          <inkml:trace contextRef="#ctx0" brushRef="#br0" timeOffset="104746.0195">13788 1876 226 0,'-4'-3'536'0,"4"3"-77"0,0 0-47 0,-4-5-43 0,4 5-46 0,0 0-40 0,-3-3-30 15,3 3-36-15,0 0-27 0,0 0-17 0,0 0-16 16,0 0-21-16,-8 11-8 0,7-5-14 0,-3 1-4 16,3 2 3-16,-1 0 4 0,2 2-1 0,2-3 4 15,-1 0-3-15,0 1 2 0,0-1 0 0,2-2 2 0,-2-2-1 16,0 1 2-16,1-2 0 0,0 1-2 0,-2-4 2 15,0 0 3-15,4 4 1 0,-4-4-12 0,0 0 8 16,8 0-22-16,-8 0-4 0,0 0-14 0,11-16-8 16,-4 2-7-16,1-4-13 0,-2-1-8 0,1-1-2 0,-2 4-2 15,2-3-1-15,-2 3-11 0,-2 4-4 16,1 2-1-16,0 1-7 0,1 2-2 0,-1-3-7 0,2 1-1 16,0 1-2-16,2 2-15 0,0-1-38 0,2-1-29 15,-2 6-27-15,1-3-38 0,0 2-57 0,1 2-60 16,0-1-68-16,1 2-84 0,-11 0-328 0,16 3-885 15,-9-2 239-15</inkml:trace>
        </inkml:traceGroup>
      </inkml:traceGroup>
      <inkml:traceGroup>
        <inkml:annotationXML>
          <emma:emma xmlns:emma="http://www.w3.org/2003/04/emma" version="1.0">
            <emma:interpretation id="{9AC9C73D-7D76-45C0-9FAA-5FF1576B8C81}" emma:medium="tactile" emma:mode="ink">
              <msink:context xmlns:msink="http://schemas.microsoft.com/ink/2010/main" type="line" rotatedBoundingBox="615,3876 6694,3681 6726,4696 648,4891"/>
            </emma:interpretation>
          </emma:emma>
        </inkml:annotationXML>
        <inkml:traceGroup>
          <inkml:annotationXML>
            <emma:emma xmlns:emma="http://www.w3.org/2003/04/emma" version="1.0">
              <emma:interpretation id="{45A26035-76E0-4892-8C51-04F3DAC70BF1}" emma:medium="tactile" emma:mode="ink">
                <msink:context xmlns:msink="http://schemas.microsoft.com/ink/2010/main" type="inkWord" rotatedBoundingBox="622,4075 1027,4062 1040,4472 635,4485"/>
              </emma:interpretation>
              <emma:one-of disjunction-type="recognition" id="oneOf16">
                <emma:interpretation id="interp78" emma:lang="en-US" emma:confidence="0.5">
                  <emma:literal>17</emma:literal>
                </emma:interpretation>
                <emma:interpretation id="interp79" emma:lang="en-US" emma:confidence="0">
                  <emma:literal>"7</emma:literal>
                </emma:interpretation>
                <emma:interpretation id="interp80" emma:lang="en-US" emma:confidence="0">
                  <emma:literal>"</emma:literal>
                </emma:interpretation>
                <emma:interpretation id="interp81" emma:lang="en-US" emma:confidence="0">
                  <emma:literal>1</emma:literal>
                </emma:interpretation>
                <emma:interpretation id="interp82" emma:lang="en-US" emma:confidence="0">
                  <emma:literal>77</emma:literal>
                </emma:interpretation>
              </emma:one-of>
            </emma:emma>
          </inkml:annotationXML>
          <inkml:trace contextRef="#ctx0" brushRef="#br0" timeOffset="107783.9586">276 2887 723 0,'0'0'518'0,"0"0"-55"0,0 0-44 0,0 0-29 16,0 0-27-16,0 0-15 0,0 0-22 0,0 27-25 16,-2-7-17-16,2 2-20 0,0 13-11 0,-1-7-32 15,1 8-27-15,0-8-17 0,0-4-20 0,0 0-11 0,0-1-16 16,0 1-13-16,0-4-14 0,1 0-26 0,1 0-39 15,2-3-42-15,-3-6-47 0,-1-1-59 0,4-3-50 16,-4-1-50-16,1-1-42 0,0-2-55 0,-1-3-79 16,0 0-237-16,0 0-749 0,9-14 204 0</inkml:trace>
          <inkml:trace contextRef="#ctx0" brushRef="#br0" timeOffset="108338.3141">397 2951 466 0,'0'0'249'15,"0"0"-22"-15,0 0-30 0,-3 2-19 0,3-2-13 16,0 0 2-16,0 0 7 0,0 0 3 0,0 0 4 15,0 0 5-15,0 0 4 0,0 0 7 0,0 0-3 16,0 0 0-16,0 0 10 0,0 0-3 0,0 0 1 0,0 0-4 16,0 0-4-16,0 0-12 0,0 0-9 15,24-6-13-15,-7 0-15 0,5 0-1 0,-3-2-20 16,1 2-8-16,2 3-12 0,-1-3-5 0,-1-1-9 0,-3 3-1 16,-1 1-4-16,-5 1-5 0,-2 1 1 0,0-1-11 15,-1 2 3-15,-8 0-10 0,12 5-2 0,-7 0 5 16,2 4-8-16,-1 6-3 0,0 5-1 0,-2 2-4 0,-1-2-3 15,-3 4-7-15,0 0 2 0,-3-1-10 0,3 0-7 16,-2-2 2-16,0 0 0 0,1-1-6 0,-2-4-1 16,2-2 1-16,-1-4-8 0,0 1 2 0,2-4-1 0,-1-2-3 15,1 0 3-15,-1 0-25 0,1-5-14 0,-1 7-29 16,1-7-27-16,0 5-39 0,0-5-52 0,0 0-62 0,0 0-79 16,0 0-87-16,0 0-335 0,0 0-884 0,-7-18 239 15</inkml:trace>
        </inkml:traceGroup>
        <inkml:traceGroup>
          <inkml:annotationXML>
            <emma:emma xmlns:emma="http://www.w3.org/2003/04/emma" version="1.0">
              <emma:interpretation id="{30FB2F7F-2B42-4D2B-8518-F662B532F1FA}" emma:medium="tactile" emma:mode="ink">
                <msink:context xmlns:msink="http://schemas.microsoft.com/ink/2010/main" type="inkWord" rotatedBoundingBox="1346,3853 4041,3766 4070,4677 1375,4764"/>
              </emma:interpretation>
              <emma:one-of disjunction-type="recognition" id="oneOf17">
                <emma:interpretation id="interp83" emma:lang="en-US" emma:confidence="0.5">
                  <emma:literal>parameters</emma:literal>
                </emma:interpretation>
                <emma:interpretation id="interp84" emma:lang="en-US" emma:confidence="0">
                  <emma:literal>paramotors</emma:literal>
                </emma:interpretation>
                <emma:interpretation id="interp85" emma:lang="en-US" emma:confidence="0">
                  <emma:literal>parameter</emma:literal>
                </emma:interpretation>
                <emma:interpretation id="interp86" emma:lang="en-US" emma:confidence="0">
                  <emma:literal>parameter's</emma:literal>
                </emma:interpretation>
                <emma:interpretation id="interp87" emma:lang="en-US" emma:confidence="0">
                  <emma:literal>Parameters</emma:literal>
                </emma:interpretation>
              </emma:one-of>
            </emma:emma>
          </inkml:annotationXML>
          <inkml:trace contextRef="#ctx0" brushRef="#br0" timeOffset="108813.9513">1021 2883 273 0,'-2'-4'515'0,"2"0"-39"0,-1-1-25 0,1 5-13 0,-1-5-19 0,1 5-30 16,0 0-17-16,0 0-30 0,-1-3-26 0,1 3-18 16,0 0-21-16,0 0-15 0,-3 15-15 0,1 5-15 15,2 3-16-15,-3 16-9 0,2 4-20 0,0 2-14 16,-1 30-18-16,2-25-13 0,2-10-19 0,-1-1-8 0,1 2-14 16,2-1-8-16,0-2-1 0,2 0-15 15,-2-11-10-15,2-3-19 0,-1-3-26 0,0-1-27 0,0-2-37 16,-1-1-37-16,-1-4-43 0,0-3-54 0,-1-1-52 15,0-5-55-15,-1 0-62 0,-1-4-90 0,0 0-312 16,0 0-899-16,0 0 242 0</inkml:trace>
          <inkml:trace contextRef="#ctx0" brushRef="#br0" timeOffset="108972.7866">1051 2987 705 0,'-1'-4'666'16,"1"0"-95"-16,0 4-55 0,0 0-36 0,-2-7-47 15,2 7-40-15,0 0-49 0,4-3-33 0,-4 3-35 0,8-2-30 16,-8 2-26-16,17 2-28 0,-6-1-24 16,-1 3-8-16,0-1-15 0,0 3-5 0,-1 2-25 15,-2 0-15-15,-2 0-28 0,0 8-23 0,-3 2-23 16,-4 0-38-16,-1-1-35 0,-6 0-42 0,0-2-42 16,-2 1-46-16,0-3-38 0,1-4-30 0,-4-4-43 15,5-2-49-15,-2-3-48 0,0-3-220 0,1-2-726 0,1-2 197 16</inkml:trace>
          <inkml:trace contextRef="#ctx0" brushRef="#br0" timeOffset="109487.6242">1401 2958 339 0,'-5'2'251'0,"5"-2"-38"16,-7 3-22-16,2-2-18 0,-4 4-15 0,-1-3-6 0,1 3-7 0,-2 0-1 15,1-2 4-15,-7 4 0 0,4-1 5 0,0 0-2 16,2-2 7-16,1 1-1 0,1-1-5 0,0 2-4 15,1 0-1-15,-1-1-11 0,3-1-4 0,1 0-10 32,1 0-1-32,0-1 3 0,2 2 6 0,1-3 2 0,1-2-2 15,-2 5-3-15,2-5-6 0,2 6-5 0,-2-6-4 16,5 5-9-16,-2-3-11 0,2-1-7 0,5 0-6 16,0 0-7-16,1 1-9 0,2-2-6 0,5-3-19 15,-5 1-18-15,-1-1-19 0,-3-1-13 0,0 2-14 16,-1-3-6-16,-3 1-21 0,0 2-8 0,-1-3-4 15,-2 2 1-15,-2 3 0 0,1-7 12 0,-1 7 0 0,-2-6 6 16,2 6-2-16,-3-4 17 0,3 4-1 0,-3-5 10 16,3 5 11-16,0 0 8 0,-7-3 2 0,7 3 5 15,0 0 0-15,0 0 16 0,0 0 15 0,0 0 17 16,0 0 11-16,0 0 6 0,0 0 2 0,-2 13-6 0,4-9 0 16,5 6-7-16,-1-1-3 0,0 1-7 0,7 5-1 15,-2-2-4-15,2-1-28 0,2-2-27 0,-1 1-43 16,5-3-63-16,-4-3-68 0,-2-1-84 0,6-1-79 0,-1-3-240 15,4-1-707-15,-4-1 192 0</inkml:trace>
          <inkml:trace contextRef="#ctx0" brushRef="#br0" timeOffset="109880.375">1577 2936 605 0,'0'0'366'15,"0"0"-37"-15,0 0-31 0,0 0-27 0,0 0-18 0,0 0-30 0,0 0-4 16,-7 3-4-16,7-3-9 0,0 0-5 0,0 9-12 16,0-3-11-16,2 3-5 0,-2 0-11 0,2 8-7 15,-1 1-11-15,1-2-8 0,0-2-13 0,1-1-7 16,-1-4-10-16,1 0-8 0,1 1-6 0,0-1 3 0,0-2 3 15,-2 0-3-15,1-2 3 0,-1-1-6 0,1-1 1 16,-2 0 2-16,-1-3 2 0,5 3-2 0,-5-3-1 16,0 0-9-16,0 0-16 0,0 0-6 0,11-7-7 15,-7-2-3-15,0 0 1 0,0-7-11 0,2-2-6 0,-3 6-5 16,0 0-4-16,0 3-7 0,-1-2-5 0,1 2-4 16,-2-1-9-16,2 1-5 0,-2 2-7 0,2 1-14 15,-2 0-22-15,1 1-24 0,1 2-27 0,-1 0-28 16,-2 3-29-16,7-4-28 0,-2 3-26 0,0-1-40 15,-5 2-48-15,18 2-50 0,-10-4-286 0,2 4-758 16,0-2 207-16</inkml:trace>
          <inkml:trace contextRef="#ctx0" brushRef="#br0" timeOffset="110848.1824">1878 2953 400 0,'-8'1'413'0,"1"1"-52"0,1 0-33 0,0 0-32 0,0 2-23 15,0-1-16-15,1-1-33 0,0 1-9 0,-2 3-11 16,1 2-14-16,-1-1-2 0,1 0-7 0,3 0-3 0,1-2-1 15,-1 0-4-15,3 1-5 0,0-1-8 0,2-1-12 16,-1 1-7-16,1-1-12 0,1 0-7 0,1 1-11 16,0-2-8-16,1 0-10 0,1-1-11 0,3 3-5 0,1-3-8 15,-1-1-6-15,-1-1-10 0,3 0-15 0,-3-2-15 16,-1-1-15-16,0 0-14 0,-1 0-10 0,-2-1-7 0,2-2-15 31,-2 1-8-31,0 0-3 0,-2-1-4 0,-2 0 2 16,0 0 5-16,0 2 2 0,0 4 6 0,-4-8 4 15,2 4 2-15,-1 2 0 0,1-3 10 0,-1 3 7 16,1-2-2-16,2 4 2 0,-5-3 3 0,5 3 1 16,-4-2-3-16,4 2 0 0,0 0 3 0,0 0-4 0,0 0 9 15,0 0 2-15,0 0 9 0,-6 10 3 0,7-4 2 16,1-2 0-16,2 5 3 0,1-1 1 0,1 1-1 0,2-2-11 0,-2 0 0 16,2-2-19-16,-1 1-1 0,1 0-15 0,1-1-5 15,0-2-17-15,3 0-16 0,-4-1-14 0,4-2-19 0,-2-1-2 16,1-1 4-16,2-1 4 0,-2 0-1 0,-1-2-4 15,0 0 3-15,0-1-2 0,-1-1 6 0,1 1 8 16,-4-1 20-16,0-1 29 0,-1 2 26 0,-1 2 34 0,-1-1 33 16,-1 2 32-16,1 1 25 0,-2-1 12 0,-1 3 1 15,2-4 0-15,-2 4-8 0,0 0-12 0,0 0-11 16,0 0-9-16,0 0-9 0,0 0-9 0,0 0-7 0,0 0-6 16,-3 11-4-16,3-5-5 0,-2-2-5 0,1 7-3 15,-1-1 0-15,2-2-6 0,-2-1-1 0,1 0 3 16,1-3 3-16,0 1 5 0,0-1 7 0,0-4 6 15,1 6 6-15,-1-6 1 0,0 5-1 0,0-5-7 16,0 0-1-16,0 0-8 0,0 0-3 0,15-11-2 0,-9 4-10 31,4-8-9-31,2 0-12 0,-2-2-14 0,-1 0-15 16,-1 0-8-16,1-1 0 0,0 3 0 0,-3 4 6 16,-2 2 1-16,0 3 0 0,-1 1 5 0,0-1-1 15,-1 2 0-15,-2 2-4 0,0 2-2 0,0 0 1 16,4-2 1-16,-4 2 3 0,0 0 1 0,0 0 1 15,1 14 4-15,0-5 1 0,1 3 3 0,0-2 1 0,-1-1 2 16,1 2-1-16,0-2 1 0,-1-1 3 0,2 1 1 16,-2-2 10-16,2-2 13 0,-2-1 11 0,2 0 3 15,-1-2 1-15,-2-2 1 0,0 0-3 0,11 0-3 16,-11 0-3-16,13-6-4 0,-5-2 1 0,5-3-2 16,-1-4-2-16,0 2-5 0,-3 0-4 0,-2 4 4 0,-1 0 0 15,-1 2 5-15,2 1 2 0,-5 0 2 0,2 2 0 16,-1 0 3-16,-1 1-5 0,1 1-9 0,-3 2-2 0,0 0 0 15,0 0-1-15,5 10-1 0,-4-1-4 0,0 7-11 16,0 2-30-16,2 0-35 0,-2 3-42 0,2-1-48 16,-1-3-43-16,2 1-38 0,2 0-37 0,1-3-46 15,0-5-298-15,-2-2-749 16,3-3 204-16</inkml:trace>
          <inkml:trace contextRef="#ctx0" brushRef="#br0" timeOffset="111128.7644">2559 2959 675 0,'-5'4'461'16,"5"-4"-40"-16,0 0-22 0,0 0-27 0,0 0-30 15,0 0-29-15,0 0-27 0,0 0-25 0,0 0-20 16,0 0-23-16,21-4-15 0,-21 4-19 0,0 0-21 0,6-1-18 15,-6 1-22-15,0 0-33 0,0 0-33 0,4-2-42 16,-4 2-35-16,0 0-26 0,0 0-18 0,0 0-7 16,0 0 3-16,-23 0 3 0,15 2 10 0,1 0 0 0,-3-1 14 15,2 2 5-15,0-1 19 0,3 1 25 16,0-2 20-16,5-1 15 0,-7 5 11 0,3-2 22 0,3 1 13 16,1 0 9-16,0-4 8 0,2 9-2 0,5-2-4 15,0 2-7-15,2-4-6 0,7 6-7 0,2-2-10 16,0-2-6-16,2 0-15 0,1 0-38 0,0-5-52 15,1 0-63-15,1 1-69 0,-2-3-94 0,2-1-103 0,-6-4-268 16,-4 1-767-16,-2-3 209 0</inkml:trace>
          <inkml:trace contextRef="#ctx0" brushRef="#br0" timeOffset="111362.2409">2839 2606 330 0,'0'0'606'0,"0"0"-108"0,0 0-42 0,-9 10-19 0,6 1-18 32,-2 5-17-32,1 5-17 0,1 1-33 0,0 14-15 0,2 1-26 15,-2 0-26-15,2-2-30 0,0 2-25 0,-2-1-21 16,3-1-22-16,0 0-5 0,1-8-25 0,1-3-18 16,0-1-11-16,2 1-14 0,-1-2-27 0,-1-5-41 0,2 0-40 15,0-5-48-15,-3-1-49 0,1-5-54 0,0 2-60 16,0-5-80-16,-2-3-100 0,0 0-362 0,0 0-897 0,0 0 241 15</inkml:trace>
          <inkml:trace contextRef="#ctx0" brushRef="#br0" timeOffset="111519.1612">2812 2882 5039 0,'-5'-2'472'16,"5"2"-196"-16,0 0-99 0,0 0-29 0,0 0-11 15,0 0-9-15,0 0-21 0,0 0-14 0,0 0-14 16,0 0-13-16,0 0 5 0,19-5-22 0,-10 5-20 0,3-2-56 15,-2 0-79-15,0 1-92 0,0 0-99 0,-10 1-125 16,13 0-384-16,-13 0-969 0,7-1 262 0</inkml:trace>
          <inkml:trace contextRef="#ctx0" brushRef="#br0" timeOffset="111903.2357">3005 2964 317 0,'0'2'333'0,"0"-2"-17"0,3 3-18 0,-3-3-3 0,5 3 10 16,-5-3 24-16,5 3 11 0,-1-2 12 0,-4-1 7 0,10 2-6 15,-5-1-6-15,-5-1-8 0,10-1-16 0,-5-1-19 16,1 0-25-16,2-3-29 0,0 0-27 0,-3 1-24 15,2-2-20-15,1 2-31 0,-5 0-44 0,-1-2-46 16,2 2-53-16,-3 0-32 0,-1 1-34 0,-1-2-30 16,-1 1-25-16,-2 2-10 0,0 2-5 0,-7 0 13 15,0 0 14-15,1 2 11 0,-3-1 5 0,3 4 17 0,-2 0 32 16,2 2 27-16,1-1 21 0,1 1 19 0,0 1 16 16,2 0 23-16,2 2 17 0,1-1 11 15,3 2 9-15,2-1-3 0,0 2 0 0,2-2-9 0,2 0 3 16,4 5-10-16,1-2-5 0,2 0-7 0,-1-5-10 15,0-2-20-15,4 2-37 0,-2-3-45 0,-1-3-65 16,-3-1-83-16,9-1-91 0,-8-1-112 0,0-1-364 16,-3-2-904-16,2-1 243 0</inkml:trace>
          <inkml:trace contextRef="#ctx0" brushRef="#br0" timeOffset="112331.316">3287 2893 445 0,'0'0'237'0,"0"0"-8"0,0 0 8 0,-5 3 4 0,5-3 5 15,0 0 3-15,0 0 13 0,0 0 5 0,0 0 5 16,0 0-3-16,0 0-13 0,0 0-14 0,-4 3-18 15,4-3-21-15,0 0-10 0,0 0-16 0,0 6-13 16,0-6-14-16,3 9-12 0,-2-4-10 0,2 5-17 16,-1 1-7-16,2-1-10 0,-1 0-10 0,2 7-7 15,-2-1-8-15,2-4-8 0,-1-2-5 0,-1 0-7 0,-1-4-3 16,1 0-5-16,-2-2-2 0,0 0 1 0,1-1 11 16,-1 0 6-16,-1-3 11 0,1 6 9 0,-1-6 8 15,1 3 5-15,-1-3-7 0,0 0-12 0,0 0-9 0,0 0-2 16,7-10-11-16,-2 1 0 0,0-2-10 0,1-5-3 15,0 1 0-15,1-1-7 0,1 2-5 0,-3 2-6 16,0 2 0-16,0 2-1 0,-1 1-3 0,0 1-3 0,-1 1 1 16,0 2-7-16,-2-1-21 0,2 1-21 0,-1 0-32 15,2 0-32-15,-4 3-41 0,5-4-30 0,-5 4-45 16,9 1-42-16,-9-1-46 16,9 3-52-16,-3-1-46 0,3 3-243 0,0-1-772 15,1 1 209-15</inkml:trace>
          <inkml:trace contextRef="#ctx0" brushRef="#br0" timeOffset="112716.2051">3665 2877 221 0,'0'0'376'0,"-7"-1"-62"0,7 1-33 0,0 0-35 0,0 0-29 0,-6 0-21 15,6 0-25-15,0 0-17 0,0 0-14 0,-11 1 0 16,11-1-10-16,-7 2-2 0,7-2 2 0,-8 3-1 16,4-2 4-16,0 1 0 0,4-2 15 0,-7 3 7 15,3 0 6-15,1-1 13 0,2 2 15 0,1-4 14 0,-1 8 0 16,2-3 5-16,3 3-7 0,1 0 1 15,0 0-21-15,6 6-7 0,-3-3-2 0,4 4-5 16,0-3-1-16,-3-3-9 0,-1-1-10 0,-2 0-5 0,-1 0-1 16,0 0-3-16,-2 1-1 0,-2 0-10 0,-1 0-10 15,-4 0-17-15,0 1-29 0,-2-1-46 0,-4 5-52 0,-1-4-64 16,1-4-67-16,-1-1-68 0,1-1-69 0,0-4-76 16,1-3-78-16,-2-2-330 0,0 0-934 0,3-3 251 31</inkml:trace>
        </inkml:traceGroup>
        <inkml:traceGroup>
          <inkml:annotationXML>
            <emma:emma xmlns:emma="http://www.w3.org/2003/04/emma" version="1.0">
              <emma:interpretation id="{068A42BD-B17F-4B05-9082-6DDCC04D14DC}" emma:medium="tactile" emma:mode="ink">
                <msink:context xmlns:msink="http://schemas.microsoft.com/ink/2010/main" type="inkWord" rotatedBoundingBox="4403,3997 4890,3982 4902,4351 4415,4367"/>
              </emma:interpretation>
              <emma:one-of disjunction-type="recognition" id="oneOf18">
                <emma:interpretation id="interp88" emma:lang="en-US" emma:confidence="0.5">
                  <emma:literal>t</emma:literal>
                </emma:interpretation>
                <emma:interpretation id="interp89" emma:lang="en-US" emma:confidence="0">
                  <emma:literal>+</emma:literal>
                </emma:interpretation>
                <emma:interpretation id="interp90" emma:lang="en-US" emma:confidence="0">
                  <emma:literal>D</emma:literal>
                </emma:interpretation>
                <emma:interpretation id="interp91" emma:lang="en-US" emma:confidence="0">
                  <emma:literal>y</emma:literal>
                </emma:interpretation>
                <emma:interpretation id="interp92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13905.9043">4051 2959 342 0,'0'0'586'0,"0"0"-74"16,-2 1-27-16,2-1-29 0,0 0-25 0,0 0-33 0,0 0-28 15,0 0-13-15,0 0-10 0,0 0-2 0,10 1-11 16,3 1-11-16,6-4-15 0,5 1-18 0,0 0-22 16,14-1-19-16,1-1-26 0,-8 2-26 0,-4-1-15 15,12 0-19-15,-8 1-17 0,-7 0-17 0,0 0-15 16,-2-1-20-16,-4 1-32 0,-4 0-42 0,-2 1-49 15,-2 0-51-15,-3 0-54 0,-3-1-41 0,-4 1-48 0,6-1-71 16,-6 1-70-16,0 0-81 0,0 0-384 0,-15-5-997 16,4 1 267-16</inkml:trace>
          <inkml:trace contextRef="#ctx0" brushRef="#br0" timeOffset="114174.9794">4294 2804 477 0,'-5'-1'347'15,"5"1"-37"-15,0 0-16 0,0 0-11 0,0 0 1 0,-5-1 7 16,5 1 19-16,0 0 24 0,0 0 14 0,0 0 16 16,0 0 6-16,29 4-4 0,-8-3-11 0,-1 2-12 15,2-1-22-15,-1 1-21 0,0-1-21 0,-1 0-18 16,0 2-29-16,-1-1-22 0,-6 1-13 0,-1-1-11 15,-3 1-5-15,-1 1-14 0,-2 0-10 0,-1 5-11 0,-1 1-4 16,-4 8-29-16,-4 2-11 0,-3 13-36 0,-7-2-49 16,2-6-62-16,-3 5-61 0,1-5-70 0,-6 5-67 15,6-8-68-15,1-5-84 0,-1-3-84 0,-1-3-409 16,3-3-1066-16,3-5 286 0</inkml:trace>
        </inkml:traceGroup>
        <inkml:traceGroup>
          <inkml:annotationXML>
            <emma:emma xmlns:emma="http://www.w3.org/2003/04/emma" version="1.0">
              <emma:interpretation id="{3E0A1667-892E-4E7A-BFC5-9C281AEADB06}" emma:medium="tactile" emma:mode="ink">
                <msink:context xmlns:msink="http://schemas.microsoft.com/ink/2010/main" type="inkWord" rotatedBoundingBox="5259,3752 6694,3706 6726,4696 5291,4742">
                  <msink:destinationLink direction="with" ref="{621D5D4B-03FA-41E3-ACC5-76BB0AA60DA7}"/>
                </msink:context>
              </emma:interpretation>
              <emma:one-of disjunction-type="recognition" id="oneOf19">
                <emma:interpretation id="interp93" emma:lang="en-US" emma:confidence="0.5">
                  <emma:literal>why?</emma:literal>
                </emma:interpretation>
                <emma:interpretation id="interp94" emma:lang="en-US" emma:confidence="0">
                  <emma:literal>whey?</emma:literal>
                </emma:interpretation>
                <emma:interpretation id="interp95" emma:lang="en-US" emma:confidence="0">
                  <emma:literal>why??</emma:literal>
                </emma:interpretation>
                <emma:interpretation id="interp96" emma:lang="en-US" emma:confidence="0">
                  <emma:literal>why.</emma:literal>
                </emma:interpretation>
                <emma:interpretation id="interp97" emma:lang="en-US" emma:confidence="0">
                  <emma:literal>whys?</emma:literal>
                </emma:interpretation>
              </emma:one-of>
            </emma:emma>
          </inkml:annotationXML>
          <inkml:trace contextRef="#ctx0" brushRef="#br0" timeOffset="114997.5124">4949 2887 686 0,'0'-4'455'0,"0"4"-58"0,-3-4-43 0,3 4-42 0,-2-3-36 15,2 3-36-15,0 0-26 0,-5-1-29 0,5 1-22 16,0 0-18-16,0 0-18 0,-13 5-10 0,9 0-11 0,2-2-4 16,0 2 2-16,1 1 1 0,-1 5 2 15,-1-1 5-15,4 0 3 0,1 0 4 0,1 0 0 0,0 1-1 16,2-2-1-16,1-2-2 0,2 1-7 0,-1-1-8 15,2 0-3-15,1-3-11 0,0 0-10 0,0-2-5 16,2-1-7-16,0 0-6 0,-2-2-12 0,1-2-11 16,-1 1-13-16,0-2-15 0,-1 0-22 0,-2-5-15 0,1 0-12 15,-3 1-18-15,1 1 0 0,-3 0-11 0,0 0 4 16,-1 1-4-16,-1 2 4 0,1 0 1 0,0 1 6 31,0 0 3-31,-2 3 4 0,1-4 6 0,-1 4 2 0,0 0 5 16,4-2 4-16,-4 2 5 0,0 0 11 0,9 5 21 0,0 0 17 0,0 0 16 0,-1 0 14 15,2 1 11-15,0 0 7 0,0-2 10 0,0 0 7 16,-1 1 7-16,-1-4 4 0,-1 1 2 0,1 0 4 16,-3-1 1-16,-1 0 4 0,-4-1 2 0,10 0-12 15,-10 0-14-15,8-4-6 0,-4 1-13 0,-1-2-13 0,0-3-20 16,-3-1-13-16,0-2-22 0,-4-5-20 0,-1-1-20 16,-1 1-24-16,0 0-27 0,-1 0-34 0,-1 4-43 0,3 1-48 15,-1 2-49-15,1 0-68 0,0-1-63 31,-2 2-222-31,4 2-753 0,0 0 206 0</inkml:trace>
          <inkml:trace contextRef="#ctx0" brushRef="#br0" timeOffset="115430.7298">5389 2604 495 0,'-4'-3'539'0,"4"3"-81"15,0 0-56-15,0 0-36 0,0 0-18 0,-8 14-22 16,5-2-19-16,-4 7-23 0,2 2-13 0,-1 2-14 16,0 12-17-16,1 1-17 0,1-2-9 0,3-8-27 15,0-4-17-15,2 2-18 0,2-3-6 0,-1 1-15 0,1-2-2 16,3-3 5-16,-1 0-10 0,1-3-1 0,-1-4-8 15,-1-1-9-15,0-3-4 0,1-2-9 0,1-1-10 16,-6-3-3-16,16-1-15 0,-5-1-5 0,1-5-5 16,4-5-10-16,0-2-8 0,-2-1-11 0,0-2-12 15,-2 1 3-15,-2 0-1 0,0 2-5 0,-1 4 3 0,-4 0-5 16,0 3-7-16,0 2-1 0,-2 2-13 0,-1-1-2 16,-2 4-9-16,0 0 0 0,4-3 3 0,-4 3-3 15,0 0 5-15,0 0 1 0,3 15 2 0,-2-7-3 16,1 2-15-16,1 0-10 0,-1-1-5 0,2 1-5 0,1 0-5 15,0-1-7-15,2-1-8 0,0 0-6 16,-1-2-1-16,3 0-4 0,0-3-12 0,1 0-26 0,0-3-31 16,1 0-47-16,0-2-39 0,-1-1-40 0,1-3-43 15,-1-1-41-15,0 0-242 0,4-5-727 0,-5 1 198 16</inkml:trace>
          <inkml:trace contextRef="#ctx0" brushRef="#br0" timeOffset="115854.6129">5764 2849 251 0,'0'0'361'0,"0"0"-17"0,0 0-4 15,0 0-13-15,0 0-3 0,0 0-5 0,-3-4-13 16,3 4-20-16,0 0-13 0,0 0-20 0,0 0-12 0,0 0-14 16,0 0-21-16,-9 12-15 0,9-8-21 15,0 2-14-15,0-2-16 0,0 7-14 0,1-3-15 0,3 1-8 16,-2 2-20-16,2-2-26 0,1-2-28 0,1 1-36 16,-2-2-30-16,1-2-25 0,2 0-33 0,-2-1-22 15,1-1-15-15,-6-2-17 0,10 0-11 0,-10 0-6 16,11-4 3-16,-2-1 7 0,-3 0 14 0,0-2 14 0,0-1 14 15,-1 0 19-15,0-1 34 0,-1 1 36 0,-1 2 35 16,-1 0 37-16,1 1 28 0,-2 2 20 0,-1 3 15 16,3-8 15-16,-2 6 1 0,-1 2 0 0,1-5-2 15,-1 5 13-15,0 0 15 0,0 0 16 0,0 0 5 16,0 0 6-16,6 19 0 0,-2-1 3 0,-1 2-4 16,1 2-4-16,-1 16-13 0,4 1-9 0,-4 1-7 15,2 2-13-15,-2 2-9 0,-2 1-13 0,-1 0-10 0,-1-2-9 0,0-1-10 16,-3-4-8-16,0-1-6 0,0-9-7 15,1-7-3-15,-2 0-7 0,-1-5-6 0,-1-1-12 0,2-4-21 16,1-2-35-16,-2-4-52 0,1-2-61 0,5-3-74 16,-14-7-80-16,3-6-92 15,2-5-97-15,-2-16-303 0,3-3-941 0,3-7 251 0</inkml:trace>
          <inkml:trace contextRef="#ctx0" brushRef="#br0" timeOffset="116071.6207">6141 2654 3874 0,'5'-8'465'0,"2"-1"-214"0,-2 0-73 0,1-1-6 0,5-4 13 0,1-2 14 16,1 4 7-16,1-1-5 0,1 3-15 0,-3 1-7 15,0 3-6-15,-2 1-20 0,0-1-19 0,0 3-12 16,-3-1-9-16,-1 4-10 0,-6 0-5 0,12 3-12 16,-6 5-12-16,0 8-7 0,-5 6-12 0,-3 12-17 15,-6 3-39-15,-3-2-63 0,0 0-54 0,-3 0-52 16,4-1-57-16,3-7-70 0,2-7-83 0,-2 0-84 0,2-2-310 16,3-2-928-16,-1-5 249 0</inkml:trace>
          <inkml:trace contextRef="#ctx0" brushRef="#br0" timeOffset="116241.7434">6339 2956 379 0,'-2'3'694'16,"0"1"-105"-16,2-4-45 0,0 0-33 0,0 0-23 0,-5 6-41 0,5-6-44 0,0 0-42 16,0 0-42-16,0 0-57 0,0 0-70 0,0 0-87 15,0 0-89-15,0 0-114 0,0 0-125 0,0 0-143 16,0 0-270-16,20-11-765 0,-20 11 207 0</inkml:trace>
        </inkml:traceGroup>
      </inkml:traceGroup>
    </inkml:traceGroup>
    <inkml:traceGroup>
      <inkml:annotationXML>
        <emma:emma xmlns:emma="http://www.w3.org/2003/04/emma" version="1.0">
          <emma:interpretation id="{E0619DA8-03F8-4DA5-82A0-F2D9617CD053}" emma:medium="tactile" emma:mode="ink">
            <msink:context xmlns:msink="http://schemas.microsoft.com/ink/2010/main" type="paragraph" rotatedBoundingBox="625,4980 15412,4176 15605,7731 818,8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7A254D-E365-4714-A343-A76BE883ED21}" emma:medium="tactile" emma:mode="ink">
              <msink:context xmlns:msink="http://schemas.microsoft.com/ink/2010/main" type="line" rotatedBoundingBox="626,5019 13506,4265 13580,5532 700,6286"/>
            </emma:interpretation>
          </emma:emma>
        </inkml:annotationXML>
        <inkml:traceGroup>
          <inkml:annotationXML>
            <emma:emma xmlns:emma="http://www.w3.org/2003/04/emma" version="1.0">
              <emma:interpretation id="{A72FC9F5-507D-45F7-9CE5-FD29C2F0266D}" emma:medium="tactile" emma:mode="ink">
                <msink:context xmlns:msink="http://schemas.microsoft.com/ink/2010/main" type="inkWord" rotatedBoundingBox="604,5595 665,5199 821,5223 759,5619"/>
              </emma:interpretation>
              <emma:one-of disjunction-type="recognition" id="oneOf20">
                <emma:interpretation id="interp98" emma:lang="en-US" emma:confidence="0.5">
                  <emma:literal>P</emma:literal>
                </emma:interpretation>
                <emma:interpretation id="interp99" emma:lang="en-US" emma:confidence="0">
                  <emma:literal>p</emma:literal>
                </emma:interpretation>
                <emma:interpretation id="interp100" emma:lang="en-US" emma:confidence="0">
                  <emma:literal>.</emma:literal>
                </emma:interpretation>
                <emma:interpretation id="interp101" emma:lang="en-US" emma:confidence="0">
                  <emma:literal>PM</emma:literal>
                </emma:interpretation>
                <emma:interpretation id="interp102" emma:lang="en-US" emma:confidence="0">
                  <emma:literal>Po</emma:literal>
                </emma:interpretation>
              </emma:one-of>
            </emma:emma>
          </inkml:annotationXML>
          <inkml:trace contextRef="#ctx0" brushRef="#br0" timeOffset="121732.0189">288 4156 436 0,'0'0'478'0,"-2"-4"-52"16,2 4-50-16,0-6-49 0,0 6-24 0,2-8-32 0,5 1-12 15,0-2-3-15,7-3-4 0,1-2 3 0,1 3 3 16,0-1-6-16,2 2 2 0,-2 1-29 0,-3 2-17 16,-3 2-24-16,-1 1-20 0,-2 1-17 0,-1 1-10 0,0 2-6 15,-6 0-6-15,8 5-9 0,-5 1-9 0,-3 5-17 32,-4 7-24-32,-4 1-35 0,-3 0-47 0,1 2-49 15,-2-1-47-15,-1 0-49 0,2-2-38 0,-4 0-32 16,0-2-33-16,1-4-40 0,6-2-32 0,-4-5-276 15,5-4-733-15,2-2 200 0</inkml:trace>
          <inkml:trace contextRef="#ctx0" brushRef="#br0" timeOffset="121522.8104">325 4152 620 0,'0'-5'516'0,"0"5"-54"16,0 0-35-16,0 0-35 0,1-3-34 0,-1 3-38 16,0 0-35-16,0 0-34 0,0 0-28 0,0 0-24 0,0 0 1 15,0 0 1-15,4 15 1 0,-3-5-15 0,3 5-15 16,-1 4 2-16,-2-3-21 0,3 1-13 0,-2 3-14 16,0-4-11-16,-1 2-13 0,2-1-3 0,-1 0-19 15,1 0-9-15,-2-3-8 0,2-4-6 0,-2-1-19 16,1 1-42-16,0-2-41 0,0-1-48 0,-2-2-52 0,1 1-50 15,2-1-47-15,-3 0-45 0,0-5-49 0,0 0-338 16,0 0-808-16,-3 6 218 0</inkml:trace>
        </inkml:traceGroup>
        <inkml:traceGroup>
          <inkml:annotationXML>
            <emma:emma xmlns:emma="http://www.w3.org/2003/04/emma" version="1.0">
              <emma:interpretation id="{B4B71F30-B894-4DDF-8834-69FE4D1AC049}" emma:medium="tactile" emma:mode="ink">
                <msink:context xmlns:msink="http://schemas.microsoft.com/ink/2010/main" type="inkWord" rotatedBoundingBox="907,5055 2621,5026 2633,5775 920,5803"/>
              </emma:interpretation>
              <emma:one-of disjunction-type="recognition" id="oneOf21">
                <emma:interpretation id="interp103" emma:lang="en-US" emma:confidence="0.5">
                  <emma:literal>(season</emma:literal>
                </emma:interpretation>
                <emma:interpretation id="interp104" emma:lang="en-US" emma:confidence="0">
                  <emma:literal>(Season</emma:literal>
                </emma:interpretation>
                <emma:interpretation id="interp105" emma:lang="en-US" emma:confidence="0">
                  <emma:literal>[Season</emma:literal>
                </emma:interpretation>
                <emma:interpretation id="interp106" emma:lang="en-US" emma:confidence="0">
                  <emma:literal>(Sauron</emma:literal>
                </emma:interpretation>
                <emma:interpretation id="interp107" emma:lang="en-US" emma:confidence="0">
                  <emma:literal>(Saucon</emma:literal>
                </emma:interpretation>
              </emma:one-of>
            </emma:emma>
          </inkml:annotationXML>
          <inkml:trace contextRef="#ctx0" brushRef="#br0" timeOffset="122121.9471">858 3868 342 0,'0'0'411'16,"-4"-5"-66"-16,4 5-47 0,-5-1-35 0,5 1-26 15,-15 2-24-15,-2 4-14 0,-1 1-11 0,0 3-14 16,-1 5 15-16,-10 7 2 0,0 5 0 0,3 5 0 16,-1 2 4-16,3 4-2 0,2 1-1 0,6 1-7 0,3-1-11 15,2 1-4-15,5-1-4 0,3 0 0 0,4 0-8 16,5-4-9-16,1 2-8 0,3-3-11 0,4-1-14 16,4-3-9-16,-1-7-10 0,-1-6-29 0,12 9-17 15,-8-10-42-15,-3-4-50 0,-1-4-66 0,7 1-76 16,-3-7-93-16,1-2-126 0,2-3-272 0,1-5-810 0,-3-2 220 15</inkml:trace>
          <inkml:trace contextRef="#ctx0" brushRef="#br0" timeOffset="122582.0972">991 4063 264 0,'0'0'393'0,"0"0"-50"0,0 0-28 16,0 0-22-16,-8-2-27 0,8 2 16 0,0 0-23 16,0 0-9-16,0 0-14 0,0 0-19 0,0 0-24 0,-6-3-22 15,6 3-18-15,0 0-14 0,-10-2-17 16,10 2-18-16,-11-1-8 0,1 1-8 0,-2 0-8 15,1-1-14-15,0 1-3 0,-2 1-12 0,2-1 5 0,1 1-9 16,0-1 0-16,1 1 5 0,9-1 8 0,-12 1 6 16,12-1 9-16,-9 1 4 0,9-1 12 0,-5 2 10 15,5-2 7-15,-3 4 5 0,3-4 8 0,0 8 8 16,0-8 6-16,7 12 19 0,-2-3 4 0,6 6 3 0,2-1-3 16,0 1-5-16,0 1-10 0,-2-1-9 0,-1 0-7 15,-1 1-6-15,0 0-6 0,-2-1-9 0,-3 1-10 0,-2 4-12 16,0 0-17-16,-6 0-36 0,-2 2-53 0,-1 0-58 15,-3-3-74-15,0-1-77 0,-1-2-75 0,0 0-78 16,2-9-83-16,0-1-348 0,-1-3-980 0,4-4 262 16</inkml:trace>
          <inkml:trace contextRef="#ctx0" brushRef="#br0" timeOffset="122925.7921">1158 4210 243 0,'-2'3'634'0,"2"-3"-94"0,0 0-44 0,0 0-38 0,-2 5-38 15,2-5-41-15,0 0-33 0,0 0-38 0,0 0-16 16,0 0-31-16,0 0-29 0,0 0-26 0,0 0-15 15,0 0-20-15,0 0-23 0,0 0-9 0,-1 5-19 16,1-5-20-16,0 0-28 0,0 0-26 0,0 0-38 16,0 0-26-16,0 0-34 0,0 0-19 0,0 0-8 15,0 0 0-15,-16-5 11 0,16 5 1 0,-11-5 4 0,6 4 6 16,-1-1 10-16,6 2 11 0,-12-1 15 0,7 0 27 16,5 1 19-16,-9-2 14 0,4 2 0 0,5 0 8 15,-6-1-2-15,6 1 11 0,0 0 6 0,-6 3 6 31,6-3 6-31,1 7 0 0,-1-7-1 0,4 10 2 0,2 0-3 16,-1-2 1-16,8 7-10 0,-2-2 2 0,2 0-9 16,1-2-3-16,-1 0-17 0,3 2-20 0,-3-5-40 15,-2-2-50-15,-1-2-73 0,-1 2-60 0,1-2-72 0,0-2-86 0,-3-1-349 16,3-1-858-16,-10 0 232 0</inkml:trace>
          <inkml:trace contextRef="#ctx0" brushRef="#br0" timeOffset="123429.9921">1308 4190 493 0,'-3'3'318'15,"3"-3"-21"-15,0 0-16 0,0 0-16 0,0 0-16 16,0 0-17-16,0 0-16 0,0 0-12 0,0 0-6 16,-5 3-14-16,5-3-15 0,0 0-8 0,0 0-20 15,0 0-16-15,0 0-8 0,-6 4-15 0,6-4-13 0,-5 6 4 16,1-3-23-16,0 1-2 0,2 1-12 0,-2 0-1 16,1-2-5-16,1 2-9 0,-1-1-1 0,2 1-2 15,1-5 6-15,-3 7 2 0,2-1 2 0,1-6-3 16,1 8-1-16,2-3 1 0,-2-2 0 0,3 0-5 0,1 1-7 15,1-2-3-15,3 1-18 0,1-1-21 0,0-1-24 16,1-1-21-16,-1 0-16 0,0-1-13 0,0-3-2 16,-2 2-14-16,-3-3-3 0,0 2 1 0,2-3 0 15,-3-1 5-15,1 3 11 0,-2-2 13 0,-2 1 19 16,0 0 22-16,1 2 26 0,-2 3 29 0,1-8 21 16,0 5 33-16,-1 3 26 0,0-6 20 0,0 6 8 0,1-4-3 15,-1 4-7-15,0-4-12 0,0 4-12 0,0 0-10 16,0 0-4-16,0 0 1 0,0 0 2 0,0 0-3 15,0 0-5-15,5 14-4 0,-2-5-6 0,-1 0-9 16,0 1-6-16,1 0-3 0,3 8-8 0,-1-1-8 0,2-5-34 16,-1-1-44-16,0-2-55 0,7 3-57 0,-4-3-65 15,-2-1-63-15,1-2-76 0,-2-3-247 0,4 0-727 16,1-1 197-16</inkml:trace>
          <inkml:trace contextRef="#ctx0" brushRef="#br0" timeOffset="123787.4477">1644 4114 306 0,'0'0'291'15,"0"0"-20"-15,-10 1-10 0,10-1-10 0,0 0-2 16,-9 0 1-16,9 0 5 0,0 0 11 0,0 0-7 15,-10 0 3-15,10 0-6 0,0 0-11 0,0 0-7 0,0 0-14 16,0 0-16-16,-10 0-20 0,10 0-18 0,0 0-18 16,0 0-18-16,-8 1-15 0,8-1-11 0,0 0-1 15,0 0-6-15,-2 6-1 0,2-2-11 0,0-4-7 16,0 10-5-16,0-6-3 0,1 6-5 0,0-1-5 16,1 0 2-16,-1 0-14 0,2 1-3 0,-2-1-6 0,1 1-4 15,0 2 3-15,0-2-13 0,-1 0-3 0,1 1-12 16,-2 0-29-16,-2 0-30 15,2 7-32-15,-1-8-35 0,0 0-25 0,-2 0-29 0,2-4-17 16,-1 1-12-16,0-3-18 0,2-4-18 0,-4 5-23 16,4-5-40-16,0 0-39 0,0 0-191 0,0 0-629 15,0 0 173-15</inkml:trace>
          <inkml:trace contextRef="#ctx0" brushRef="#br0" timeOffset="124187.9474">1798 4195 378 0,'0'0'384'0,"0"0"-43"0,0 0-33 15,-8 1-22-15,8-1-29 0,0 0-28 0,0 0-15 16,0 0-17-16,0 0-17 0,-7 1-14 0,7-1-17 15,0 0-9-15,-5 5-14 0,5-5 2 0,-3 3 4 16,3-3 5-16,-2 5 4 0,2-5 3 0,-2 8 4 16,2-5 5-16,0-3-7 0,4 9-4 0,-1-6-8 0,1 2-4 15,3 0-8-15,1 3-7 0,0-3-7 0,1 0-9 32,3 0-8-32,-2-2-9 0,2 0-9 0,-1 1-7 15,0-2-7-15,2 0-4 0,-3-1-10 0,1 1-7 16,-2-2-21-16,-1 0-18 0,-8 0-36 0,11-3-39 15,-11 3-40-15,6-3-29 0,-6 3-16 0,2-6-22 0,-4 2-22 16,2 4-21-16,-6-8-18 0,-1 2-25 0,-7-6 7 16,-1 3-2-16,-2 0 16 0,1 2 19 0,3 1 27 15,-1 2 6-15,2 1 0 0,1 2 3 0,1-2 20 16,1 1-4-16,2 0-95 0,2 1-323 0,5 1 89 0</inkml:trace>
          <inkml:trace contextRef="#ctx0" brushRef="#br0" timeOffset="124585.9193">2072 4146 233 0,'0'0'427'0,"0"0"-83"15,0 0-54-15,-7 3-28 0,7-3-11 0,-2 2-16 16,2-2-21-16,0 6-12 0,0 0-3 0,2-1-7 16,-2-1-5-16,1 2-13 0,-1-1-14 0,1 0-10 0,0 1-1 15,-1-1-19-15,2-1-5 0,0 1 4 0,-1 0-5 16,1 0-3-16,-1-4-5 0,-1-1-8 0,2 5-3 16,1-3-5-16,-3-2-8 0,5 2-10 0,-5-2-6 15,0 0-8-15,19-6-7 0,-9 0-6 0,-2-2-5 16,7-3-5-16,0-1-4 0,-5 5-2 0,-2-2 4 0,0 5 6 15,-3-2 6-15,0 2 4 0,-2 2-1 16,1 0-4-16,0 0-5 0,-4 2-6 0,6-4-2 0,-6 4 1 16,0 0 0-16,7 7-3 0,-3-3-3 0,1 5-3 15,1 7-7-15,-2-3-2 0,4 3-30 0,-4 2-38 16,-1-5-59-16,2 5-60 0,2-3-68 0,-4-5-65 16,0 0-79-16,-2-5-288 0,3 0-796 0,-4-5 215 15</inkml:trace>
        </inkml:traceGroup>
        <inkml:traceGroup>
          <inkml:annotationXML>
            <emma:emma xmlns:emma="http://www.w3.org/2003/04/emma" version="1.0">
              <emma:interpretation id="{752CF1A4-2724-4EA7-82E7-FB1B72C55BE0}" emma:medium="tactile" emma:mode="ink">
                <msink:context xmlns:msink="http://schemas.microsoft.com/ink/2010/main" type="inkWord" rotatedBoundingBox="2888,5279 2998,5272 3003,5358 2893,5365"/>
              </emma:interpretation>
              <emma:one-of disjunction-type="recognition" id="oneOf22">
                <emma:interpretation id="interp108" emma:lang="en-US" emma:confidence="0.5">
                  <emma:literal>=</emma:literal>
                </emma:interpretation>
                <emma:interpretation id="interp109" emma:lang="en-US" emma:confidence="0">
                  <emma:literal>_</emma:literal>
                </emma:interpretation>
                <emma:interpretation id="interp110" emma:lang="en-US" emma:confidence="0">
                  <emma:literal>-</emma:literal>
                </emma:interpretation>
                <emma:interpretation id="interp111" emma:lang="en-US" emma:confidence="0">
                  <emma:literal>E</emma:literal>
                </emma:interpretation>
                <emma:interpretation id="interp112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25110.8142">2529 4091 373 0,'0'0'622'0,"0"0"-90"0,0 0-40 0,0 0-34 0,0 0-33 15,0 0-21-15,0 0-35 0,11 3-30 0,-4-3-36 16,4 0-32-16,0 1-27 0,0 0-26 0,2 1-22 16,-2-2-26-16,-1 0-29 0,-2 1-68 0,-2-1-79 0,-6 0-92 15,10 0-96-15,-10 0-91 0,3 4-98 16,-3-4-260-16,0 0-770 0,0 0 210 0</inkml:trace>
          <inkml:trace contextRef="#ctx0" brushRef="#br0" timeOffset="125212.1217">2564 4171 813 0,'0'0'641'0,"5"2"-97"0,-5-2-66 0,0 0-47 0,5 2-45 0,-5-2-43 15,9-2-37-15,-9 2-39 0,12 0-35 0,-2-1-57 16,0 0-75-16,-3-1-99 0,-1 2-112 0,-6 0-117 0,9 0-125 16,-9 0-199-16,0 0-661 0,0 0 180 0</inkml:trace>
        </inkml:traceGroup>
        <inkml:traceGroup>
          <inkml:annotationXML>
            <emma:emma xmlns:emma="http://www.w3.org/2003/04/emma" version="1.0">
              <emma:interpretation id="{ACE67056-DC11-40AB-B9EA-2AC7DB27983E}" emma:medium="tactile" emma:mode="ink">
                <msink:context xmlns:msink="http://schemas.microsoft.com/ink/2010/main" type="inkWord" rotatedBoundingBox="3319,4730 5259,4934 5137,6092 3198,5888"/>
              </emma:interpretation>
              <emma:one-of disjunction-type="recognition" id="oneOf23">
                <emma:interpretation id="interp113" emma:lang="en-US" emma:confidence="0.5">
                  <emma:literal>spring),</emma:literal>
                </emma:interpretation>
                <emma:interpretation id="interp114" emma:lang="en-US" emma:confidence="0">
                  <emma:literal>Spring),</emma:literal>
                </emma:interpretation>
                <emma:interpretation id="interp115" emma:lang="en-US" emma:confidence="0">
                  <emma:literal>spring,</emma:literal>
                </emma:interpretation>
                <emma:interpretation id="interp116" emma:lang="en-US" emma:confidence="0">
                  <emma:literal>Spring,</emma:literal>
                </emma:interpretation>
                <emma:interpretation id="interp117" emma:lang="en-US" emma:confidence="0">
                  <emma:literal>springs,</emma:literal>
                </emma:interpretation>
              </emma:one-of>
            </emma:emma>
          </inkml:annotationXML>
          <inkml:trace contextRef="#ctx0" brushRef="#br0" timeOffset="126738.3266">3047 3985 225 0,'0'0'454'0,"0"0"-68"0,0 0-28 0,3-2-25 0,-3 2-32 16,0 0-33 0,0 0-33-16,0 0-30 0,0 0-21 0,0 0-22 15,-10-4-16-15,-1 4-18 0,0 1-17 0,0 1-15 16,-1 0-7-16,0 0-9 0,1 1-9 0,0 0-2 15,1 2-10-15,1-2-14 0,0-1 0 0,3 1 0 16,1-1 4-16,1-1 3 0,1 4 19 0,0-4 18 16,2 1 21-16,1-2 16 0,0 7 17 0,3-2 7 0,0-1 6 15,4 3 0-15,2-1 2 0,5 6-7 0,1-2-3 16,0 1-3-16,0 0 2 0,-1 0-20 0,-4-2-7 0,0-2-8 16,-3 3-3-16,1-2-7 0,1 7-6 0,-6-2-12 15,-1 0-23-15,-4 5-45 0,-3-1-61 0,-5 3-60 16,-2-3-68-16,-1 2-78 0,-1-4-75 0,-2 0-72 15,1-5-359-15,3-1-909 0,-1-3 245 0</inkml:trace>
          <inkml:trace contextRef="#ctx0" brushRef="#br0" timeOffset="127294.479">3232 4337 2263 0,'-7'-35'-102'0,"3"-4"66"0,-3 3 62 0,7 2 56 0,-6 6 42 0,3 7 30 15,1 2 28-15,2-2 29 0,-1 5 7 0,1-1 11 16,1 1 2-16,2 2 6 0,1 3-2 16,0 2 2-16,1 1-3 0,0-1-3 0,0 2-2 0,-2-1-12 15,1 3-24-15,0 1-18 0,-1 1-13 0,-1 1-6 16,-2 2-4-16,6-1-10 0,-6 1-10 0,0 0-10 15,8 8-12-15,-6 2-12 0,-2 6-9 0,-2 4-49 0,-1-1-62 16,-3 1-57-16,-3-1-68 0,2 3-69 0,-1-3-75 16,-2-1-70-16,0-3-89 0,0 0-269 0,1-7-863 15,5-1 232 1</inkml:trace>
          <inkml:trace contextRef="#ctx0" brushRef="#br0" timeOffset="127130.6983">3256 4071 3358 0,'0'0'519'15,"-5"-3"-163"-15,5 3-97 0,0 0-55 0,-6-1-21 0,6 1-24 16,0 0-22-16,0 0-28 0,-5-2-20 0,5 2-9 15,0 0-9-15,0 0-4 0,-4 8 16 16,4 2 11-16,-1 8 9 0,-2 3-2 0,1 2-1 0,2 14-5 16,0-1-10-16,1-1-1 0,0-7-12 0,2 8-6 15,1-10-10-15,-3 9 0 0,2 1-12 0,0-11-1 16,0-3-6-16,2 0-1 0,-3-3-10 0,2 1-28 16,2-6-32-16,-3 0-30 0,0-5-31 0,-3-1-24 15,1-2-23-15,1-1-17 0,-1-1-34 0,-1 0-32 16,0-4-35-16,0 0-39 0,0 0-32 0,0 0-14 15,-4-17 2-15,0 0-228 0,-1-4-684 0,1-2 184 16</inkml:trace>
          <inkml:trace contextRef="#ctx0" brushRef="#br0" timeOffset="127686.8385">3497 4016 421 0,'0'0'619'0,"0"0"-95"0,0 0-63 0,0 0-54 0,0 0-52 0,0 0-41 16,-8 1-41-16,8-1-28 0,-3 8-29 0,2-4-22 15,0 2-23-15,1 4-18 16,-3 0-16-16,3 0-16 0,-1 0-10 0,2 0-10 0,-1-1-11 16,3 1-11-16,-2-2-5 0,2-1 3 0,-2 0 3 0,1-2 3 15,0-1 7-15,-1-1 9 0,0-1 17 0,-1-2 12 16,0 0 6-16,8 4 10 0,-8-4-4 0,0 0-6 0,16-7-13 15,-8 1-4-15,-1-3-25 0,4-3-3 16,-1-2-13-16,-1 3-6 0,0 1-2 0,-2 0-33 16,0 2-35-1,-1-1-37-15,0 0-30 0,-1 1-42 0,0 2-53 16,-1 1-66-16,0 0-74 0,-3 1-79 0,3 0-82 0,-2 1-256 16,-2 3-865-16,7-6 234 0</inkml:trace>
          <inkml:trace contextRef="#ctx0" brushRef="#br0" timeOffset="127842.4728">3809 4081 536 0,'0'5'566'0,"1"-2"-76"0,-1 2-43 0,0-5-34 0,0 6-27 16,0-2-28-16,0-4-35 0,-1 6-33 0,1-1-30 15,-1-2-31-15,1 1-22 0,0 2-21 0,0 0-21 16,0-2-38-16,1 2-58 16,-1-1-64-16,0-5-63 0,1 8-77 0,1-3-60 15,-2-5-62-15,1 4-88 0,-1-4-213 0,0 0-668 16,0 0 182-16</inkml:trace>
          <inkml:trace contextRef="#ctx0" brushRef="#br0" timeOffset="127954.9367">3877 3918 233 0,'-6'-7'533'0,"2"4"-111"0,4 3-69 16,-9-3-40-16,6 1-55 0,3 2-66 0,-9-1-81 16,9 1-105-16,0 0-119 0,-14 2-194 0,14-2-368 0,-6 4 103 15</inkml:trace>
          <inkml:trace contextRef="#ctx0" brushRef="#br0" timeOffset="128262.3891">4008 4056 236 0,'-3'5'462'16,"3"-5"-99"-16,-4 6-46 0,1 0-41 0,1-3-34 0,-2 6-32 0,0-2-27 15,0 3-19-15,2-1-14 0,0-4-21 0,1 2-4 16,-1-1-21-16,1-1-8 0,0-2-6 0,1-3 1 15,-1 7 17-15,1-7 28 0,0 6 20 0,0-6 2 16,0 0-4-16,0 0-12 0,0 0-7 0,0 0-8 16,0 0-3-16,15-14 2 0,-2 1 2 0,1 0 1 0,-2-3 0 15,1 4 2-15,0 0-3 0,-4 1 4 0,-3 5-3 16,2-2-5-16,-3 4 4 0,0-2-19 0,-2 3-5 16,-1 0-9-16,-2 3-18 0,5-3-15 0,-5 3-15 15,0 0-11-15,0 0-18 0,6 9-26 0,-7-3-42 16,2 3-57-16,-1 2-47 0,3 7-45 0,-3-1-40 0,1 1-43 15,1-5-50-15,-1-2-45 0,0-3-250 0,0-1-754 16,2-3 204-16</inkml:trace>
          <inkml:trace contextRef="#ctx0" brushRef="#br0" timeOffset="128723.4548">4364 4007 330 0,'-13'1'387'15,"2"1"-52"-15,1-1-31 0,0 1-38 0,0 1-27 0,1 0-20 16,-2 1-23-16,2 2-15 0,0-2-8 0,2 4-7 15,1-4 4-15,2 1-8 0,0 0-10 0,1-1 0 16,3 0-8-16,-1 0-5 0,2 0-8 0,-1-4-7 16,4 7-6-16,-1-4-6 0,1 0-13 0,1-1-10 0,0 0-5 15,1-1-7-15,4 2-10 0,0-3-9 0,0 2-8 16,-1-4-15-16,-1 2-11 0,-2-1-14 0,-1-2-10 16,-5 3-15-16,9-4-13 0,-5 1 0 0,1 0-7 15,-1-2 11-15,-2 3 15 0,1-1 28 0,-3 3 21 16,5-4 20-16,-2 3 21 0,-3 1 12 0,2-4 9 15,-2 4-4-15,0 0-4 0,5-3-5 0,-5 3 2 16,0 0 12-16,0 0 14 0,3 17 12 0,-2 2 11 0,-1 3 8 16,-1 1-10-16,-1 13 1 0,2 0-11 0,-2-2-7 15,1 1-13-15,-2-7-9 0,2-4-9 0,-3 11-10 0,2-7-6 16,-1-6-6-16,-1 1-10 0,2-2-33 0,-1-3-52 16,-2 0-76-16,1-4-65 0,-1-3-79 0,1-4-92 15,-2-2-111-15,-6-4-360 0,3-1-974 0,1-5 261 16</inkml:trace>
          <inkml:trace contextRef="#ctx0" brushRef="#br0" timeOffset="128949.814">4445 3699 281 0,'0'0'698'15,"0"0"-126"-15,-2 11-29 0,7 6 5 0,0 2-23 16,1 17-31-16,5 1-30 0,-1 7-28 0,8 40-32 15,-5-9-31-15,-5-22-27 0,-1-7-34 0,2 36-22 16,-4-29-30-16,-3-8-26 0,1 34-24 0,-4-24-18 0,-1 20-19 0,-4-25-19 0,-1-11-11 0,-1 0-21 16,1 0-34-16,-3-2-49 0,-4-2-59 0,1-3-77 15,-1-8-87-15,-1-7-84 0,1-2-89 0,-2-4-118 16,-3-1-427-16,6-6-1084 0,2-4 290 0</inkml:trace>
          <inkml:trace contextRef="#ctx0" brushRef="#br0" timeOffset="129668.8319">4851 4219 309 0,'-3'7'578'16,"2"2"-72"-16,-1 2-36 0,-3 5-32 0,2 3-36 0,1 1-41 15,-2 0-33-15,0 1-36 0,0 2-29 0,0 0-25 16,1 2-32-16,-2-2-18 0,1 0-24 0,3-2-38 15,-1-3-57-15,1-1-60 0,0-4-75 0,2-2-70 0,-2-4-63 16,1-1-72-16,1-5-316 0,-1-1-705 0,0 0 192 16</inkml:trace>
        </inkml:traceGroup>
        <inkml:traceGroup>
          <inkml:annotationXML>
            <emma:emma xmlns:emma="http://www.w3.org/2003/04/emma" version="1.0">
              <emma:interpretation id="{44EA97CF-CB27-4340-81A8-09A848949D9E}" emma:medium="tactile" emma:mode="ink">
                <msink:context xmlns:msink="http://schemas.microsoft.com/ink/2010/main" type="inkWord" rotatedBoundingBox="5471,5414 5479,4901 5580,4903 5572,5416"/>
              </emma:interpretation>
              <emma:one-of disjunction-type="recognition" id="oneOf24">
                <emma:interpretation id="interp118" emma:lang="en-US" emma:confidence="0.5">
                  <emma:literal>p</emma:literal>
                </emma:interpretation>
                <emma:interpretation id="interp119" emma:lang="en-US" emma:confidence="0">
                  <emma:literal>.</emma:literal>
                </emma:interpretation>
                <emma:interpretation id="interp120" emma:lang="en-US" emma:confidence="0">
                  <emma:literal>P</emma:literal>
                </emma:interpretation>
                <emma:interpretation id="interp121" emma:lang="en-US" emma:confidence="0">
                  <emma:literal>r</emma:literal>
                </emma:interpretation>
                <emma:interpretation id="interp122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30104.9001">5141 3837 3033 0,'-5'0'353'0,"5"0"-164"0,-7 0-70 0,7 0-32 16,0 0 15-16,-8 2 30 0,8-2 11 0,-2 3 4 16,2-3-2-16,0 6 11 0,-1 0 6 0,2 3 0 15,0 8-1-15,0 1-1 0,1 2-8 0,0 1-4 16,-1 0-10-16,2 2-8 0,-1 1-11 0,2-1-12 15,-1 1-11-15,2-3-8 0,1 2-5 0,-3-5-15 16,2 4-6-16,0-4 6 0,-1-2-16 0,0-4-9 0,-2-1-20 16,2-3-21-16,-3-1-20 0,2-1-18 0,-2-3-6 15,1 1-7-15,-1-2-6 0,-1-2-19 0,1 3-26 16,-1-3-32-16,0 0-20 0,0 0-19 0,-4-16 4 16,0-1 5-16,-1-3 7 0,0-3 18 0,-1-13 15 0,1 1 7 15,0-2 18-15,1-2 19 16,-1 2 19-16,3 0 30 0,2 2 34 0,0 9 24 0,0 4 21 0,1 3 9 15,1-1 14-15,2 3 10 0,1 0 11 0,0 1 4 16,0 4 8-16,2 3 4 0,-4 1-4 16,4 2-8-16,-3 3-6 0,-1-2-12 0,2 4-6 0,-1 1 5 15,-4 0-5-15,9 4 4 0,-4 4-8 0,0 1-6 16,0 8-10-16,-4 2-24 0,-1 1-37 0,-2 0-51 16,-4 1-63-16,-2-1-62 0,0-2-67 0,1 1-71 15,-2-2-81-15,0-3-280 0,3-3-819 0,1-4 222 0</inkml:trace>
        </inkml:traceGroup>
        <inkml:traceGroup>
          <inkml:annotationXML>
            <emma:emma xmlns:emma="http://www.w3.org/2003/04/emma" version="1.0">
              <emma:interpretation id="{E8C62E31-9890-4957-B317-151A9822655F}" emma:medium="tactile" emma:mode="ink">
                <msink:context xmlns:msink="http://schemas.microsoft.com/ink/2010/main" type="inkWord" rotatedBoundingBox="5705,4829 7492,4839 7488,5504 5701,5494"/>
              </emma:interpretation>
              <emma:one-of disjunction-type="recognition" id="oneOf25">
                <emma:interpretation id="interp123" emma:lang="en-US" emma:confidence="0.5">
                  <emma:literal>(season</emma:literal>
                </emma:interpretation>
                <emma:interpretation id="interp124" emma:lang="en-US" emma:confidence="0">
                  <emma:literal>(Season</emma:literal>
                </emma:interpretation>
                <emma:interpretation id="interp125" emma:lang="en-US" emma:confidence="0">
                  <emma:literal>[Season</emma:literal>
                </emma:interpretation>
                <emma:interpretation id="interp126" emma:lang="en-US" emma:confidence="0">
                  <emma:literal>[season</emma:literal>
                </emma:interpretation>
                <emma:interpretation id="interp127" emma:lang="en-US" emma:confidence="0">
                  <emma:literal>(seasons</emma:literal>
                </emma:interpretation>
              </emma:one-of>
            </emma:emma>
          </inkml:annotationXML>
          <inkml:trace contextRef="#ctx0" brushRef="#br0" timeOffset="130474.2531">5628 3655 482 0,'-4'-4'440'0,"1"2"-62"0,-4 0-37 0,-3-1-36 0,-1 2-32 16,-7 5-22-16,-3 4-15 0,0 3-21 0,-12 13-2 15,2 2-2-15,4 8-4 0,4 2-6 0,1-3-4 0,3 6-7 32,5-2-5-32,3 4-10 0,4 0-5 0,5-3-8 15,2-2-12-15,5-1-8 0,0-6-13 0,5 5-7 16,0-10-6-16,4-2-10 0,-2-4-17 0,3 2-22 16,2-4-26-16,0 1-31 0,0-4-52 0,3-3-64 0,1 0-80 0,0-3-85 15,2-5-99-15,-2-4-296 0,1-1-798 0,0-4 216 0</inkml:trace>
          <inkml:trace contextRef="#ctx0" brushRef="#br0" timeOffset="130833.1458">5835 3879 231 0,'-3'-3'391'16,"3"3"-47"-16,-5-3-27 0,2-2-34 0,-2 1-32 0,1 1-28 0,-5-1-21 15,1-2-4-15,0 1-27 0,-3 1-13 0,1 1-11 16,2-2-16-16,-2 4-3 0,-1-2-2 0,-1 3-6 0,4 0 0 16,-1 0 6-16,1 2-2 0,2-2 13 0,0 1 6 15,1 1 6-15,1 0 2 0,0 1 9 0,1 0 2 16,1 1-1-16,1 1 3 0,-1 4 3 0,2 1 4 0,2 2-1 15,3 3 8-15,0 3-1 0,4-1 0 0,-1 1-7 16,4-1-12-16,-2 2-7 16,-1-2-12-16,1 0-13 0,-1-3-13 0,-3-1-7 15,-2-3-11-15,0 0-9 0,-3 1-9 0,-1 6-12 0,-2 1-28 16,-6-3-46-16,0 2-78 0,-3 0-71 0,-4-3-84 16,1-1-83-16,2-6-93 0,1 1-87 0,2-5-276 15,0-1-935-15,-1-3 251 0</inkml:trace>
          <inkml:trace contextRef="#ctx0" brushRef="#br0" timeOffset="131196.0704">5917 3966 308 0,'0'0'367'16,"-3"2"-30"-16,3-2-13 0,0 0-6 0,-3 4 4 0,3-4-10 15,0 0 8-15,0 0 5 0,0 4 2 0,0-4 1 16,0 0 1-16,0 0-13 0,0 0-13 0,0 0-19 16,0 0-20-16,0 0-28 0,0 0-24 0,0 0-22 15,0 0-24-15,0 0-33 0,0 0-36 0,0 0-41 0,0 0-42 16,8-10-33-16,-8 10-16 0,-3-7-13 0,1 3-7 16,-2 3 1-16,4 1 3 0,-9-4 3 0,4 3 4 15,5 1 7-15,-11 1 2 0,4 3 4 0,-1-3 7 16,0 5 9-16,0 1 9 0,2 0 13 0,2 0 8 15,2 3 5-15,1-1 7 0,0 1 7 0,2 1 0 0,2-1-1 16,4 6 0-16,0-5-3 0,1-2-2 16,-2-1-8-16,3 0-20 0,2-3-26 0,1 0-41 0,6 2-49 15,3-2-66-15,-1-2-65 0,2-3-69 16,-3 0-70-16,0-3-251 0,2-2-765 0,0 2 208 0</inkml:trace>
          <inkml:trace contextRef="#ctx0" brushRef="#br0" timeOffset="131561.4833">6210 3936 245 0,'-11'0'368'0,"1"2"-49"16,3-1-32-16,-1 1-31 0,0 0-29 0,1 1-19 16,-2 0-19-16,0 2-8 0,3 0-8 0,1-1-15 15,-1-1-1-15,2 0 13 0,0 2-13 0,1-2 2 16,0-1 2-16,1 3 5 0,1-3 3 0,-1 3-4 15,2-2-5-15,0-3-6 0,2 4-5 0,-2-4-7 16,3 5-9-16,0-3-6 0,3 0-9 0,-1-1-14 0,-5-1-9 16,11 3-10-16,-6-3-9 0,1 0-2 15,6 0-9-15,-5-1-7 0,1-1-3 0,-3 1-7 16,0-2-4-16,-1 0-7 0,1-1-5 0,-2 1-8 0,1-2-6 16,-2 2-7-16,2 0-5 0,-3 0-3 0,-1 3-1 31,4-4-3-31,-3 2-1 0,-1 2-1 0,0 0-3 15,4-4 1-15,-4 4 0 0,0 0 2 0,0 0 0 16,0 0-1-16,0 0-1 0,6 10 1 0,-4-4 1 0,3 3 3 16,-2 1-1-16,2-1 2 0,4 8-2 0,1-3-20 15,-3-2-25-15,0-2-26 0,1-2-41 0,5 5-35 16,0-6-50-16,-3 0-42 0,1-3-53 0,0-2-63 16,-1-1-222-16,2-1-690 0,0-1 188 0</inkml:trace>
          <inkml:trace contextRef="#ctx0" brushRef="#br0" timeOffset="131816.0067">6418 3848 289 0,'-9'-1'387'0,"2"1"-42"0,7 0-35 16,-9 1-25-16,9-1-22 0,-5 4-11 0,5-4-1 15,-4 6 0-15,3-3-2 0,1 0 11 0,0-3-2 16,3 9 1-16,1 1-7 0,0-2-5 0,1 2-4 15,1 0-5-15,-1-1-9 0,7 7-4 0,-3-2-15 16,-2 2-20-16,-1-5-18 0,-2-2-14 0,1 0-11 0,-2 1-10 16,-2 0-16-16,0 0-23 0,-2 0-47 0,-3 0-70 15,-3 6-77-15,-3-1-91 0,-3-3-102 0,2-1-102 16,2-6-354-16,1 1-897 0,1-5 242 0</inkml:trace>
          <inkml:trace contextRef="#ctx0" brushRef="#br0" timeOffset="132406.4221">6654 3905 454 0,'-11'8'316'0,"1"0"-51"0,2 1-26 0,3-1-25 16,1 1-20-16,0 2-13 0,2-1-12 0,0 0-8 15,2 1-6-15,3 0-2 0,-1-1-4 0,3-3 7 16,2 3 3-16,0-4 15 0,1 2 9 0,0-4 10 15,2 1 6-15,0 0-4 0,1-3-4 0,1 0-11 16,-2-1-8-16,1 0-10 0,-1-2-18 0,-1-1-12 0,-1 1-14 16,-1-1-26-16,-1 0-26 0,-2-2-37 15,0 0-36-15,-2 0-39 0,-1-2-32 0,-1-1-16 0,-1-1-15 16,-1-1-9-16,-4 0-4 0,3 1 6 0,-1 1 9 16,-1 2 7-16,2-1 15 0,1 2 15 0,-2 0 27 15,3 0 25-15,0 1 30 0,1 3 26 0,-3-4 21 0,3 4 14 16,-1-3 7-16,1 3 17 0,0 0 8 0,4-8 14 15,-1 4 11-15,1 0 10 0,1 1 1 0,5-1 7 16,-1-1 8-16,2 2-14 0,1 0-7 0,-1 0-2 0,2 0-4 31,-3 2-13-31,3-1-10 0,-3 2-12 0,-1 0-7 0,1 0-11 16,-1 0-7-16,-2 2-9 0,-2 0-6 0,0 1-3 16,3 3-4-16,-3 2-7 0,0 1-13 0,-2-1-17 15,1 2-16-15,-1-1-16 0,-1 2-16 0,1-1-11 16,-1-1-7-16,-1 0-5 0,2-3 2 0,-2 0 6 0,0-2 8 15,1 1 7-15,-2-3 9 0,0-2 16 0,2 5 6 16,-2-5 0-16,0 0 0 0,0 0 0 0,0 0 4 16,14-7-3-16,-6 0 3 0,0-1-1 0,3-7-3 15,2 0 1-15,-2 0 1 0,0 1 0 0,-3 3 0 0,0 3-1 16,-3 0 0-16,0 2 9 0,-2 2-9 0,1 0 1 16,-1 2 1-16,-1-1 2 0,-2 3 0 15,0 0 4-15,0 0-1 0,4 10 0 0,-4 2 0 0,-1 6 0 16,1 0-2-16,0 1 4 0,0 0-18 0,0-1-17 15,1-2-23-15,2 1-28 0,-1-5-25 0,1-1-26 16,-1-4-30-16,2 0-35 0,0-1-39 0,2-2-37 16,2 1-51-16,2-3-302 0,9 0-755 0,1-2 205 0</inkml:trace>
        </inkml:traceGroup>
        <inkml:traceGroup>
          <inkml:annotationXML>
            <emma:emma xmlns:emma="http://www.w3.org/2003/04/emma" version="1.0">
              <emma:interpretation id="{DDD26606-D98C-415B-88B3-C54EC7286372}" emma:medium="tactile" emma:mode="ink">
                <msink:context xmlns:msink="http://schemas.microsoft.com/ink/2010/main" type="inkWord" rotatedBoundingBox="7719,4577 9008,4612 8980,5638 7691,5602"/>
              </emma:interpretation>
              <emma:one-of disjunction-type="recognition" id="oneOf26">
                <emma:interpretation id="interp128" emma:lang="en-US" emma:confidence="0.5">
                  <emma:literal>=</emma:literal>
                </emma:interpretation>
                <emma:interpretation id="interp129" emma:lang="en-US" emma:confidence="0">
                  <emma:literal>:</emma:literal>
                </emma:interpretation>
                <emma:interpretation id="interp130" emma:lang="en-US" emma:confidence="0">
                  <emma:literal>-</emma:literal>
                </emma:interpretation>
                <emma:interpretation id="interp131" emma:lang="en-US" emma:confidence="0">
                  <emma:literal>_</emma:literal>
                </emma:interpretation>
                <emma:interpretation id="interp132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32729.3799">7343 4027 642 0,'0'0'721'0,"5"1"-115"16,-5-1-58-16,0 0-46 0,0 0-43 0,13-5-47 0,-6 4-45 0,-2 0-43 16,5-1-34-16,0 0-37 0,0 0-56 0,-1 1-81 15,-3 0-92-15,-6 1-101 0,9-2-105 0,-9 2-115 16,5-3-380-16,-5 3-811 0,0 0 219 0</inkml:trace>
          <inkml:trace contextRef="#ctx0" brushRef="#br0" timeOffset="132653.9273">7382 3938 550 0,'0'0'598'0,"-4"-2"-77"16,4 2-44-16,0 0-31 0,0 0-32 0,0 0-41 15,11-4-33-15,-11 4-45 0,12-1-33 0,-7 0-29 0,1 0-26 16,-6 1-56-16,10-2-75 0,-10 2-99 0,9-1-106 16,-9 1-102-16,0 0-108 0,0 0-240 0,0 0-697 0,0 0 191 15</inkml:trace>
        </inkml:traceGroup>
        <inkml:traceGroup>
          <inkml:annotationXML>
            <emma:emma xmlns:emma="http://www.w3.org/2003/04/emma" version="1.0">
              <emma:interpretation id="{F54F1929-9A2C-4721-B62C-79C3FDA8FA51}" emma:medium="tactile" emma:mode="ink">
                <msink:context xmlns:msink="http://schemas.microsoft.com/ink/2010/main" type="inkWord" rotatedBoundingBox="8136,4428 9479,4772 9230,5746 7887,5401"/>
              </emma:interpretation>
              <emma:one-of disjunction-type="recognition" id="oneOf27">
                <emma:interpretation id="interp133" emma:lang="en-US" emma:confidence="0.5">
                  <emma:literal>fall),</emma:literal>
                </emma:interpretation>
                <emma:interpretation id="interp134" emma:lang="en-US" emma:confidence="0">
                  <emma:literal>fall)</emma:literal>
                </emma:interpretation>
                <emma:interpretation id="interp135" emma:lang="en-US" emma:confidence="0">
                  <emma:literal>fall,</emma:literal>
                </emma:interpretation>
                <emma:interpretation id="interp136" emma:lang="en-US" emma:confidence="0">
                  <emma:literal>fat),</emma:literal>
                </emma:interpretation>
                <emma:interpretation id="interp137" emma:lang="en-US" emma:confidence="0">
                  <emma:literal>falls,</emma:literal>
                </emma:interpretation>
              </emma:one-of>
            </emma:emma>
          </inkml:annotationXML>
          <inkml:trace contextRef="#ctx0" brushRef="#br0" timeOffset="137048.7709">8938 4064 660 0,'0'0'525'16,"0"0"-35"-16,7 9-29 0,-6-4-32 0,0 3-39 0,1 2-37 15,-1 2-28-15,0 5-40 0,0-4-28 0,-1-1-22 16,2 4-31-16,-1-2-21 0,-1-4-22 0,1-1-25 0,-2 2-57 15,1-3-63-15,-1 2-71 0,1-3-75 0,-2-1-83 16,0-1-85-16,-1-4-319 0,1 3-744 0,2-4 203 16</inkml:trace>
          <inkml:trace contextRef="#ctx0" brushRef="#br0" timeOffset="134034.4007">7788 3692 679 0,'0'0'460'0,"4"-4"-42"0,-4 4-25 15,0 0-33-15,4-2-25 0,-3 1-30 0,-1 1-31 16,2-3-26-16,-2 3-21 0,3-4-20 0,-2 1-19 16,1 0-18-16,-2-2-28 0,0 0-20 0,0 0-22 15,-3-1-27-15,0-3-11 0,-2 1-14 0,0 1-5 0,-2-1-8 16,1 2 0-16,0 2-7 0,0-1-2 0,-1 2-6 15,2 1-3-15,0 1 2 0,0 1-6 0,5 0 1 16,-10 3 10-16,2 5 17 0,1 1 16 0,-3 7 10 16,2 4 8-16,1 1 8 0,1 1 4 0,2 2 6 15,2 0 3-15,-1-1 1 0,4 1-2 0,2 0-2 16,-2-1-3-16,1-1-10 0,1-2-3 0,1 0-7 0,-1-1-8 16,0-3-32-16,0-2-41 0,-1-4-52 0,-1-2-79 15,2 0-92-15,-3-2-90 0,0-1-106 0,0-1-284 16,-4-1-859-16,4-3 233 0</inkml:trace>
          <inkml:trace contextRef="#ctx0" brushRef="#br0" timeOffset="134145.9245">7614 3879 5207 0,'0'0'409'16,"0"0"-222"-16,0 0-83 0,0 0-22 0,0 0 12 15,3-2 16-15,2-1-10 0,5 0-12 0,2 0-21 0,9-1-11 16,1 0-5-16,-1-1-6 0,1 2-38 0,1-1-65 15,-1 2-84-15,-3 1-96 0,-3-1-104 0,-4-1-114 16,1 3-286-16,-7-1-891 0,-6 1 240 0</inkml:trace>
          <inkml:trace contextRef="#ctx0" brushRef="#br0" timeOffset="134673.6901">7982 3877 256 0,'-5'2'245'15,"5"-2"5"-15,0 0 8 0,-5 1-6 0,5-1 0 0,0 0-13 16,0 0-6-16,-5 3-12 0,5-3-8 0,0 0-21 15,-6 0-10-15,6 0-20 0,0 0-16 0,0 0-16 16,-7 3-7-16,7-3-10 0,-6 2 4 0,1 0-5 16,1 0-9-16,-3 1-4 0,-1 1-3 0,-1 2-5 15,-1-1-4-15,2 0-6 0,-1 0-6 0,2 1-5 16,1-1-6-16,1-1-5 0,1 1 0 0,1-2 1 16,0 2 6-16,0-1 1 0,2-1 3 0,0 2 3 0,0-1-5 15,2 0-4-15,0 0 1 0,0 0-8 0,3-1-7 16,-1 1-6-16,2-2-2 0,0 0-7 15,1 0-16-15,4 0-19 0,-3-1-19 0,3-1-14 0,-1 0-18 0,-1 0-11 16,-8 0-13-16,12-1-6 0,-7-1 4 16,0 0-4-16,0-1 1 0,-1-1 0 0,4-1 3 0,-4-2-1 15,-1 2 17-15,0-4 6 0,0 4 21 0,-1-2 22 0,-2 1 20 16,2 2 14-16,-1 1 19 0,0 0 12 0,-1 3 3 16,2-6 1-16,-2 6 1 0,0-5-9 0,0 5-7 15,0 0-3-15,0 0-6 0,0 0-4 0,0 0 3 0,0 0-4 16,0 0-4-1,0 0-1-15,5 12-3 0,-2-3-2 0,1 1 3 16,2-2-3-16,-1 1-3 0,1 0 1 0,0 1-13 16,1-3-17-16,0 1-26 0,0-2-40 0,2-2-50 15,1 2-50-15,0-5-59 0,0-1-62 0,0-1-265 0,0-2-678 16,1-3 185-16</inkml:trace>
          <inkml:trace contextRef="#ctx0" brushRef="#br0" timeOffset="135063.8837">8217 3662 225 0,'0'0'465'16,"0"0"-83"-16,-17 4-45 0,12-1-23 0,-2 6-12 0,-2 6-21 15,0 2-13-15,0 2-30 0,3 2-12 0,2 3-21 16,2-2-7-16,-3 1-19 0,4 1-8 0,1-3-17 0,0 1-15 16,3-1-8-16,-3-2-7 0,5-3-6 0,1 0-7 15,1-4-11-15,0-2-10 0,0-2-5 16,0-2-10-16,1-2-7 0,2 0-12 0,-1-3-15 0,2-1-27 15,1-1-30-15,6-4-33 0,1-4-35 0,-3-1-23 16,2-2-20-16,-3-5-21 0,-2-1-19 0,0-2-5 16,2-12-1-16,-1-1 7 0,-7-1 20 0,-1 8 29 0,-2 4 45 0,-1 1 45 15,-2 2 48-15,-1 3 42 0,0 2 35 0,-1 5 22 16,-1 2 10-16,1 1 2 0,-1 1-5 0,0 2-5 16,0 1-7-16,2 2-1 0,0 0 2 0,0 0 5 15,-11 6 7-15,6 3 1 16,-2 8 2-16,1 4-2 0,2 0-5 0,2 2-3 15,-1 13-3-15,1-2-6 0,3-6-4 0,0-5-15 16,4 13-8-16,3-9-6 0,-3-6-10 0,1 0-12 16,3-2-13-16,0-3-33 0,1-1-39 0,-4-3-51 0,1-4-70 15,2-2-77-15,-3-2-92 0,2-2-105 16,-2-4-284-16,-6 2-848 0,10-6 229 0</inkml:trace>
          <inkml:trace contextRef="#ctx0" brushRef="#br0" timeOffset="135310.5571">8478 3420 5667 0,'0'0'111'0,"-6"1"-81"0,3 1-18 0,3 4 3 0,0-2 52 16,3 7 42-16,3 9 27 0,3-1 0 0,6 17-5 15,1 3 4-15,-2 3 6 0,15 32-5 0,-11-23-1 16,-7-8-3-16,8 32-7 0,-11-25-9 0,0-10-9 0,-3 3-8 15,-3 1-10-15,-2-1-7 0,-4 1-9 0,-1-2-11 16,-4-2-21-16,-3-1-40 0,-1-1-55 0,-4-3-81 16,-2-3-78-16,-1 0-93 0,-4-3-114 0,5-12-124 0,0-2-318 15,-3-3-1035-15,3-5 278 0</inkml:trace>
        </inkml:traceGroup>
        <inkml:traceGroup>
          <inkml:annotationXML>
            <emma:emma xmlns:emma="http://www.w3.org/2003/04/emma" version="1.0">
              <emma:interpretation id="{A6C280B2-2C93-47AE-A97D-46F74D29FA72}" emma:medium="tactile" emma:mode="ink">
                <msink:context xmlns:msink="http://schemas.microsoft.com/ink/2010/main" type="inkWord" rotatedBoundingBox="9385,5080 9469,4553 9587,4572 9503,5099"/>
              </emma:interpretation>
              <emma:one-of disjunction-type="recognition" id="oneOf28">
                <emma:interpretation id="interp138" emma:lang="en-US" emma:confidence="0.5">
                  <emma:literal>p</emma:literal>
                </emma:interpretation>
                <emma:interpretation id="interp139" emma:lang="en-US" emma:confidence="0">
                  <emma:literal>P</emma:literal>
                </emma:interpretation>
                <emma:interpretation id="interp140" emma:lang="en-US" emma:confidence="0">
                  <emma:literal>.</emma:literal>
                </emma:interpretation>
                <emma:interpretation id="interp141" emma:lang="en-US" emma:confidence="0">
                  <emma:literal>r</emma:literal>
                </emma:interpretation>
                <emma:interpretation id="interp142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36260.4932">9076 3618 774 0,'0'0'535'0,"0"0"-68"0,0 0-49 0,-5-2-48 0,5 2-37 0,0 0-22 16,0 0-16-16,0 11-19 0,2-1-15 15,0 8-17-15,1 1-12 0,-1 0-18 0,2 3-16 0,-1-3-14 16,2 0-25-16,-3 1-12 0,1-1-17 0,0-2-9 16,0 0-19-16,-1 0-9 0,0-5-10 0,0 0-7 15,-1-5-16-15,1 2-19 0,-1-4-28 0,0 0-12 16,1 0-18-16,-1-1-5 0,0-1-11 0,-1-1-9 16,0-2-14-16,0 0-24 0,0 0-33 0,0 0-22 15,0 0-12-15,-2-14-3 0,-1 4-3 0,2-9 7 16,-1-3 3-16,1-16 12 0,0-1 11 0,0-1 8 0,1 0 22 15,2-1 34-15,1 2 27 0,2 1 36 0,-1 3 27 16,-3 7 17-16,3 10 17 0,0-1 10 0,0 3 7 16,0 0 7-16,2 2 5 0,-1 3 5 0,0 3-3 15,-1-1-8-15,1 3-7 0,0 1-10 0,1 3-7 0,-1-1-5 16,0 3 2-16,-5 0-4 0,10 5-1 0,-2 4-3 16,-3 0-5-16,1 9-5 0,-3 1-13 0,-3 3-12 15,-2-4-37-15,-3 2-40 0,0 1-51 0,-2-1-47 16,1-2-52-16,-2 1-50 0,-1-3-61 0,2-6-70 0,2-2-210 15,1-2-716-15,0-2 193 0</inkml:trace>
        </inkml:traceGroup>
        <inkml:traceGroup>
          <inkml:annotationXML>
            <emma:emma xmlns:emma="http://www.w3.org/2003/04/emma" version="1.0">
              <emma:interpretation id="{70C836D3-A412-4500-8687-947E2EE91BCA}" emma:medium="tactile" emma:mode="ink">
                <msink:context xmlns:msink="http://schemas.microsoft.com/ink/2010/main" type="inkWord" rotatedBoundingBox="9753,4472 11411,4471 11412,5262 9754,5264"/>
              </emma:interpretation>
              <emma:one-of disjunction-type="recognition" id="oneOf29">
                <emma:interpretation id="interp143" emma:lang="en-US" emma:confidence="0.5">
                  <emma:literal>(season</emma:literal>
                </emma:interpretation>
                <emma:interpretation id="interp144" emma:lang="en-US" emma:confidence="0">
                  <emma:literal>(Season</emma:literal>
                </emma:interpretation>
                <emma:interpretation id="interp145" emma:lang="en-US" emma:confidence="0">
                  <emma:literal>(seasons</emma:literal>
                </emma:interpretation>
                <emma:interpretation id="interp146" emma:lang="en-US" emma:confidence="0">
                  <emma:literal>(Seasons</emma:literal>
                </emma:interpretation>
                <emma:interpretation id="interp147" emma:lang="en-US" emma:confidence="0">
                  <emma:literal>(cagou</emma:literal>
                </emma:interpretation>
              </emma:one-of>
            </emma:emma>
          </inkml:annotationXML>
          <inkml:trace contextRef="#ctx0" brushRef="#br0" timeOffset="136587.6199">9622 3284 461 0,'-7'1'457'0,"-2"1"-50"0,0 2-39 0,-1 2-31 0,-4 8-24 15,-2 4-22-15,-9 15-16 0,1 3-10 0,3 2-15 16,-14 34-17-16,14-24-8 0,9-8-10 0,2 1-14 0,3 0-14 16,3 2-12-16,1-2-22 0,5 0-5 0,4-1-12 15,4-4-9-15,4 0-13 0,4-3-15 0,4-4-25 0,-7-6-30 16,-1-8-39-16,1 0-55 0,0-1-59 0,0-2-70 16,3-3-84-16,-1-2-92 0,-7-4-278 0,1-2-761 0,-3-1 206 15</inkml:trace>
          <inkml:trace contextRef="#ctx0" brushRef="#br0" timeOffset="138037.386">9742 3558 384 0,'0'0'400'16,"5"-4"-58"-16,-5 4-21 0,0 0-34 0,4-3-33 0,-4 3-16 15,0 0-21-15,0-3-19 0,0 3-26 0,0 0-18 16,0 0-20-16,-8-4-16 0,8 4-8 0,-12-1-12 15,2 2-14-15,-2-1-9 0,-1 1-1 0,0 1-12 0,2-1-10 16,0 1 1-16,1 1-1 0,3-2-2 0,-1 0 9 16,3 2 15-16,0-2 10 0,0 0 11 0,5-1 17 15,-8 3 12-15,6 0 12 0,2-3 11 0,-1 5 4 32,1 0-4-32,3 4-1 0,1 1-3 0,5 6 11 15,0-2-8-15,5 2 6 0,-4 0 3 0,2 1-2 0,-2 0-6 16,1-2-11-16,-2 0-9 0,-1 2-9 0,-1 0-6 0,-2-1-7 0,-2 2-6 15,-2 0-9-15,-4-1-31 0,0 4-50 0,-4-5-70 16,0 0-70-16,-3 2-72 0,2-3-77 0,-4-4-85 16,3-1-96-16,-1-5-315 0,3-2-931 0,0-4 249 15</inkml:trace>
          <inkml:trace contextRef="#ctx0" brushRef="#br0" timeOffset="138380.3419">9937 3669 426 0,'0'0'357'16,"0"0"-35"-16,-1 3-20 0,1-3-14 0,0 0-7 0,0 0-17 16,0 0-4-16,0 5-6 0,0-5 0 0,0 0 3 15,0 0 1-15,0 0-5 0,0 0-10 0,0 0-20 0,0 0-19 16,0 0-18-16,0 0-17 0,0 0-23 15,9-6-17-15,-9 6-25 0,1-6-30 0,-1 1-32 0,-1 2-16 16,0-2-13-16,-2 2-11 0,-1-2-12 0,-1 3-3 16,2 0-3-16,-6 1 1 0,2 0 6 0,7 1-2 0,-13 1 1 15,8 0-3-15,-1 1 4 0,2 0 10 0,-1 3 10 16,1-2 14-16,-1 7 12 0,1 0 4 0,2 0 8 16,2 0 1-16,4 7 1 0,-2-4-1 0,3-1-1 15,0-3-4-15,3 1-5 0,6 3-2 0,0 1-13 16,0-5-17-16,0-2-29 0,4-1-41 0,-4-1-48 0,6-2-63 15,-1-2-63-15,1-2-72 0,1-2-79 0,-1-2-225 16,-1-1-736-16,-1 0 200 0</inkml:trace>
          <inkml:trace contextRef="#ctx0" brushRef="#br0" timeOffset="138770.6447">10148 3672 542 0,'-13'3'333'0,"5"-1"-38"0,-1 1-37 0,2 2-32 0,1-3-24 16,0 2-20-16,1 0-10 0,-1 1-12 0,0 0-4 15,2 0 0-15,0 0-8 0,2-2 8 0,-1 1-4 16,2-2-6-16,0 3-2 0,1-5-2 0,1 6-10 0,-1-6-9 16,5 3-6-16,-1-1-8 0,1 1-12 0,1-1-8 15,5-2-6-15,-1 0-10 0,1 0-6 0,-1-2-9 16,0 0-6-16,0 0-5 0,1-1-2 0,-1 0-1 15,-3-1-8-15,0-2 1 0,-2 2 3 0,0 0-1 32,-1 0 5-32,-1 1 1 0,-2 0-9 0,-1 3-1 0,2-5-6 15,-2 5-3-15,0-5-4 0,0 5-5 0,0 0-1 16,2-3-1-16,-2 3-6 0,0 0 0 0,0 0 0 16,0 0-2-16,0 0 8 0,0 0 0 0,1 13 4 0,-1-7 1 15,4 4 1-15,-2-1 2 0,3 2-6 0,4 4-5 16,0 0-11-16,-3-4-24 0,2-1-30 0,-1-2-42 15,2-1-51-15,1-2-46 0,-2 0-53 0,2 0-53 0,3-3-44 16,-2-2-196-16,10 0-644 0,-3 0 175 0</inkml:trace>
          <inkml:trace contextRef="#ctx0" brushRef="#br0" timeOffset="139044.8743">10389 3582 335 0,'-11'2'345'0,"5"-2"-43"16,1 0-33-16,5 0-25 0,-7 3-12 0,4-1-5 16,1 2 2-16,2-4-10 0,-2 4 16 0,2-4 1 15,2 8 1-15,-1-3 10 0,1-1 3 0,4 3 4 16,2 1 3-16,1 1-3 0,3 3 17 0,-2-2-13 16,-2-1-11-16,-1 0-15 0,7 3-13 0,-5-2-19 15,-3-1-16-15,0-3-15 0,-2 2-15 0,-2 0-24 0,1 2-28 16,-4 1-38-16,-2 0-71 0,-3 6-86 0,-2-2-87 15,-3 0-91-15,0-1-95 0,2-5-102 0,3-2-253 16,1-4-864-16,1-1 233 0</inkml:trace>
          <inkml:trace contextRef="#ctx0" brushRef="#br0" timeOffset="139589.4098">10696 3623 2754 0,'0'0'194'0,"0"0"-117"16,-14 8-46-16,9-5-6 0,-3 2-12 0,0 2 1 0,2-1-2 16,-2 4 7-16,3-3 6 0,1 3 14 0,1 1 2 0,0-2 5 15,2 2 11-15,1-2 9 0,2 0 11 0,1-2 17 16,1 1 8-16,1-2 11 0,0-2 14 0,2 2 11 0,1-3 8 16,-1-1 10-16,0-1-1 0,3 1 0 0,-1-1-9 0,-2-2-15 15,1 0-9-15,-3 0-11 0,-5 1-13 0,10-2-15 16,-5-2-21-16,1 0-31 0,0-2-39 0,-2-2-48 15,-3 2-30-15,0-4-30 0,-2 0-31 0,-2 0-19 0,-3 1-12 16,0 0 1-16,-1 1 12 0,0 3 16 16,2-1 17-1,-1 2 15-15,2-1 25 0,1 2 30 0,0-1 29 16,1 2 30-16,2 2 25 0,-4-4 31 0,4 4 16 16,-3-4 11-16,3 4 22 0,0 0 18 0,4-4 12 15,1 3 12-15,0-2 8 0,-1 3 6 0,2-2-1 0,4-1-6 16,-2 3-11-16,4-1-3 0,-1 1-14 0,2 1-9 15,-1-1-12-15,0 3-7 0,-1-1-11 0,0 3-8 16,-1 0 5-16,-1 2-6 0,1 0-9 0,-3 2-9 16,1 0-2-16,-3 0-21 0,1 0-19 0,-1 2-24 15,-1-3-19-15,-1 0-19 0,-1 1-15 0,1-2-11 0,-1-1-7 0,-1-2 5 16,1 1 10-16,-1-2 6 0,0 0 12 0,-1-3 11 16,0 0 5-16,5 1 0 0,-5-1 1 0,0 0 3 15,8-10 3-15,-1 1 3 0,-1 0 0 0,5-9 3 16,1 1 2-16,-1 1 11 0,2 1 10 0,-6 2 12 15,1 4 13-15,-3 0 10 0,1 3 4 0,-4 1-2 16,2 1-3-16,0-1-5 0,-2 3-5 0,1 0-2 0,-3 2 7 16,0 0-1-16,0 0 2 0,6 8-6 0,-4 2 0 15,2 6-3-15,-2 2-2 0,-1 2-5 0,-1-2-23 0,1 0-29 16,-1-1-36-16,1-2-38 0,1 0-42 0,-1-3-42 16,0-5-43-16,2 0-49 0,-1-1-48 0,3-1-316 0,-1-1-777 15,6-2 211-15</inkml:trace>
        </inkml:traceGroup>
        <inkml:traceGroup>
          <inkml:annotationXML>
            <emma:emma xmlns:emma="http://www.w3.org/2003/04/emma" version="1.0">
              <emma:interpretation id="{CB146A6E-39BE-4A07-9EF7-9537B26AF334}" emma:medium="tactile" emma:mode="ink">
                <msink:context xmlns:msink="http://schemas.microsoft.com/ink/2010/main" type="inkWord" rotatedBoundingBox="11749,4821 11814,4940 11744,4978 11679,4859"/>
              </emma:interpretation>
              <emma:one-of disjunction-type="recognition" id="oneOf30">
                <emma:interpretation id="interp148" emma:lang="en-US" emma:confidence="0.5">
                  <emma:literal>=</emma:literal>
                </emma:interpretation>
                <emma:interpretation id="interp149" emma:lang="en-US" emma:confidence="0">
                  <emma:literal>:</emma:literal>
                </emma:interpretation>
                <emma:interpretation id="interp150" emma:lang="en-US" emma:confidence="0">
                  <emma:literal>-</emma:literal>
                </emma:interpretation>
                <emma:interpretation id="interp151" emma:lang="en-US" emma:confidence="0">
                  <emma:literal>.</emma:literal>
                </emma:interpretation>
                <emma:interpretation id="interp152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39809.1827">11327 3668 843 0,'0'0'556'0,"0"0"-37"0,0 0-31 0,18-6-36 0,-12 6-39 15,-1-3-54-15,0 1-43 0,1 1-39 0,-1 0-31 16,-5 1-26-16,10-3-51 0,-6 2-71 0,-4 1-95 16,6 0-102-16,-6 0-83 0,0 0-90 0,0 0-333 15,0 0-728-15,-10 11 198 0</inkml:trace>
          <inkml:trace contextRef="#ctx0" brushRef="#br0" timeOffset="139945.9974">11378 3777 533 0,'0'0'711'0,"0"0"-118"16,10-2-60-16,-6 1-32 0,-4 1-38 0,9-3-37 0,-3 1-50 16,-1-1-44-16,4 1-34 0,-2 1-45 0,1-3-66 0,-3 3-89 15,-2-2-95-15,2 1-113 0,-5 2-115 16,6 0-121-16,-6 0-291 0,0 0-764 0,0 0 207 0</inkml:trace>
        </inkml:traceGroup>
        <inkml:traceGroup>
          <inkml:annotationXML>
            <emma:emma xmlns:emma="http://www.w3.org/2003/04/emma" version="1.0">
              <emma:interpretation id="{5D2BED84-07D3-4D1C-966B-9FD0EA395723}" emma:medium="tactile" emma:mode="ink">
                <msink:context xmlns:msink="http://schemas.microsoft.com/ink/2010/main" type="inkWord" rotatedBoundingBox="12008,4477 13528,4435 13550,5211 12030,5253"/>
              </emma:interpretation>
              <emma:one-of disjunction-type="recognition" id="oneOf31">
                <emma:interpretation id="interp153" emma:lang="en-US" emma:confidence="0.5">
                  <emma:literal>winter)</emma:literal>
                </emma:interpretation>
                <emma:interpretation id="interp154" emma:lang="en-US" emma:confidence="0">
                  <emma:literal>winter</emma:literal>
                </emma:interpretation>
                <emma:interpretation id="interp155" emma:lang="en-US" emma:confidence="0">
                  <emma:literal>Winter)</emma:literal>
                </emma:interpretation>
                <emma:interpretation id="interp156" emma:lang="en-US" emma:confidence="0">
                  <emma:literal>wintery</emma:literal>
                </emma:interpretation>
                <emma:interpretation id="interp157" emma:lang="en-US" emma:confidence="0">
                  <emma:literal>winter))</emma:literal>
                </emma:interpretation>
              </emma:one-of>
            </emma:emma>
          </inkml:annotationXML>
          <inkml:trace contextRef="#ctx0" brushRef="#br0" timeOffset="147146.1363">11671 3575 338 0,'0'0'424'0,"0"0"-40"0,0 0-30 16,-2-3-21-16,2 3-21 0,0 0-24 0,0 0-28 0,0 0-22 15,0 0-27-15,0 0-16 0,0 0-25 16,0 0-17-16,0 0-13 0,0 0-9 0,0 0-16 0,-6 10-8 16,4-1-7-16,1 1-14 0,0 2-11 0,1-3-4 15,0 3-10-15,1-3-6 0,2 2 8 0,-1-1 7 0,1 1 3 16,0-2-2-16,4 0 4 0,-2-2-4 0,1 1-9 15,0-1-2-15,1-1-1 0,2-2-11 0,-1 1-5 16,2-2-2-16,-3-2-11 0,1 0-11 0,-8-1-15 16,12 0-16-16,-12 0-17 0,13-2-18 0,-8-1-14 15,0 0-12-15,2-3-9 0,-2-2 4 0,0 1 6 0,-1 1 4 16,-2 1 22 0,1 1 8-16,-2 0 0 0,-1 4 26 0,3-7 0 0,-3 7 1 15,2-4 2-15,-2 4 0 0,0 0 5 0,2-5-7 16,-2 5-2-16,0 0 12 0,0 0 3 0,0 0 8 15,5-2 5-15,-5 2 8 0,0 0-2 0,0 0 8 0,0 0 3 16,12 6-5-16,-7-4 3 0,0 0-3 0,5 1 3 16,-1-1-2-16,2 0 1 0,-1 0-8 0,0 0 6 15,0 0 3-15,-2-2-2 0,-1 0 3 0,-7 0-2 16,13-2 3-16,-8-1 0 0,0 0 0 0,3-3-1 0,-1-3 2 16,0-5 6-16,-4 0 0 0,-3-2 0 0,0 0-3 15,-4-2 1-15,-1 0-8 0,0 1-4 0,-4 1-20 16,-2 0-16-16,2 0-20 0,-2 2-24 0,1 5-31 15,4 0-29-15,-1 4-35 0,1 0-43 0,1 0-46 16,1 3-49-16,1 0-53 0,3 2-213 0,0 0-660 16,0 0 178-16</inkml:trace>
          <inkml:trace contextRef="#ctx0" brushRef="#br0" timeOffset="147437.5663">12085 3565 786 0,'-5'4'497'0,"2"0"-46"15,0 0-26-15,-1 0-34 0,3 0-34 0,-3 7-37 0,3-1-34 16,0 0-32-16,1-1-27 0,-3 1-22 16,2-1-23-16,1 2-20 0,0-2-25 0,-1-1-56 0,-1 0-72 15,2-1-80-15,2 0-84 0,-4-4-75 0,2-3-93 16,0 0-224-16,0 0-655 0,0 0 179 0</inkml:trace>
          <inkml:trace contextRef="#ctx0" brushRef="#br0" timeOffset="147579.0842">12127 3327 638 0,'-5'-5'657'16,"1"1"-123"-16,0 1-77 0,2 0-54 0,2 3-47 15,-4-4-42-15,4 4-43 0,0 0-66 0,-4-2-71 0,4 2-76 16,0 0-78-16,-5 7-78 0,5-7-81 0,-3 10-87 16,1-1-206-16,0 1-565 0,0-3 154 0</inkml:trace>
          <inkml:trace contextRef="#ctx0" brushRef="#br0" timeOffset="148021.1996">12172 3585 678 0,'-3'4'467'0,"3"-4"-53"15,0 0-60-15,-2 4-31 0,2-4-39 0,0 0-30 16,0 4-22-16,0-1-24 0,0-3-16 0,0 7-24 16,0-2-13-16,0-2-14 0,1 1-15 0,-1-1-9 0,0 0-11 15,0-3-6-15,1 4-5 0,-1-1-1 0,0-3-2 16,2 5 5-16,-2-5 3 0,0 2 4 0,0-2-2 15,0 3 0-15,0-3-4 0,0 0-4 0,0 0-10 16,0 0-12-16,0 0-7 0,0 0-14 0,10-10-10 0,-4 1-16 16,4-4-6-16,0-2-4 0,-2 4 0 0,-1 0-4 15,-2 3 0-15,1 1-1 0,-2 0 2 0,-1 3 2 16,1-1-1-16,-1 1 1 0,-1 1 3 0,1 0-8 16,-3 3 3-16,4-1 11 0,-4 1 2 0,0 0 7 15,10 7 6-15,-4 2-4 0,0-1 0 0,1 8-7 16,1 1-2-16,1 2-1 0,-1-1-2 0,-1 0-5 0,0 1-4 15,-2-2-31-15,2-1-40 0,-2-3-47 0,-2-2-55 0,3-2-48 16,-4-2-45-16,2-2-51 0,-2 0-56 0,1-4-281 16,-3-1-769-16,0 0 209 0</inkml:trace>
          <inkml:trace contextRef="#ctx0" brushRef="#br0" timeOffset="148239.7991">12498 3374 4167 0,'-2'-4'511'15,"1"-1"-245"-15,-2 3-107 0,3 2-54 0,-3-5-20 16,3 5-13-16,-4-2-22 0,4 2-7 0,0 0-8 16,0 0 6-16,-1 19 7 0,1 0 3 0,1 4 3 0,3 11 4 15,-4 1 1-15,2-7-10 0,-1-4 1 0,4 10-7 16,-2 1 0-16,-1-10 1 0,-1-5-11 0,2 2-3 16,-2-1-6-16,2-3-28 0,-2-1-47 0,0-4-61 15,2-1-70-15,-3-3-65 0,0-2-72 0,-2-3-99 0,1-1-242 16,1-3-791-16,0 0 214 0</inkml:trace>
          <inkml:trace contextRef="#ctx0" brushRef="#br0" timeOffset="148388.5588">12512 3505 4676 0,'-2'-4'741'0,"0"1"-381"0,1 0-184 0,1 3-67 16,0 0-7-16,-2-4-7 0,2 4 0 0,0 0-31 0,5-3-19 15,-5 3-4-15,13-3-37 0,-1 3-40 16,-2-2-52-16,0 2-60 0,3 0-74 0,-3 0-74 0,-1 2-81 15,-3-1-360-15,-6-1-888 0,12 0 240 0</inkml:trace>
          <inkml:trace contextRef="#ctx0" brushRef="#br0" timeOffset="148777.9565">12638 3591 531 0,'0'0'461'0,"0"0"-33"0,0 0-24 0,0 0-15 0,0 0-18 0,0 0-18 0,0 0-10 16,15-7-11-16,-10 5-23 0,-5 2-20 0,9-4-21 15,-5 2-24-15,1-2-23 0,-1 2-25 0,1 0-26 16,-5 2-11-16,7-6-20 0,-3 3-37 0,0 0-40 15,-2 1-41-15,1-1-40 0,-3 3-34 0,0-6-27 0,0 6-18 16,-4-4-1-16,4 4-10 0,-10-3-1 0,1 3 11 16,-2-1 10-16,2 1 9 0,-2 1 8 0,3-1 11 15,-2 2 22-15,2 1 14 0,2-2 15 0,-1 3 17 16,4-1 22-16,-1 0 17 0,1 1 11 0,2 0 8 16,1 2 6-16,3 3 0 0,0-1 2 0,2 1-2 15,4-2-4-15,5 6-7 0,1-4-5 0,0 2-6 16,1-2 0-16,3-1-9 0,0 0-7 0,1-3-30 0,0 0-43 15,-1-2-63-15,-1-3-78 0,-4 2-85 0,0-4-104 16,-4 2-268-16,0-4-766 0,0 0 208 0</inkml:trace>
          <inkml:trace contextRef="#ctx0" brushRef="#br0" timeOffset="149159.2331">12874 3516 381 0,'0'0'332'0,"-8"-1"-64"0,8 1-33 0,0 0-26 0,-2 5-11 16,2-5-7-16,-1 6-4 0,-1-1-1 0,1-1-8 16,0 1 2-16,1-5 9 0,2 13-4 0,0-4 5 0,0 0-8 15,1-2-9-15,2 2-5 0,-3-2-4 0,1-1-3 16,-1 0-8-16,3-1-6 0,-3-2-6 0,0 2-11 31,2-1-8-31,0 0-8 0,-1-2-14 0,0 3-8 16,-1-4-8-16,-2-1-6 0,5 5-7 0,-2-4-4 0,-3-1-9 15,0 0-1-15,8 1-6 0,-8-1-10 0,0 0-6 16,0 0-8-16,6-5-6 0,-5 2-4 0,0-2-3 16,1 0 0-16,-1 0-3 0,-1 1 3 0,1 0-6 15,0-1 1-15,0 0 4 0,0 0 1 0,2 0 2 16,1-2 1-16,1-1-8 0,0-1-4 0,0 2-1 0,2 0 3 15,0-1-1-15,0 3-3 0,1-3 0 0,-1 4-2 16,0 0-1-16,0 0-21 0,-1 2-36 0,0 0-57 0,-2 1-58 16,-4 1-71-16,0 0-86 0,13 0-332 0,-13 0-793 15,0 0 215-15</inkml:trace>
          <inkml:trace contextRef="#ctx0" brushRef="#br0" timeOffset="149434.2855">12994 3256 4621 0,'0'0'479'0,"5"-1"-229"0,-5 1-105 0,2-3-38 0,-2 3 22 15,0 0 28-15,0 0 12 0,12 6-7 0,-4 0-11 16,8 9 9-16,7 13 1 0,-1 4-2 0,-2 1 0 0,0 5-9 15,-4 0-5-15,-1 4-15 0,-5 0-12 16,-1 3-9-16,0 30-7 0,-8-27-12 0,-3-11-12 0,-2 0-23 16,-5-1-46-16,0 0-63 0,-2-1-67 0,-3-2-85 15,0-8-92-15,-7 4-105 0,1-9-140 0,2-3-341 0,-2-3-1061 16,1-5 284-16</inkml:trace>
        </inkml:traceGroup>
      </inkml:traceGroup>
      <inkml:traceGroup>
        <inkml:annotationXML>
          <emma:emma xmlns:emma="http://www.w3.org/2003/04/emma" version="1.0">
            <emma:interpretation id="{B94C4B95-C4F4-4416-BAC6-15185C9ED3B8}" emma:medium="tactile" emma:mode="ink">
              <msink:context xmlns:msink="http://schemas.microsoft.com/ink/2010/main" type="line" rotatedBoundingBox="781,5870 15323,5080 15379,6122 837,6912"/>
            </emma:interpretation>
          </emma:emma>
        </inkml:annotationXML>
        <inkml:traceGroup>
          <inkml:annotationXML>
            <emma:emma xmlns:emma="http://www.w3.org/2003/04/emma" version="1.0">
              <emma:interpretation id="{C8FED0EC-78FF-4D9B-827A-29752597DE58}" emma:medium="tactile" emma:mode="ink">
                <msink:context xmlns:msink="http://schemas.microsoft.com/ink/2010/main" type="inkWord" rotatedBoundingBox="756,6499 832,5961 943,5977 867,6515"/>
              </emma:interpretation>
              <emma:one-of disjunction-type="recognition" id="oneOf32">
                <emma:interpretation id="interp158" emma:lang="en-US" emma:confidence="0.5">
                  <emma:literal>p</emma:literal>
                </emma:interpretation>
                <emma:interpretation id="interp159" emma:lang="en-US" emma:confidence="0">
                  <emma:literal>P</emma:literal>
                </emma:interpretation>
                <emma:interpretation id="interp160" emma:lang="en-US" emma:confidence="0">
                  <emma:literal>.</emma:literal>
                </emma:interpretation>
                <emma:interpretation id="interp161" emma:lang="en-US" emma:confidence="0">
                  <emma:literal>r</emma:literal>
                </emma:interpretation>
                <emma:interpretation id="interp162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51181.6071">465 4888 321 0,'0'0'514'0,"0"0"-85"0,0 0-40 0,0 0-24 0,-6 15-24 0,0 3-20 15,3 4-29-15,1 1-22 0,0 0-19 0,3 13-21 16,-2-8-24-16,1 7-14 0,1-7-22 0,-1-5-18 0,3 0-13 16,-1 0-15-16,1-1-17 0,2-1-8 0,-1-3-13 15,-1-2-5-15,0 1-10 0,-1-6-7 0,1-2-7 16,-2-3-11-16,0 0-14 0,1 0-10 0,-2-2-8 15,1-2-11-15,-1-2-21 0,0 0-21 0,0 0-36 0,0 0-8 16,0 0-15-16,0-25-8 0,-1 6 1 0,-2-5 0 16,1-13 2-16,-2-2 5 0,4-3 4 0,0 0 9 15,0 2 16-15,2 0 13 0,0 5 27 0,-1 7 17 16,3 7 18-16,-2-1 13 0,3 2 27 0,0 1 24 0,0 3 26 16,2 0 15-16,-1 3 6 0,0 4 4 0,-1 1-3 15,1 0-6-15,-1 2-8 0,1 2-11 0,-2 1-9 16,1 0-4-16,-5 3 1 0,0 0 1 0,14 5-6 15,-8 1-5-15,-1 5-5 0,-1 7-7 0,-4 1-13 16,-1 1-27-16,-2 3-40 0,-3-2-50 0,0 1-55 16,-1-2-40-16,-4 0-47 0,4-1-50 0,-4-1-45 15,1-3-59-15,0-5-232 0,1-2-717 0,1-5 194 0</inkml:trace>
        </inkml:traceGroup>
        <inkml:traceGroup>
          <inkml:annotationXML>
            <emma:emma xmlns:emma="http://www.w3.org/2003/04/emma" version="1.0">
              <emma:interpretation id="{8748F99D-167E-464B-B453-B360E424B8E9}" emma:medium="tactile" emma:mode="ink">
                <msink:context xmlns:msink="http://schemas.microsoft.com/ink/2010/main" type="inkWord" rotatedBoundingBox="1050,5875 2660,5854 2669,6576 1059,6597"/>
              </emma:interpretation>
              <emma:one-of disjunction-type="recognition" id="oneOf33">
                <emma:interpretation id="interp163" emma:lang="en-US" emma:confidence="0.5">
                  <emma:literal>(season</emma:literal>
                </emma:interpretation>
                <emma:interpretation id="interp164" emma:lang="en-US" emma:confidence="0">
                  <emma:literal>(Season</emma:literal>
                </emma:interpretation>
                <emma:interpretation id="interp165" emma:lang="en-US" emma:confidence="0">
                  <emma:literal>[season</emma:literal>
                </emma:interpretation>
                <emma:interpretation id="interp166" emma:lang="en-US" emma:confidence="0">
                  <emma:literal>(seasons</emma:literal>
                </emma:interpretation>
                <emma:interpretation id="interp167" emma:lang="en-US" emma:confidence="0">
                  <emma:literal>(Seasons</emma:literal>
                </emma:interpretation>
              </emma:one-of>
            </emma:emma>
          </inkml:annotationXML>
          <inkml:trace contextRef="#ctx0" brushRef="#br0" timeOffset="151515.9481">970 4684 492 0,'-9'1'408'16,"-1"1"-47"-16,-2 1-18 0,2-1-32 16,-7 5-28-16,-2 1-17 0,-2 5-24 0,3 2-22 0,-9 9-2 15,4 6-7-15,1 1-7 0,-1 2-1 0,6 2-8 16,1 3-8-16,3-1-5 0,4 4-9 0,4 0-10 16,3-3-8-16,2 0-16 0,2-4-7 0,0 1-8 15,5-8-6-15,-1-4-6 0,9 8-8 0,0-6-10 16,-2-6-1-16,1-1-20 0,1-1-21 0,-1-3-31 0,4 0-34 15,-3-2-54-15,1-4-63 0,3-2-71 0,-4-3-95 16,-1-4-105-16,7-1-257 0,-1-4-787 0,-3-1 211 16</inkml:trace>
          <inkml:trace contextRef="#ctx0" brushRef="#br0" timeOffset="151850.1136">1035 4974 266 0,'-12'-2'343'0,"12"2"-44"0,-9-1-28 0,9 1-24 16,-10-1-23-16,5 1-23 0,5 0-17 0,-11-1-6 16,6 1-2-16,5 0-5 0,0 0 5 0,-15-1 5 15,12 1 7-15,3 0-16 0,-10-1-4 0,10 1 0 16,-7 0-10-16,7 0-4 0,0 0-7 0,-9 0-12 0,9 0-1 15,0 0 0-15,-5 2 1 0,5-2 6 0,0 5 2 16,0-5-9-16,3 8-3 0,1-1-12 0,2 2-4 16,3 5-11-16,0 3-10 0,0-1-8 0,0-1-3 15,2 1-14-15,-3 1-3 0,1 0-9 0,-3-1-4 16,-1 2-5-16,-2 1-12 0,-2-1-21 0,-4 0-40 0,-1-1-49 16,-2 0-65-16,0 0-55 0,-2-5-65 0,-4 2-60 15,2-4-70-15,1-6-260 0,2-2-775 0,-2-2 208 16</inkml:trace>
          <inkml:trace contextRef="#ctx0" brushRef="#br0" timeOffset="152187.0413">1196 5053 339 0,'2'3'420'0,"-2"-3"-32"0,0 0-21 0,3 4-8 0,-3-4-19 0,4 3-3 16,-4-3-20-16,0 0-10 0,0 0-14 0,6 0-13 16,-6 0-17-16,0 0-19 0,0 0-19 0,0 0-17 0,0 0-24 15,0 0-31-15,9-5-34 0,-9 5-40 0,0-4-29 16,0 4-29-16,-3-6-22 0,0 3-25 0,3 3-14 16,-8-4-8-16,3 4-1 0,0-2 1 0,5 2 7 15,-11 0 4-15,11 0 4 0,-12 3 5 0,7 0 2 16,0 0 8-16,1 0 14 0,-2 3 16 0,2 1 18 15,3 0 14-15,0 1 5 0,2 1 3 0,3 2 1 16,0-1-2-16,2-2 0 0,8 7-3 0,-3-3-10 0,3-1-2 16,1-1-7-1,-2-3-16-15,5 0-19 0,1-3-37 0,0-2-47 16,4 2-49-16,-1-2-65 0,2-3-73 0,-2-4-81 0,0 2-230 16,0 0-706-16,-2-3 192 0</inkml:trace>
          <inkml:trace contextRef="#ctx0" brushRef="#br0" timeOffset="152581.6943">1478 4999 466 0,'-9'1'275'0,"1"-1"-36"0,1 4-26 0,-1-3-30 0,2 1-14 16,-2 2-13-16,0 0-7 0,1 0-3 0,0 2-7 15,0-2-3-15,-1 2-1 0,3-3-6 0,0 1 5 16,0-1-1-16,1 1 3 0,0-2 2 0,4-2 6 15,-6 7-4 1,4-5 10-16,0 1 11 0,2-3-9 0,-2 6-5 16,2-6-5-16,1 3-7 0,-1-3-12 0,5 6-7 15,-1-5-15-15,0 1-7 0,6-1-11 0,-4 0-7 16,2-1-8-16,-2 0-6 0,-6 0-12 0,16-1-3 16,-9 0-12-16,0-1-13 0,0 2-8 0,-7 0-12 0,8-6-12 15,-4 5-6-15,-4 1-9 0,3-5 0 0,-3 5 6 16,0 0-1-16,3-4-2 0,-3 4 4 0,0 0 6 15,1-4-3-15,-1 4 4 0,0 0-10 0,0 0 12 16,0 0 0-16,0 0 2 0,0 0-2 0,0 0 2 16,0 0 8-16,0 0 7 0,0 0 0 0,10 8 1 0,-7-2 3 15,-1-1-2-15,3 3 0 0,2 1-6 0,-1 2 2 16,-1-2 2-16,6 5-40 0,1 0-41 0,-2-5-49 0,0-1-55 16,-2-2-64-16,1-1-70 0,1-1-237 15,9 0-659-15,2-2 178 0</inkml:trace>
          <inkml:trace contextRef="#ctx0" brushRef="#br0" timeOffset="152842.9499">1673 4933 476 0,'-9'0'273'0,"3"1"-42"0,2 0-26 0,4-1-13 0,-7 4-12 16,4-3-6-16,3-1 9 0,0 0 11 0,-4 6 8 15,4-6 9-15,0 0 16 0,-1 3 11 0,1-3 7 16,0 6 4-16,0-6-2 0,1 7-1 0,1-2-7 16,3 3-7-16,-2 0-17 0,2 1-8 0,0 1-16 15,1-1-12-15,1 7-22 0,-2-2-24 0,0-4-9 0,-2 6-20 16,2 2-24-16,-1 0-31 0,-4 0-59 16,-2-2-62-16,-2 0-79 0,0-4-68 0,-2-2-79 15,3-2-91-15,-2-1-264 16,-2-2-785-16,2-4 212 0</inkml:trace>
          <inkml:trace contextRef="#ctx0" brushRef="#br0" timeOffset="153186.2915">1897 4948 521 0,'-5'11'352'0,"-1"-1"-55"0,0 1-36 0,3-2-28 0,-2 8-24 16,2-1-18-16,3 1-12 0,1-2-6 0,2-4-6 15,1-3-3-15,1 3-4 0,0-3 7 0,1 0 8 16,2-1 14-16,-1-2 17 0,0-1 11 0,0-3 9 16,-1 1 3-16,4 0-2 0,-3-4-6 0,3 0-8 0,-2 1-18 15,1-3-7-15,-2 1-17 0,-2 0-18 0,3-4-24 16,-4 1-35-16,0-2-37 0,-3-2-35 0,-2 1-44 16,-4-1-54-16,-7-4-63 0,-2 2-48 0,-3 2-60 15,-2 2-48-15,1 2-54 0,-4-1-294 0,2 5-772 0,0 0 209 16</inkml:trace>
          <inkml:trace contextRef="#ctx0" brushRef="#br0" timeOffset="153546.7737">2109 5031 308 0,'-2'5'284'0,"-1"1"-22"0,1 0-12 0,2-1-9 0,-1-1-7 16,0-1-7-16,1-3-14 0,-1 7-6 0,1-7-3 15,-2 6-9-15,2-6 0 0,0 6 5 0,0-6-5 0,-1 3 4 16,1-3-8-16,0 0-5 0,1 3-9 0,-1-3-9 16,0 0-11-16,3 3-12 0,-3-3-17 0,0 0-13 15,4 4-11-15,-4-4-13 0,0 0-9 0,2 3-12 16,-2-3-7-16,3 3-9 0,-3-3-17 0,0 0-17 15,0 0-24-15,3 2-12 0,-3-2-8 0,0 0 2 16,0 0 0-16,0 0 7 0,0 0-1 0,0 0 3 16,0 0 2-16,0 0 2 0,7-5 3 0,-3 1 7 0,-1-2 9 31,0-1 13-31,1-4 13 0,1 1 11 0,-1 0 14 16,2 1 5-16,-2 0 13 0,0 1 6 0,0 0 4 0,-2 3 10 15,1 1-7-15,1-1-3 0,-4 5 1 0,3-4-17 16,-3 4-5-16,5-3-4 0,-5 3 9 0,0 0-6 15,0 0-4-15,17 13 4 0,-11-5-19 0,3 9-3 16,2 0-10-16,-1 1-24 0,2 1-42 0,-4-1-53 0,-1 1-47 16,3-2-53-16,-2 0-45 0,1-2-56 0,-3-3-67 15,0-4-371-15,0-2-865 0,0-2 231 0</inkml:trace>
        </inkml:traceGroup>
        <inkml:traceGroup>
          <inkml:annotationXML>
            <emma:emma xmlns:emma="http://www.w3.org/2003/04/emma" version="1.0">
              <emma:interpretation id="{C46B04C8-D284-4794-96DF-7019BA198221}" emma:medium="tactile" emma:mode="ink">
                <msink:context xmlns:msink="http://schemas.microsoft.com/ink/2010/main" type="inkWord" rotatedBoundingBox="2865,6249 2967,6108 3052,6169 2950,6311"/>
              </emma:interpretation>
              <emma:one-of disjunction-type="recognition" id="oneOf34">
                <emma:interpretation id="interp168" emma:lang="en-US" emma:confidence="0.5">
                  <emma:literal>=</emma:literal>
                </emma:interpretation>
                <emma:interpretation id="interp169" emma:lang="en-US" emma:confidence="0">
                  <emma:literal>:</emma:literal>
                </emma:interpretation>
                <emma:interpretation id="interp170" emma:lang="en-US" emma:confidence="0">
                  <emma:literal>-</emma:literal>
                </emma:interpretation>
                <emma:interpretation id="interp171" emma:lang="en-US" emma:confidence="0">
                  <emma:literal>,</emma:literal>
                </emma:interpretation>
                <emma:interpretation id="interp172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53737.2121">2595 4949 453 0,'-6'-2'532'0,"6"2"-68"0,0 0-35 0,0 0-23 0,0 0-39 16,0 0-41-16,0 0-43 0,13-5-29 0,-7 5-30 16,-6 0-30-16,10-1-53 0,-10 1-78 0,10-1-88 0,-10 1-92 15,0 0-89-15,9 1-97 0,-9-1-171 0,0 0-571 16,0 0 157-16</inkml:trace>
          <inkml:trace contextRef="#ctx0" brushRef="#br0" timeOffset="153879.9651">2511 5065 5726 0,'0'0'363'16,"8"-2"-205"-16,-8 2-85 0,0 0-13 0,0 0-9 0,18-7 35 0,-10 4-14 15,4-2-8-15,0 2-22 0,5-1 5 0,0 1-14 16,-5 1-30-16,0 1-62 0,-5-2-70 0,1 2-87 0,-2 1-91 15,-6 0-92-15,0 0-385 0,10 0-943 16,-10 0 254-16</inkml:trace>
        </inkml:traceGroup>
        <inkml:traceGroup>
          <inkml:annotationXML>
            <emma:emma xmlns:emma="http://www.w3.org/2003/04/emma" version="1.0">
              <emma:interpretation id="{78E605FC-55CB-44C9-BF12-D5F36C49C8EB}" emma:medium="tactile" emma:mode="ink">
                <msink:context xmlns:msink="http://schemas.microsoft.com/ink/2010/main" type="inkWord" rotatedBoundingBox="3250,5736 5326,5623 5383,6665 3307,6778"/>
              </emma:interpretation>
              <emma:one-of disjunction-type="recognition" id="oneOf35">
                <emma:interpretation id="interp173" emma:lang="en-US" emma:confidence="0.5">
                  <emma:literal>summer)</emma:literal>
                </emma:interpretation>
                <emma:interpretation id="interp174" emma:lang="en-US" emma:confidence="0">
                  <emma:literal>summon)</emma:literal>
                </emma:interpretation>
                <emma:interpretation id="interp175" emma:lang="en-US" emma:confidence="0">
                  <emma:literal>Summer)</emma:literal>
                </emma:interpretation>
                <emma:interpretation id="interp176" emma:lang="en-US" emma:confidence="0">
                  <emma:literal>swarming)</emma:literal>
                </emma:interpretation>
                <emma:interpretation id="interp177" emma:lang="en-US" emma:confidence="0">
                  <emma:literal>summand)</emma:literal>
                </emma:interpretation>
              </emma:one-of>
            </emma:emma>
          </inkml:annotationXML>
          <inkml:trace contextRef="#ctx0" brushRef="#br0" timeOffset="154534.5955">3016 4786 245 0,'0'0'385'16,"0"0"-60"-16,0 0-47 0,0 0-29 0,0 0-29 15,0 0-22-15,0 0-26 0,-29 4-10 0,19-3-13 0,-1 0-7 16,1 1-2-16,1 0-4 0,-1 1 10 0,4-1 4 16,-1-2 13-16,2 1 14 0,1 0 11 0,1 1 9 31,3-2 15-31,-6 2 9 0,6-2 2 0,0 0-2 0,0 7 14 16,0-7-13-16,9 10-7 0,-2-1-11 0,7 3-2 15,-1 2-13-15,3 0-13 0,-4 1-14 0,3 1-10 16,-1-1-9-16,-3 1-8 0,0 1-10 0,1 1-9 0,-5-1-11 15,-2 3-14-15,-5 0-22 0,-2-2-35 0,-3 4-53 16,-4-1-65-16,-4 0-61 0,1-1-69 0,1-3-68 16,-4-1-76-16,0-4-68 0,-2-4-369 0,3-2-955 0,3-5 256 15</inkml:trace>
          <inkml:trace contextRef="#ctx0" brushRef="#br0" timeOffset="155539.9108">3230 4895 698 0,'0'0'453'0,"-4"-3"-54"0,4 3-57 0,0 0-41 0,0 0-38 16,0 0-32-16,0 0-25 0,0 0-26 0,0 0-25 15,-7 6-9-15,4-1-10 0,2-1-14 0,0 0 11 0,-1 2-8 16,2 0 0-16,0-2 2 0,0-4-4 0,4 14 0 16,-1-7-4-16,2 2 3 0,0-5-18 0,-2 2 0 15,2-2-13-15,2 2-2 0,0-1-13 0,1-3-7 16,-2 0-5-16,1-1-5 0,3 0-7 0,0-1-8 0,0-1-15 15,-1 0-22-15,-2-2-19 0,1 0-20 0,0-2-13 32,-1-1-13-32,-1-1-7 0,-1-1 0 0,0 3 6 15,-3-2 10-15,0 1 20 0,-1 2 3 0,-1-1 11 16,2 1 20-16,-2 0 4 0,0 4 5 0,1-6 7 16,0 4-3-16,-1 2 2 0,0-5-9 0,0 5 0 0,0 0-4 15,0 0 4-15,0 0 0 0,0 0-3 0,0 0 3 16,0 0 10-16,0 0 6 0,0 0 1 0,1 17-1 15,3-9-1-15,0 1 1 0,0-1-1 0,1 2-3 16,1-4-10-16,2 4-9 0,-1-5-7 0,3 2-11 0,7 1-8 16,-4-3-22-16,3 3-26 0,3-3-32 0,0 0-30 15,0-3-26-15,0 0-17 0,-6-2-16 0,-2 0-9 16,1-1-1-16,-2-2 5 0,-1-1 12 0,0 1 10 16,-3-2 32-16,-2-1 44 0,-1 2 52 0,0-2 46 15,-2 3 33-15,0-3 33 0,1 1 20 0,-2 0 20 0,0 1 5 16,-2-2 7-16,2 3-2 0,-1-2-6 0,1 5-8 15,-2-6-16-15,0 3-9 0,2 3-7 0,0 0-5 16,-5-2-10-16,5 2-6 0,0 0-4 0,0 0 4 16,-8 10-5-16,4-1 3 0,1-1 5 0,1 0 5 0,-1 2-1 15,1-2 4-15,0-3-1 0,1 4-1 0,0-2 3 16,0-1 1-16,-1-2 4 0,2 0 1 0,0-4 3 16,-1 6 6-16,1-6-1 0,0 6 2 0,0-6 2 15,0 0-11-15,3 1-5 0,-3-1-6 0,0 0-6 16,0 0-11-16,12-7-16 0,-5 0-19 0,0-4-20 0,3-3-24 15,0-2-18-15,-2-2-8 0,1 3-2 0,-1-2 5 16,-4 6 10-16,1 2 4 0,-2 1 1 0,0 3 2 16,-1 0 2-16,0 1 0 0,-1 0 2 0,-1 4 5 15,3-3 1-15,-3 3 5 0,0 0 1 0,0 0 9 0,0 0 0 16,-2 11 4-16,2-6-1 0,0 5 4 16,-1-1 1-16,1 1 6 0,0-1-5 0,0 0 1 0,1 0 1 15,1-1 9-15,-1-2 15 0,1-1 8 0,1-1 7 16,-1 0-3-16,2-3 0 0,1 2-4 0,1-2-1 15,-6-1-2-15,16-4-3 0,-4 1-3 0,-2-4-1 16,6-2-2-16,-2-3-6 0,1-2-3 0,-1 0-2 16,-2 0-1-16,-2 0-4 0,-2 4 2 0,0 1-5 0,-3 1-4 15,-1 2-2-15,0 1-7 0,-2 2-6 0,1 1-4 16,-3 2-2-16,0 0 3 0,0 0 0 0,0 0 9 16,0 0-1-16,4 15 0 0,-4-5 3 0,1 8 4 15,0-4-2-15,2 2 1 0,-1-3 2 0,0 0 6 16,1-3-3-16,0 0 0 0,-1 0 12 0,2 0 5 15,1-2 6-15,0-2 2 0,2 0-7 0,1 0-23 0,2-1-36 16,1-2-52-16,7 1-61 0,-2-4-71 0,2-2-85 16,-5 1-230-16,4-4-662 0,0-3 181 0</inkml:trace>
          <inkml:trace contextRef="#ctx0" brushRef="#br0" timeOffset="156031.0629">4039 4891 521 0,'-7'2'334'16,"7"-2"-26"-16,-6 6-24 0,2-1-16 0,2-2-20 15,-5 5-10-15,4 0-13 0,-2 1 2 0,1 0-9 16,0-1-6-16,0 1-7 0,0-1-15 0,3-2-9 0,-1-1-12 16,0 1-8-16,0-2-7 0,1 1-6 0,1-5-5 15,-1 7-8-15,1-7-3 0,0 5-4 0,0-5-3 16,1 4-8-16,-1-4-9 0,0 0-7 0,0 0-11 15,3 4-9-15,-3-4-11 0,0 0-6 0,0 0-14 16,17-12-24-16,-10 6-23 0,0-3-16 0,1-6-19 16,1-1-12-16,-1 1-5 0,-2 2 5 0,-1 4 4 15,-1 1 1-15,0 2 5 0,-2 0-2 16,0 2 1-16,1 1 0 0,-3 3 2 0,3-5 0 0,-3 5 6 16,0 0 0-16,0 0 8 0,0 0 8 0,0 0-1 15,0 0 8-15,5 19 2 0,-5-12 1 0,0-1 1 16,2 3 5-16,-1-1 1 0,-1 1-3 0,1 0 0 0,1-2-2 15,-1-3 6-15,1 2 8 0,0-1 15 0,-1-2 9 16,-1-3 5-16,5 5 0 0,-3-4-1 0,-2-1-2 16,7 1-7-16,-7-1-3 0,11-1-1 0,-6-2 2 15,4-2-9-15,1-1-2 16,3-6-2-16,-5 1-3 0,1 0 0 0,-3 3 2 16,1 0 1-16,-1 2 1 0,-1-1 2 0,-3 3-4 15,3-1-4-15,-2 1-5 0,-1 1-2 0,-2 3 0 0,5-3-10 16,-5 3-5-16,0 0-5 0,0 0-4 0,7 8-5 15,-5-4-7-15,2 6-24 0,0-1-33 16,2 8-44-16,-1-1-41 0,1 2-39 0,1-3-45 0,-1 0-50 16,2-4-56-16,-3-4-196 0,3 1-670 0,0-2 182 15</inkml:trace>
          <inkml:trace contextRef="#ctx0" brushRef="#br0" timeOffset="156361.126">4439 4893 470 0,'-4'-3'521'15,"4"3"-52"-15,0 0-27 0,-3-3-36 0,3 3-28 16,0 0-30-16,0 0-25 0,0 0-24 0,0 0-19 16,0 0-18-16,0 0-16 0,0 0-21 0,0 0-15 0,0 0-30 15,0 0-17-15,0 0-17 0,7-6-31 0,-7 6-28 16,0 0-35-16,0 0-29 0,0 0-38 0,0 0-39 15,0 0-35-15,0 0-24 0,-10-3-11 0,10 3 6 16,-8 0 14-16,8 0 4 0,0 0 16 0,-11 0 11 0,11 0 21 16,0 0 21-16,0 0 30 0,-10 1 24 0,10-1 30 15,0 0 18-15,-5 3 16 0,5-3 6 0,0 5 7 16,0-5 0-16,2 6-5 0,0-1-5 0,4 2-3 16,-1 1-13-16,2 0-6 0,1-2-9 0,5 6-3 0,3-2-23 15,0 0-40-15,-1-1-52 0,3-2-72 0,-1-2-82 16,-3-1-86-16,6-1-101 0,-5-2-242 0,-1 0-772 15,-3-1 208-15</inkml:trace>
          <inkml:trace contextRef="#ctx0" brushRef="#br0" timeOffset="156707.7198">4676 4845 499 0,'-8'0'356'0,"8"0"-55"0,0 0-26 0,-9 3-31 0,9-3-17 15,-5 7-23-15,3-3-19 0,-2 0-6 0,2 1-9 32,-1 4 5-32,0 0-12 0,2-3 0 0,0 1-10 15,0 0 5-15,1-2 8 0,-2-1 11 0,4-1 8 16,-2-3 10-16,0 8-1 0,0-8 1 0,0 6 3 0,0-6 5 16,3 4-7-16,-3-4-10 0,4 4-6 0,-4-4-8 15,5 1-10-15,-5-1-13 0,0 0-13 0,14-1-13 16,-14 1-12-16,10-5-16 0,-5 3-5 0,0-2-11 0,4-2-22 15,-2-1-15-15,-1 0-23 0,-1-1-26 0,0-1-18 16,1 2-18-16,-3 1-20 0,0 0-19 0,1 1-16 16,-3 0-14-16,1 2-13 0,-2 3-23 0,3-7-18 15,-3 7-20-15,2-3-7 0,-2 3-6 0,4-4 6 16,-4 4 10-16,0 0 0 0,8-1-4 0,-8 1-6 0,10 0-24 16,-10 0-5-16,16 5-28 0,-6-4-40 0,-4-1-172 15,4 0-555-15,1 0 153 0</inkml:trace>
          <inkml:trace contextRef="#ctx0" brushRef="#br0" timeOffset="157002.8548">4762 4452 4025 0,'-1'-1'446'15,"1"-1"-184"-15,-1 0-95 0,1 2-32 32,0 0 23-32,0 0 40 0,0 0 18 0,15 8 0 0,-1 6-14 0,1 2 9 0,12 13 8 15,-3 3-6-15,-1 4-3 0,15 36-7 0,-17-24-10 16,-7-4-9-16,6 37-13 0,-3-5-16 0,-10-25-17 16,-4-10-9-16,-6 40-16 0,-2-27-86 0,-3-12-27 15,3-1 0-15,-5 0 0 0,-3-1 0 0,-4-1 0 0,2-2-174 16,-2-3-75-16,1-9-74 0,1-7-80 0,2-1-132 15,0-5-368-15,3-5-1085 0,3-2 290 0</inkml:trace>
        </inkml:traceGroup>
        <inkml:traceGroup>
          <inkml:annotationXML>
            <emma:emma xmlns:emma="http://www.w3.org/2003/04/emma" version="1.0">
              <emma:interpretation id="{26D614E3-9EDB-4352-A510-4219CAF61957}" emma:medium="tactile" emma:mode="ink">
                <msink:context xmlns:msink="http://schemas.microsoft.com/ink/2010/main" type="inkWord" rotatedBoundingBox="5949,5870 6328,5850 6357,6378 5978,6399"/>
              </emma:interpretation>
              <emma:one-of disjunction-type="recognition" id="oneOf36">
                <emma:interpretation id="interp178" emma:lang="en-US" emma:confidence="0.5">
                  <emma:literal>D</emma:literal>
                </emma:interpretation>
                <emma:interpretation id="interp179" emma:lang="en-US" emma:confidence="0">
                  <emma:literal>Y</emma:literal>
                </emma:interpretation>
                <emma:interpretation id="interp180" emma:lang="en-US" emma:confidence="0">
                  <emma:literal>y</emma:literal>
                </emma:interpretation>
                <emma:interpretation id="interp181" emma:lang="en-US" emma:confidence="0">
                  <emma:literal>,</emma:literal>
                </emma:interpretation>
                <emma:interpretation id="interp182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57484.9453">5599 4811 248 0,'-1'3'682'15,"1"-3"-99"-15,0 0-44 0,0 0-30 0,0 0-10 0,0 0-31 16,0 0-20-16,9 3-30 0,5-1-28 0,6-1-27 16,4 1-14-16,3-1-17 0,12 0-25 0,-1 0-30 0,-6 2-28 15,-6-1-25-15,-2-1-26 0,0-1-21 0,0 2-20 16,-6-2-17-16,-3 1-41 0,-2-1-52 0,-5 1-68 16,1 0-70-16,-4-1-77 0,-5 0-70 0,9-2-92 15,-6-1-121-15,-3 3-438 0,0 0-1067 0,-5-8 287 16</inkml:trace>
          <inkml:trace contextRef="#ctx0" brushRef="#br0" timeOffset="157706.4089">5819 4678 4820 0,'-2'-2'436'0,"2"2"-196"0,-2-4-106 0,2 4-27 15,0 0 16-15,0 0 37 0,12-2 8 0,-12 2-21 16,16 2-21-16,0 6-12 0,1 2-12 0,2 3 1 0,-3 2 13 15,-1 3-2-15,-1 1-2 0,-3 3 1 0,-4 1-3 16,0 13-5-16,-6-1-8 0,-6 2-12 0,-5-1-8 16,-3 0-10-16,-1-4-25 0,-5-2-37 0,4-5-45 15,-5 5-49-15,3-8-58 0,1-5-59 0,-1 0-81 0,-1-2-81 16,2-1-111-16,-3-3-381 0,4-4-1035 16,1-2 279-1</inkml:trace>
        </inkml:traceGroup>
        <inkml:traceGroup>
          <inkml:annotationXML>
            <emma:emma xmlns:emma="http://www.w3.org/2003/04/emma" version="1.0">
              <emma:interpretation id="{81C53B71-FDF8-4467-AE54-1F623A00D471}" emma:medium="tactile" emma:mode="ink">
                <msink:context xmlns:msink="http://schemas.microsoft.com/ink/2010/main" type="inkWord" rotatedBoundingBox="6760,5653 7885,5710 7845,6493 6720,6435"/>
              </emma:interpretation>
              <emma:one-of disjunction-type="recognition" id="oneOf37">
                <emma:interpretation id="interp183" emma:lang="en-US" emma:confidence="0.5">
                  <emma:literal>only</emma:literal>
                </emma:interpretation>
                <emma:interpretation id="interp184" emma:lang="en-US" emma:confidence="0">
                  <emma:literal>Only</emma:literal>
                </emma:interpretation>
                <emma:interpretation id="interp185" emma:lang="en-US" emma:confidence="0">
                  <emma:literal>oily</emma:literal>
                </emma:interpretation>
                <emma:interpretation id="interp186" emma:lang="en-US" emma:confidence="0">
                  <emma:literal>any</emma:literal>
                </emma:interpretation>
                <emma:interpretation id="interp187" emma:lang="en-US" emma:confidence="0">
                  <emma:literal>onyx</emma:literal>
                </emma:interpretation>
              </emma:one-of>
            </emma:emma>
          </inkml:annotationXML>
          <inkml:trace contextRef="#ctx0" brushRef="#br0" timeOffset="158514.3389">6407 4796 522 0,'-9'5'344'16,"4"2"-35"-16,0-1-29 0,2-1-7 0,1 1-6 15,2 2-1-15,1-3-4 0,1 4 1 0,3 1 0 0,3-4-1 16,1 2-3-16,7 0-12 0,4-1-12 16,1-2-8-16,1 0-3 0,3-2-5 0,-1-1-4 0,-2-2-2 15,1 0-8-15,-3-3-9 0,-1 0-13 0,-4-1-15 16,-6 1-11-16,0-2-8 0,0 1-11 0,-3-1-15 16,-2-1-34-16,0 1-30 0,-4 0-14 0,-2-1-47 15,-1-1-30-15,-5 0-33 0,-1 0-29 0,-9 0-27 16,-2 0-31-16,-2 4-25 0,2 3-20 0,0 1-18 15,-1 1-14-15,6 1-16 16,1 1-20-16,3-1-23 0,2 0-23 0,2 1-23 0,1-1-205 16,3 0-647-16,0-1 178 0</inkml:trace>
          <inkml:trace contextRef="#ctx0" brushRef="#br0" timeOffset="158953.7788">6872 4753 483 0,'0'0'456'0,"0"0"-82"0,-5 4-43 0,5-4-43 0,-3 2-32 0,3-2-33 16,-3 7-18-16,0-2-17 0,2-1-18 0,0 2-10 16,1 3-2-16,-1-2-14 0,1 2-12 0,-2-3 0 0,2 0-5 0,0-1-4 0,0-3-2 15,0 3 3-15,2-1 2 0,-2-4 2 0,0 4-4 16,1-2-4-16,-1-2-9 16,0 0-7-16,4 3-11 0,-4-3-10 0,0 0-11 15,17-9-2-15,-3-2-12 0,0 0-4 0,1 0-7 16,-2-1-5-16,-2 2-5 0,-1 2-1 0,-3 2 0 15,0 0 7-15,-2 3 2 0,-2 0 0 0,1-1-2 16,0 2-1-16,-4 2 1 0,5-1 4 0,-5 1 1 0,6 5-2 0,-1 3-3 16,0 1-5-16,0 7-1 15,0 2-5-15,0-1-6 0,0 2-30 0,-3-2-39 0,2 1-54 16,2-1-66-16,-2-1-54 0,1-5-58 0,-1-2-62 16,0-2-350-16,0-1-823 0,-2-3 221 0</inkml:trace>
          <inkml:trace contextRef="#ctx0" brushRef="#br0" timeOffset="159538.2727">7115 4502 477 0,'-4'5'465'15,"3"-2"-67"-15,-2 2-24 0,2 0-29 0,-3 5-22 16,2 8-22-16,-2 2-15 0,2 0-22 0,0 2-13 16,1 0-15-16,1 2-12 0,3-2-17 0,0 0-14 15,4 1-13-15,-1-2-16 0,0-1-9 0,2-3-16 0,2-1-8 16,0 1-12-16,-1-7-10 0,0-3-7 0,-2 0-10 16,3 0-9-16,0-2-14 0,1-4-21 0,0 0-29 15,1-3-34-15,-1-2-36 0,0-2-43 0,5-3-32 16,1-3-28-16,-2-2-21 0,-3-4-6 0,1 2-10 15,-4-2 4-15,-2 3 16 0,0 2 9 0,-4 3 15 0,0 2 21 16,-1 3 14-16,-1-2 13 0,0 5 12 0,1-1 7 16,-2 3 12-16,0 0 14 0,0 0 19 0,0 0 20 15,0 0 15-15,-6 16 14 0,6-6 16 0,-3 8 11 16,3-5 2-16,-1 5 7 0,1-2 2 0,3-3 0 0,-2-1-1 16,1-2 1-16,0-1 1 0,1-1 6 0,1 1 1 15,-2-3-1-15,2 0-5 0,0-1-6 0,0-2-14 16,1-1-25-16,-2 1-32 0,2-2-26 0,2-2-31 15,3-3-26-15,-1 0-18 0,-1-2-11 0,1-2 3 16,4-3 13-16,0-3 24 0,1 1 33 0,-4-2 44 0,-1 4 49 16,-3 3 54-16,-1 0 53 0,-1 2 45 0,0 0 33 15,-2 2 13-15,0 1 5 0,0 0-8 0,-2 3-11 16,1-4-13-16,-1 4-8 0,0 0-2 0,2 11-1 16,-6 6-3-16,1 6-10 0,-4 12-6 0,-1 5-12 15,-3 1-12-15,2 1-9 0,0-1-16 0,-1 1-7 16,1-2-10-16,1-1-11 0,-2-4-10 0,5-8-9 0,-1-4-6 15,-1-2-6-15,2 1-8 0,2-5-21 0,-3-3-38 16,5-4-47-16,-1 0-59 0,-1-5-45 0,2-1-68 16,1-2-92-16,0-2-115 0,0 0-417 0,0 0-1019 15,-3-24 275-15</inkml:trace>
        </inkml:traceGroup>
        <inkml:traceGroup>
          <inkml:annotationXML>
            <emma:emma xmlns:emma="http://www.w3.org/2003/04/emma" version="1.0">
              <emma:interpretation id="{FE882A00-64FD-4C70-9B7A-8BFA65070E3D}" emma:medium="tactile" emma:mode="ink">
                <msink:context xmlns:msink="http://schemas.microsoft.com/ink/2010/main" type="inkWord" rotatedBoundingBox="8473,5625 8504,6066 8319,6079 8288,5638"/>
              </emma:interpretation>
              <emma:one-of disjunction-type="recognition" id="oneOf38">
                <emma:interpretation id="interp188" emma:lang="en-US" emma:confidence="0.5">
                  <emma:literal>3</emma:literal>
                </emma:interpretation>
                <emma:interpretation id="interp189" emma:lang="en-US" emma:confidence="0">
                  <emma:literal>}</emma:literal>
                </emma:interpretation>
                <emma:interpretation id="interp190" emma:lang="en-US" emma:confidence="0">
                  <emma:literal>]</emma:literal>
                </emma:interpretation>
                <emma:interpretation id="interp191" emma:lang="en-US" emma:confidence="0">
                  <emma:literal>,</emma:literal>
                </emma:interpretation>
                <emma:interpretation id="interp192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60095.3493">7934 4501 219 0,'0'0'597'0,"2"-6"-81"0,1 3-39 0,-1-1-27 0,2 1-25 16,2-5-32-16,2 3-27 0,1 0-15 0,-1-1-24 15,2 2-19-15,1-1-25 0,-1 1-22 0,1 2-30 16,0 0-25-16,-1 1-22 0,0 0-20 0,-1 2-10 0,-2 1-19 15,-1 0-22-15,2 3-15 0,-2 4-28 0,-2 1-33 16,0 8-32-16,-7 2-35 0,1-2-44 0,-4 1-44 16,0 2-36-16,1-2-25 0,-2 0-11 0,1-2 11 15,1-5 13-15,1-2 18 0,2-2 18 0,0-1 48 16,0-1 47-16,-1-2 48 16,2-1 47-16,0 1 28 0,1-2 18 0,0-2 16 15,2 4 12-15,-2-4 18 0,5 2 15 0,-1-1 8 0,1 0 6 16,0 0-10-16,5 2-4 0,-2-2-12 0,1 1-8 15,0 1-9-15,1 1-7 0,-2-2-5 0,-2 2-4 16,-1-1-2-16,0 0-3 0,-1 1-6 0,-2 2-12 16,-3 3-8-16,0 3-9 0,-5 4-12 0,-3-1-24 15,-4 1-35-15,2 0-38 0,-2-2-42 0,-1 1-28 16,4-2-31-16,-4-1-25 0,-1-2-31 0,2-2-32 0,2-3-41 16,2 0-42-16,-1-4-61 0,2 0-94 0,1-2-342 15,2-1-952-15,0-2 254 0</inkml:trace>
        </inkml:traceGroup>
        <inkml:traceGroup>
          <inkml:annotationXML>
            <emma:emma xmlns:emma="http://www.w3.org/2003/04/emma" version="1.0">
              <emma:interpretation id="{C0F7D0D8-3A1F-409E-8FE9-33C959D60EC7}" emma:medium="tactile" emma:mode="ink">
                <msink:context xmlns:msink="http://schemas.microsoft.com/ink/2010/main" type="inkWord" rotatedBoundingBox="8976,5566 12460,5319 12495,5820 9011,6066"/>
              </emma:interpretation>
              <emma:one-of disjunction-type="recognition" id="oneOf39">
                <emma:interpretation id="interp193" emma:lang="en-US" emma:confidence="0.5">
                  <emma:literal>nonredundant</emma:literal>
                </emma:interpretation>
                <emma:interpretation id="interp194" emma:lang="en-US" emma:confidence="0">
                  <emma:literal>Nonredundant</emma:literal>
                </emma:interpretation>
                <emma:interpretation id="interp195" emma:lang="en-US" emma:confidence="0">
                  <emma:literal>nonredundart</emma:literal>
                </emma:interpretation>
              </emma:one-of>
            </emma:emma>
          </inkml:annotationXML>
          <inkml:trace contextRef="#ctx0" brushRef="#br0" timeOffset="175801.757">9690 4565 532 0,'0'0'365'0,"-9"4"-30"0,9-4-26 0,-3 6-26 0,2-2-9 0,0 0-15 16,0 2-9-16,-1 3-11 0,1 0-19 0,1 0-11 15,0 0-12-15,1 0-7 0,-1 1-11 0,2 0-8 16,-1-2-7-16,0-1-9 0,2 0-3 0,-2-3-12 15,0 1-7-15,0 0-4 0,1-2-6 0,-1-1-7 0,0 2-8 16,-1-4-9-16,1 3-6 0,1 0-13 0,-2-3-9 16,1 2-6-16,-1-2-1 0,0 0-2 0,3 2-13 15,-3-2-10-15,0 0-9 0,0 0-10 0,5-7-7 16,-4 2-6-16,0-4-6 16,-1-1 4-16,1 1-4 0,1-3 0 0,-2-5 3 0,1 4-2 15,0 2 3-15,-1 1 3 0,3 1 5 0,-3 0 2 16,1 0 2-16,0 1 1 15,2 0-1-15,0 0 2 0,1 1-7 0,3 0-1 0,-2 1-6 16,0 2 0-16,2-2-1 0,1 1-10 0,1 0-35 16,-1 1-44-16,2 2-56 0,-1-2-66 0,0 4-81 0,1 0-101 15,-3 2-291-15,2 0-816 0,-1 0 220 0</inkml:trace>
          <inkml:trace contextRef="#ctx0" brushRef="#br0" timeOffset="176172.8809">9926 4625 529 0,'0'0'379'16,"0"0"-19"-16,0 0 10 0,0 0-11 0,5 4 5 15,-5-4 9-15,0 0 2 0,0 0 1 0,9 0-6 0,-9 0-8 16,9 0-16-16,-4-2-21 0,1 1-24 0,-1-1-24 15,0 1-27-15,0-1-25 0,-1 0-24 0,1-1-21 16,-1 1-20-16,0 0-27 0,-2 0-34 0,-2 2-43 0,5-5-58 16,-4 3-51-16,-2-1-32 0,1 3-29 0,-2-7-24 15,-2 2-13-15,-5 0-5 0,0 1-5 0,-1 1 12 16,0 0 13-16,0 1 13 0,0 2 10 0,0-1 17 0,3 1 19 16,-1 0 21-16,8 0 23 0,-10 0 18 0,10 0 19 15,-6 3 14-15,3 0 16 0,2-1 3 0,0 1 7 16,2 2-3-16,2 0 4 0,2 3-1 0,1 0-4 15,2 1-5-15,4 4-4 0,3 1-3 0,-1 0-3 16,2-2 2-16,2-2-15 0,-1 2-33 0,-1-3-46 16,3-2-66-16,-1 2-80 15,-3-3-86-15,-3-4-96 0,0 1-217 0,-2-3-734 0,3 0 200 16</inkml:trace>
          <inkml:trace contextRef="#ctx0" brushRef="#br0" timeOffset="176659.3261">10337 4563 451 0,'-10'2'208'16,"10"-2"-36"-16,-8 0-19 0,3 2-10 0,2-2 7 16,-4 1 7-16,2 1 20 0,0-1 12 0,-1 0 12 15,1 0 3-15,0 2 2 0,-1-3-7 0,1 3 4 16,0-1-5-16,0 0-2 0,0 1-3 0,0 0-7 0,1-1-2 15,0 2-11-15,2-1-8 0,-1 3-5 0,0 2-9 16,1-1-9-16,2-1-9 0,0 1-13 0,2-1-8 16,0-2-10-16,3 4-7 0,-1-2-10 0,1 0-8 15,0-3-8-15,0 1-12 0,4-1-14 0,-3 1-17 0,0-3-23 16,-1-1-19-16,-5 0-23 0,10-2-23 0,-6-1-23 16,1-2-22-16,1-3-12 0,0-7-3 0,-3-2 3 0,1-1 9 15,-2-3 10-15,-2 1 10 0,0-4 13 0,-2-11 6 16,-1 0 7-1,-3 0 13-15,5 9 23 0,-3 3 27 0,3 3 38 0,-3-2 21 16,0 3 25-16,1 1 24 0,2 6 15 0,-1 2 10 16,2 1 8-16,-2 1-9 0,1 4-16 0,1-1-13 0,0 2-14 15,0 3-10-15,0 0-8 0,0 0-2 16,0 0 0-16,0 0-5 0,-1 29-6 0,2-11-1 16,-1 4-6-16,1 0-7 0,2 13-2 0,1-7-3 0,1 7-4 15,-1-9-4-15,-2-2-4 0,4-1-5 0,-1 0-20 16,0-1-25-16,4-4-30 0,0 0-32 0,0-2-27 15,0-4-24-15,-1-4-25 0,2-2-16 0,0-1-16 16,1-3-24-16,0-2-38 0,7-4-33 0,-4 0-30 16,2-5-236-16,-1-3-667 0,-2-2 182 0</inkml:trace>
          <inkml:trace contextRef="#ctx0" brushRef="#br0" timeOffset="177297.2513">10547 4451 516 0,'0'0'296'0,"0"0"-22"0,0 0-8 0,0 0-3 0,0 0-10 15,-12 8 0 1,11-2 3-16,-3 3-9 0,0 2-1 15,0 5-15-15,3-1-8 0,0 1-11 0,1-2-8 16,1-1-11-16,-1-3-9 0,1 0-15 0,1-1-13 0,0 1-8 0,2-1-16 16,0 0-11-16,1-1-14 0,-1-1-8 15,2-1-7-15,-1-2-14 0,1-1-7 0,0 0-22 0,-1-2-28 16,1-1-28-16,-6 0-28 0,15-4-23 0,-8 1-18 16,1-3-17-16,1 0-22 0,-1-2-3 0,1-7 8 15,-2 2 3-15,-2 2 17 0,-2 2 12 0,1 1 19 16,-3-1 24-16,2 3 16 0,-2 0 17 0,0 0 11 0,1 1 12 15,-2 5 5-15,1-5 4 0,-1 5-4 0,0-4 1 16,0 4 4-16,0 0 11 0,0 0 13 0,0 0 8 0,0 0 8 0,0 0 2 0,-3 14 1 16,3-8-5-16,3 5-5 0,-2 0-7 0,-1-1-2 15,4 7-7-15,1-6-3 0,-1 0 1 0,1-2-9 16,0 0-3-16,4-1-3 0,0 0-8 0,-1-1-21 16,2-1-26-16,6 2-29 0,-2-3-34 0,-3-2-20 0,2-2-27 15,-2 0-18-15,0-2-14 0,-1-1-9 16,-2-3-3-16,2-1 7 0,-3-3 17 0,0 1 23 0,-1-2 31 15,-2 0 32-15,-2 0 34 0,0-2 30 0,-1 2 30 32,0 0 19-32,-1-1 28 0,1 4 23 0,-1-2 0 15,0 2 4-15,2 2-3 0,-2 2-6 0,0-1-10 16,0 4-10-16,0-5-8 0,0 5-7 0,0 0-4 16,0 0-2-16,0 0 0 0,0 0 8 0,0 0 6 0,0 0 5 15,0 0-1-15,-4 15-1 0,4-10 0 0,1 4-4 16,-1 1-1-16,0-4-1 0,0 1-9 0,1 0-4 15,-1-4-3-15,0 2-2 0,2-1-3 0,-2 1 2 16,1-2-3-16,-1-3-1 0,1 6-5 0,-1-6-1 16,3 2-1-16,-3-2-6 0,0 0-3 0,0 0-10 15,0 0-6-15,15-9-4 0,-9 2-1 0,-1-2-7 0,3-6 1 16,0 1 1-16,-2 1-1 0,1 3 6 0,-5 3 5 16,3 0 9-16,-2 1 10 0,-1 2-4 15,-1-1 0-15,2 3-2 0,-3 2 0 0,2-6-4 0,-2 6 0 16,0 0 11-16,0 0 9 0,0 0 8 0,13 11-2 15,-9-3 0-15,1 2-4 0,0 0-2 0,0 0-3 16,0 0-6-16,-1-2 4 0,2 4-3 0,-2-3-14 16,0 0-37-16,0 0-55 0,-1-3-68 0,-1-1-74 0,1-2-80 15,0-1-111-15,-3-2-300 0,0 0-854 0,0 0 230 16</inkml:trace>
          <inkml:trace contextRef="#ctx0" brushRef="#br0" timeOffset="178239.2155">11281 4536 367 0,'-3'2'409'0,"3"-2"-53"0,0 0-41 0,0 0-31 0,0 0-21 15,0 0-28-15,0 0-7 0,0 0-21 0,0 0-13 16,-14 0-12-16,14 0-13 0,-9-2-7 0,3 2-6 0,0 0-4 16,-4 2-7-16,0-2-5 0,0 0-1 0,1 1-4 15,2-1-3-15,-1 2-6 0,3 0-6 0,-1 0-8 31,1-1-5-31,1 1-1 0,-1 2-1 0,2-3 0 16,0 4-5-16,1-2-3 0,1 1-2 0,-2 0-9 16,3-4-8-16,1 6-6 0,-1-2-6 0,3-1-10 0,1 1-6 15,-3-1-16-15,4-1-19 0,-1 1-20 0,3-1-17 16,-2-1-22-16,-5-1-23 0,11-1-23 0,-11 1-17 16,10-3-26-16,-1-4-18 0,0 0 2 0,-3-1-5 15,-1-2 2-15,1-8 10 0,-2-1 11 0,-1 0 15 0,-2 0 15 16,-1-3 29-16,-1 1 30 0,-1 0 32 15,2 0 29-15,-1 0 25 0,-1 4 31 0,-1 0 24 0,-1 1 20 0,1 4 16 16,1 2 10-16,0 1 5 0,0 4-4 0,1 0-10 16,1 0-15-16,-1 2-13 0,1 3-17 0,-1-4-8 15,1 4-10-15,0 0-8 0,0 0-3 0,0 0-6 16,0 17-6-16,1 0 0 0,0 1-8 0,4 2-6 0,-2 1-1 16,2 3 8-16,0 0-10 0,4 12-4 0,-1-10-24 15,-2-5-38-15,3 0-39 0,0 0-53 0,2-2-55 16,2 0-56-16,-2-4-59 0,0-1-58 0,4-5-332 15,-2-5-823-15,-2-1 222 0</inkml:trace>
          <inkml:trace contextRef="#ctx0" brushRef="#br0" timeOffset="178922.365">11446 4486 372 0,'-9'3'311'15,"3"0"-41"-15,1 2-31 0,0-3-19 0,1 3-17 16,1-2-7-16,0 1-7 0,1 0-6 0,-1 0-7 16,2 1 0-16,-1-1-5 0,1 0-9 0,2 2 3 0,1-2-12 15,0 0-5-15,1 0-1 0,-1-2-10 0,3 1-6 16,-1 1-8-16,2-2-14 0,-1-1-12 16,-5-1-8-16,11 1-13 0,-5 1-6 0,1-2-10 15,-7 0-4-15,11-2-19 0,-11 2-23 0,9-2-15 16,-4-1-17-16,-1 0-6 0,0 0 9 0,-2-1-6 15,-1-2 9-15,-1 6 5 0,3-9 8 0,-3 4 18 16,0 1 5-16,-1-1 4 0,-1 1 8 0,1-1 4 0,1 0 7 16,0 5 7-16,-2-6 0 0,0 4-2 0,2 2 0 15,0-6-5-15,0 6 4 0,0 0 1 0,0 0-3 16,0 0 0-16,0 0-7 0,0 0 2 0,0 0-6 16,7 13 0-16,-2-4-2 0,-2 0-2 0,2 1-1 15,4 4-3-15,1 1-4 0,0-1 1 0,1-1-4 0,-1-4-9 16,-1 0-13-16,1-2-19 0,7 1-32 15,-5-2-29-15,0 0-27 0,-1-2-24 0,8-2-14 0,-3-1-13 0,-4-1-1 16,-1-1 0-16,-2-1 6 0,1-2 13 0,-1-3 24 16,-2 0 34-16,-1 0 41 0,-1-1 34 0,-1 1 37 15,1-1 30-15,-3 0 10 0,0-2 20 0,-1 4 13 16,1 0 9-16,-2-1-2 0,0 3-3 0,0 1-7 0,0-1-15 16,0 4-4-16,-2-6-10 0,2 6-9 15,0 0-5-15,-2-3-8 0,2 3-5 0,0 0-4 16,-3-4-4-16,3 4-8 0,0 0 1 0,0 0-5 0,0 0 0 15,0 0-1-15,0 0 4 0,0 0 3 0,-9 7 3 16,9-7 0-16,-1 3 1 0,1-3 4 0,0 0 1 0,0 0 4 16,-2 4 0-16,2-4-3 0,0 0-3 0,0 0-2 15,0 0 0-15,0 0-6 0,0 0-1 0,17-10-6 0,-9 5-2 16,2-2-2-16,-1 2-2 0,-2-2-3 0,0 0-2 16,0 3-3-1,-1 1-1-15,-2-2 1 0,1 4-5 0,-5 1-2 16,6-3 0-16,-6 3 7 0,6 0 0 0,-6 0 3 15,0 0 2-15,9 6-4 0,-5-2 2 0,-2 1-4 16,4 4-9-16,-3 0-15 0,4 1-29 0,-5 0-47 16,3 0-46-16,-1 0-45 0,1-3-50 0,-2 1-58 0,2 0-66 15,-1-4-297-15,2-1-784 0,-2 0 212 0</inkml:trace>
          <inkml:trace contextRef="#ctx0" brushRef="#br0" timeOffset="179159.7599">11999 4188 303 0,'0'0'558'0,"-4"-4"-94"0,4 4-37 0,0 0-13 0,0 0-15 15,-5 11-20-15,3-1-22 0,0 7-21 0,2 1-15 16,0 2-13-16,0 0-19 0,2 2-21 0,-1 0-17 16,-1 2-24-16,3-1-20 0,-1 2-20 0,2 9-22 0,1-7-17 15,-1-5-14-15,1-2-13 0,-2-2-15 16,1 0-9-16,1-3-25 0,0-4-57 0,-2-2-61 15,1 0-68-15,-2-2-74 0,1-2-61 0,-2-1-82 0,-1-4-105 16,0 0-280-16,0 0-860 0,0 0 230 0</inkml:trace>
          <inkml:trace contextRef="#ctx0" brushRef="#br0" timeOffset="179303.13">12015 4407 4996 0,'0'0'724'0,"-1"-5"-330"16,1 5-180-16,0 0-81 0,-2-4-7 0,2 4-7 0,0 0-17 15,3-6-21-15,-3 6-16 0,9-2-9 0,4-2-6 16,-2 2-13-16,0-1-41 0,-1 2-47 16,0-1-70-16,-2 1-80 0,2 0-74 0,-4-1-79 0,0-1-99 15,-2 2-327-15,-4 1-937 0,5-5 252 0</inkml:trace>
          <inkml:trace contextRef="#ctx0" brushRef="#br0" timeOffset="174415.757">8647 4649 745 0,'0'0'489'0,"0"0"-39"0,0 0-32 0,0 0-37 0,0 0-41 16,-6 1-35-16,6-1-36 0,0 0-30 0,0 0-28 31,0 0-25-31,-1 2-16 0,1 3 4 0,-2 4 2 0,4 2-6 16,-1 7-13-16,0-1-13 0,0 0-16 15,3 1-6-15,-3-1-18 0,1-4-9 0,-1-3-9 0,0-2-10 16,-1 0-4-16,2-1-10 0,-1-2-6 0,-1-1-4 0,1 0 0 15,-1-2 6-15,0-2 7 0,1 5-7 0,-1-5-2 16,0 0-9-16,0 0-7 0,12-15-13 0,-5-4-11 16,0 0-12-16,3-15-8 0,-2 6-7 0,3-4 0 15,-3 6 0-15,-3 8 0 0,0-2 1 0,-1 7 4 0,-1 3 0 0,0 2 2 16,-2 1-4-16,2 2 0 0,-2 0 1 0,1 3 1 16,-2 2 6-16,0 0 5 0,0 0 7 0,11 16 2 0,-8-6-1 15,2 9-1-15,1 1-3 0,-1 1 3 0,0 0-6 16,0-1 0-16,1 3 0 0,1-4-1 0,-2 0-17 15,1-2-33-15,-2-4-34 0,-2-5-43 0,2 2-39 16,0-4-33-16,-2 0-44 0,1-1-43 0,0-3-59 0,-3-2-325 16,0 0-798-16,11-4 215 0</inkml:trace>
          <inkml:trace contextRef="#ctx0" brushRef="#br0" timeOffset="174833.3303">9001 4657 644 0,'0'0'415'16,"0"0"-44"-16,0 0-35 0,0 0-34 0,0 0-23 15,0 0-30-15,-10 0-22 0,10 0-18 0,0 0-27 0,0 0-21 16,0 0-11-16,0 0-15 0,0 0-11 0,0 0-1 16,-2 5 3-16,2-5 2 0,1 4 3 0,-1-4 1 15,5 6 1-15,-1-1 1 0,0-3-6 0,5 4-3 16,-2-1-8-16,3-1-6 0,-2 1-3 0,2-2-12 16,1 0-6-16,-4-2-6 0,1 0-9 0,-1 2-4 15,-2-2-6-15,2-1-5 0,-2 1-9 0,-5-1-5 0,10-1-3 16,-10 1-9-16,7-4-18 0,-4 2-27 0,-1-3-22 15,0 1-17-15,-2 0-14 0,-3-1-12 0,-1-5 0 16,-2 2-3-16,-3-1-2 0,-6-2-3 0,-1 3 3 0,-2 1-11 0,4 2-4 16,-4 3-12-16,3 1-14 0,1 1-18 0,2 1-17 15,1 1-25-15,1 1-18 0,4-2-32 0,0 4-27 16,0-2-27-16,2-1-192 0,0 2-572 0,3-2 158 16</inkml:trace>
          <inkml:trace contextRef="#ctx0" brushRef="#br0" timeOffset="175255.6734">9273 4598 663 0,'0'0'384'0,"-11"8"-44"0,9-5-21 0,0 1-23 0,-1 0-22 0,0 4-8 0,0 1-17 16,-2 0-12-16,1 2-17 0,2 0-17 0,-1-1-15 15,2 0-18-15,-1 0-19 0,0 1-15 0,1-3-10 16,0 2-10-16,1-3-12 0,-2-1-8 0,2 0-5 16,0-3 0-16,0 1 0 0,0-1-5 0,0 0 2 0,0-3-6 15,2 3-3-15,-2-3-5 0,0 0-7 0,0 0-10 16,0 0-7-16,11-10-4 0,-5 1-6 0,6-7-3 15,-1-2-10-15,2 0-4 16,-2 2 0-16,-3 0-6 0,2 1 2 0,-1 1-2 16,-3 4-3-16,1 3-2 0,-3 2 3 0,-1-1-8 15,0 3-4-15,1 2 3 0,-4 1 9 0,0 0 18 0,10 5 9 16,-4 5-1-16,2 4 1 0,-1 3-1 16,-1 1-6-16,0 1-2 0,0 2 0 0,1-1-6 0,-4-1-5 15,1 0-28-15,1-3-47 0,-2-3-54 0,2-3-50 16,-4 0-70-16,2-5-48 0,0 1-51 0,1-3-74 0,-1 0-221 15,-3-3-745-15,0 0 203 0</inkml:trace>
        </inkml:traceGroup>
        <inkml:traceGroup>
          <inkml:annotationXML>
            <emma:emma xmlns:emma="http://www.w3.org/2003/04/emma" version="1.0">
              <emma:interpretation id="{A9923F99-E4FF-4C0A-846C-D0375CEE9FA1}" emma:medium="tactile" emma:mode="ink">
                <msink:context xmlns:msink="http://schemas.microsoft.com/ink/2010/main" type="inkWord" rotatedBoundingBox="12815,5367 15312,5128 15387,5901 12889,6140"/>
              </emma:interpretation>
              <emma:one-of disjunction-type="recognition" id="oneOf40">
                <emma:interpretation id="interp196" emma:lang="en-US" emma:confidence="0.5">
                  <emma:literal>parameters</emma:literal>
                </emma:interpretation>
                <emma:interpretation id="interp197" emma:lang="en-US" emma:confidence="0">
                  <emma:literal>Parameters</emma:literal>
                </emma:interpretation>
                <emma:interpretation id="interp198" emma:lang="en-US" emma:confidence="0">
                  <emma:literal>parameter's</emma:literal>
                </emma:interpretation>
                <emma:interpretation id="interp199" emma:lang="en-US" emma:confidence="0">
                  <emma:literal>parameter</emma:literal>
                </emma:interpretation>
                <emma:interpretation id="interp200" emma:lang="en-US" emma:confidence="0">
                  <emma:literal>paramotors</emma:literal>
                </emma:interpretation>
              </emma:one-of>
            </emma:emma>
          </inkml:annotationXML>
          <inkml:trace contextRef="#ctx0" brushRef="#br0" timeOffset="180244.6323">12511 4179 3570 0,'0'0'394'16,"-4"-4"-136"-16,4 4-104 0,0 0-61 0,0 0-15 16,0 0 14-16,0 0 13 0,0 0 8 0,-6 13 3 0,3 5 0 15,1 3 17-15,2 18 1 0,1-1 3 0,0 5 0 16,2 1-5-16,-1 36-6 0,2-26-5 0,0-11-11 15,0 0-13-15,-2 1-9 0,1-2-11 0,0-1-10 16,5-1-6-16,-4-4-9 0,-2-10-3 0,1-3-20 0,-2-4-24 0,0 0-37 16,2-7-18-16,-2-2-24 0,0-2-23 0,1-2-18 15,-1 0-9-15,-1-2-5 0,0-4-13 0,0 4-19 0,0-4-25 16,0 0-16-16,0 0-11 0,-8-24 4 16,5 4 5-16,-1-4 19 0,-4-13 7 0,1-6 26 0,-1 1 11 15,2-35 16-15,2 27 25 0,0 10 28 0,4-2 31 16,0 1 22-16,0 5 26 0,3 9 22 0,-2 6 25 15,3 2 19-15,-2 1 13 0,3 1 18 0,-1 3 16 16,2 4 18-16,0 1 10 0,-1 1 4 0,1 0-2 0,3 2-6 16,-3 0-9-16,5 1-7 0,-3 2-8 0,-2 1-8 15,0 2 2-15,-6 0-4 0,15 4-2 0,-6 3-4 16,-2 1-8-16,-2 1-10 0,2 8-2 0,-6 1-13 16,-4 0-26-16,1 1-35 0,-4 1-34 0,-1 0-43 15,-3-3-53-15,0 1-48 0,1-1-42 0,-1-2-33 0,-3-5-37 16,5-2-35-16,0-4-51 0,-1-3-242 0,1-3-731 15,8 2 197-15</inkml:trace>
          <inkml:trace contextRef="#ctx0" brushRef="#br0" timeOffset="180802.0509">12814 4399 564 0,'-5'2'337'15,"-3"-1"-40"-15,8-1-32 0,-8 2-36 0,8-2-19 0,-12 3-22 16,7-2-12-16,0 1-15 0,5-2-7 0,-11 4-9 15,6-4 0-15,0 3-13 0,5-3 18 0,-8 5 4 16,3-3-2-16,5-2 4 0,-7 4-6 0,7-4-7 16,-6 2-6-16,6-2-5 0,-4 2-2 0,4-2 1 0,-2 5-3 15,2-5-11-15,0 0-5 0,1 7-11 16,1-3-8-16,1 0-8 0,1-1-12 0,1 0-7 16,5 2-7-16,-3-1-14 0,2-1-21 0,-2-1-13 0,-1-1-19 15,-6-1-12-15,12 0-8 0,-12 0-8 0,0 0-14 16,12-6-12-16,-8 3-11 0,-4 3 3 0,5-7 5 15,-4 1 7-15,-1 6 8 0,2-9 18 0,-2 3 16 16,-2 1 23-16,1 1 13 0,1 4 16 0,-4-8 6 16,3 4 4-16,0 0 5 0,1 4-1 0,-4-6-9 15,4 6-2-15,0 0 0 0,0 0 7 0,0 0-1 0,0 0 4 16,0 0 2-16,-4 15-2 0,7-6 8 0,2 1-5 16,1 6-4-16,2 1-2 0,-2-1-6 0,4-2-5 15,0 2-15-15,1-2-15 0,-1-1-24 16,0-3-32-16,-1 0-39 0,0-4-47 0,2-1-44 15,0-2-49-15,8 1-67 0,-2-4-82 0,2-1-213 0,-4 0-712 16,2-8 193-16</inkml:trace>
          <inkml:trace contextRef="#ctx0" brushRef="#br0" timeOffset="181130.4981">12989 4380 512 0,'0'0'297'0,"0"0"-20"0,-6 3-14 16,6-3-8-16,0 0-10 0,0 0-5 0,0 0 25 15,-5 3-10-15,5-3-6 0,0 0-6 0,0 0-10 16,0 0-10-16,0 0-14 0,-1 5-12 0,1-5-15 0,0 0-14 16,1 5-16-16,1 1-18 0,-2-6-11 0,4 8-14 15,0 0-10-15,0 1-7 0,0-1-12 0,-1-1-10 16,2-1-7-16,0 3-8 0,-1-3-6 0,0 0-3 0,-1-2-7 15,0 0-1-15,-1 0-7 0,-2-4-2 0,5 4-1 16,-5-4 2-16,5 2-3 0,-5-2-4 0,0 0 1 16,12-6-3-16,-10 1 2 0,4-4 0 0,1-1 4 15,2-4 9-15,-2-2 1 0,-1 0 1 0,2 0 1 16,-4 4 5-16,1 2-3 0,-3 2-4 0,2 2 2 16,-1-1-11-16,-3 3-1 0,3 1-3 0,-2-2-11 15,0 2-26-15,-1 3-31 0,3-4-33 0,-3 4-40 0,0 0-40 16,6-1-41-16,-6 1-41 0,0 0-48 0,12 5-45 15,-6-5-314-15,3 4-774 0,1 0 210 0</inkml:trace>
          <inkml:trace contextRef="#ctx0" brushRef="#br0" timeOffset="182070.4226">13360 4384 493 0,'-8'2'355'16,"2"-2"-50"-16,0 2-30 0,6-2-39 0,-13 2-25 15,8-1-19-15,5-1-11 0,-13 3-14 0,8-2-14 16,0 0-4-16,0 3-7 0,5-4-5 0,-9 5 1 15,5-2 10-15,-1 2-3 0,1-3 2 0,2 2-3 16,-2 0 1-16,1 1-11 0,2-1 0 0,0 1-4 0,2 1-10 16,-1-2-8-16,1 1-12 0,3 0-9 0,1 2-7 15,4-1-10-15,-1 0-15 0,1-1-13 0,0 0-18 16,2-2-28-16,-1 2-29 0,0-4-14 0,1 1-21 16,-4-2-7-16,-7 0-5 0,14-3-5 0,-6-2-7 0,-2 2-6 15,-2-2-4-15,0-1 14 0,0-2 4 0,-2 2 10 0,0-4 10 16,-1 4 18-16,-2-1 15 0,1 1 14 0,-2 1 11 15,1 0 7-15,1 5 16 0,-2-7 9 0,0 5 1 16,2 2 9-16,-2-6-1 0,2 6 2 0,0 0-4 0,-4-4 2 16,4 4 5-16,0 0 7 0,0 0-1 15,0 0 2-15,0 0 2 0,0 0 0 0,-1 16-7 16,3-7-2-16,1 0-2 0,-1 0-1 0,2 2-6 0,-1-3-5 16,2 1-12-16,0 0-3 0,1-1-17 0,0-1-18 15,2 0-28-15,1-2-11 0,1 0-6 0,1-2-6 16,0-1-11-16,-1 0 6 0,1-1-9 0,1-2-12 15,-2-1 6-15,-3-1 6 0,0 0 6 0,1-2 11 16,0-2 22-16,-1 0 22 0,-2-2 27 0,-1 0 21 0,1 1 12 16,-3-2 22-16,2 2 11 0,-3 1 15 15,2 1 10-15,-2 0 4 0,-1 2-3 0,1 0 3 0,-1 4-12 16,2-6-5-16,-2 6-12 0,0 0-6 0,0 0-9 16,-4-4-4-16,4 4-6 0,0 0-5 0,0 0-4 15,-9 10-4-15,6-5-2 0,0 3-4 0,-1 1-6 16,1 2 2-16,0-3-1 0,2-1-4 0,0 2 3 0,-1-2 0 15,1-1 11-15,0-2 11 0,1 0 4 0,0-4 4 16,0 7 2-16,0-7 4 0,2 5-3 0,-2-5-3 16,0 0-4-16,9 0-4 0,-9 0-4 0,12-9-5 15,2-2-3-15,1-1-1 0,-3-1-7 0,1-4-15 0,1 1-10 16,-4 1 3-16,0 2-3 0,-3 1 1 16,-2 3-3-16,-1 2 5 0,0 1-4 0,0 2 1 15,-2-1-2 1,1 3 0-16,-3 2-1 0,2-3 0 0,-2 3 1 0,0 0 2 0,0 0-1 0,0 0 0 0,2 11 0 15,-2-5 1-15,0 0 2 0,1-1-2 0,-1 1 4 0,1 3-4 16,0-2 1-16,1-2 2 0,-1 1 2 16,-1-1 11-16,1-1 1 0,-1-4 8 0,3 6 1 0,-1-3 0 15,-2-3 1-15,8 4-5 0,-8-4 0 0,10-1-3 16,-10 1 0 0,16-6 1-16,-8 1-4 0,3-2-1 0,2-3 2 15,-2-1-5-15,-1 3 1 0,-3 1 6 0,-1 0 10 0,2 1 7 16,-2 1 2-16,-3 2-6 0,0 0-4 0,0 1 2 15,-3 2-7-15,5-3-4 0,-5 3-4 0,0 0 3 16,0 0 1-16,5 12-5 0,-4-3-3 0,0 2-5 16,2 0-12-16,-1 7-17 0,1 0-29 0,-1-5-32 15,-1 3-43-15,2-2-39 0,0-3-33 0,-1-2-39 0,1-1-45 16,0-2-61-16,1-3-315 0,-1 2-795 0,2-2 216 0</inkml:trace>
          <inkml:trace contextRef="#ctx0" brushRef="#br0" timeOffset="182407.7266">13967 4398 216 0,'0'0'404'16,"0"0"-47"-16,0 0-33 0,0 0-30 0,0 0-10 16,0 0-14-16,0 0-2 0,0 0 10 0,0 0 4 15,0 0-6-15,0 0-10 0,0 0-8 0,0 0-17 16,0 0-19-16,0 0-14 0,0 0-19 0,20-2-19 0,-20 2-18 15,8-3-15-15,-7 1-18 0,-1 2-28 0,4-5-28 16,-2 3-29-16,-2 2-25 0,0-4-25 0,0 4-29 16,0 0-16-16,-6-7-14 0,3 5 1 0,3 2 6 15,-8-4 10-15,8 4 2 0,-9-2 5 0,4 1 9 16,5 1 19-16,-9-1 23 0,9 1 23 0,-8 1 18 16,8-1 17-16,-5 1 6 0,3 4 9 0,-1-2 5 15,2 2-2-15,1 0 2 0,-1 0-2 0,3 3-3 0,-1 0-9 16,4 2-4-16,-1 0-6 0,3 1-4 0,3 3-6 15,1-2-27-15,0-1-35 0,-4-4-53 0,3 0-63 16,0-2-59-16,1-1-66 16,0-1-71-16,0-1-327 0,1-2-787 0,1-2 212 15</inkml:trace>
          <inkml:trace contextRef="#ctx0" brushRef="#br0" timeOffset="182666.6823">14196 4085 417 0,'-4'-4'457'0,"4"4"-68"0,0 0-35 0,-3-3-44 0,3 3-13 15,0 0-17-15,0 0-5 0,-5 14-11 0,4-3-6 16,-3 5-5-16,0 3-1 0,0 0-2 0,2 2 4 0,-1 1-11 16,1 1-15-16,0-5-17 0,4 5-5 15,0 0-12-15,2-3-11 0,-2 2-19 0,1-3-10 16,3 1-14-16,0-2-11 0,0-3-17 0,0-1-13 0,2-1-3 15,-2-3-12-15,1-2-13 0,-1 0-29 0,0-1-41 16,1-1-68-16,-4-2-78 0,6 0-94 0,-4-3-103 16,-5-1-134-16,0 0-270 0,0 0-896 0,12-5 240 15</inkml:trace>
          <inkml:trace contextRef="#ctx0" brushRef="#br0" timeOffset="182823.922">14233 4320 4361 0,'-3'-2'622'0,"3"2"-364"0,-5-3-133 0,5 3-49 16,0 0-1-16,0 0 4 0,0 0-8 0,0 0-14 16,0 0-12-16,11-3-7 0,-11 3-39 0,16 0-52 15,-7 0-78-15,-2 0-80 0,-7 0-99 0,11 1-96 16,-11-1-240-16,9 1-777 0,-9-1 210 0</inkml:trace>
          <inkml:trace contextRef="#ctx0" brushRef="#br0" timeOffset="183221.9737">14312 4333 342 0,'0'0'371'16,"0"0"-52"-16,0 0-44 0,0 0-34 0,0 0-24 15,0 0-8-15,0 0 11 0,0 0 21 0,0 0 28 0,0 0 17 16,0 0 12-16,15-4 8 0,-15 4 0 0,8-4-1 16,-8 4 0-16,9-3-28 0,-4 1-19 0,-2 0-23 15,-1-2-19-15,2 1-27 0,1 0-21 0,-1 0-28 16,-4 3-30-16,5-6-54 0,-2 2-53 0,-3-1-45 16,1 2-38-16,-1 3-28 0,-3-6-16 0,3 6-15 15,-5-4 4-15,2 2 9 0,3 2 15 0,-12-3 10 16,7 3 9-16,-4 0 17 0,-1 4 26 0,2-3 35 0,2 1 25 15,-1 2 20-15,2-1 26 0,2 0 8 0,0 3 18 16,2 2 11-16,0 2-1 0,3 0 1 0,1 0-4 16,2 0-1-16,4 6-13 0,-1-5 1 0,5 3-9 15,1-2-9-15,-1 0-7 0,2-2-5 0,-2-4-34 16,-2-1-47-16,0-2-57 0,10 3-78 0,-7-2-89 0,0-4-98 16,-3 0-356-16,11-3-855 0,-5-1 231 0</inkml:trace>
          <inkml:trace contextRef="#ctx0" brushRef="#br0" timeOffset="183589.4613">14575 4230 566 0,'-2'2'306'0,"2"-2"-47"0,-5 6-33 0,1-3-26 0,-1 5-24 16,0-1-18-16,0 3-12 0,0-2-1 0,1 1 6 15,1-3 2-15,-1 2 14 0,2 0-8 0,1-1 9 16,-1-2 5-16,2-1-1 0,0 0 7 0,0-4 2 16,0 8 4-16,2-4 3 0,-2-4 4 0,2 6 0 15,-2-6-4-15,4 5-4 0,-4-5-8 0,5 2-5 16,-5-2-35-16,8 0-2 0,-8 0-9 0,8-2-19 0,-3 0-7 16,1-1-16-16,0 0-16 0,1-3-25 0,0-1-22 15,-1 2-19-15,0-2-12 0,-1 1-12 0,-1 1-3 16,0 0-1-16,-2 2-6 0,2-2 1 0,-3 3-3 15,1-1 9-15,1 0-1 0,-3 3-2 0,5-5-1 16,-4 3 3-16,-1 2 0 0,8-5 0 0,-4 4 6 16,-1-1-1-16,1 1 2 0,1-2-1 0,-5 3 1 15,11 0-5-15,-11 0-21 0,17-1-28 0,-10 4-36 0,6-2-36 16,-5-1-44-16,2 1-44 0,2 1-50 0,-1-2-62 16,-3 1-208-16,2 0-662 0,-2-1 180 0</inkml:trace>
          <inkml:trace contextRef="#ctx0" brushRef="#br0" timeOffset="183859.0308">14984 4254 522 0,'-6'-3'346'16,"2"1"-49"-16,4 2-39 0,-14-5-32 0,2 2-28 15,2 3-25-15,-2 0-18 0,-1 0-9 0,-5 0-14 16,3 0-8-16,2 2 0 0,3-2 4 0,1 3 9 15,3-3 17-15,6 0 16 0,-12 1 10 0,12-1 15 0,-7 4 13 16,4-2 6-16,3-2 1 0,-1 6 1 0,1-6-1 16,4 8-8-16,2-1 1 0,2 0-2 0,3 7-17 15,2-2-5-15,-1 2-10 0,-1-5-15 0,-2 0-13 16,0-1-13-16,-3 0-10 0,0 0-18 0,-1-3-3 16,-1 4-7-16,-4 0-16 0,-1 1-38 0,-4 1-59 15,-7 3-94-15,-3 2-95 0,1-4-111 0,-3 0-130 0,-2-2-352 0,2-1-962 0,3-8 259 31</inkml:trace>
        </inkml:traceGroup>
      </inkml:traceGroup>
      <inkml:traceGroup>
        <inkml:annotationXML>
          <emma:emma xmlns:emma="http://www.w3.org/2003/04/emma" version="1.0">
            <emma:interpretation id="{49ABC1F9-7D50-4045-973C-E3E755A1B36F}" emma:medium="tactile" emma:mode="ink">
              <msink:context xmlns:msink="http://schemas.microsoft.com/ink/2010/main" type="line" rotatedBoundingBox="1065,6706 15514,6043 15547,6750 1098,7413"/>
            </emma:interpretation>
          </emma:emma>
        </inkml:annotationXML>
        <inkml:traceGroup>
          <inkml:annotationXML>
            <emma:emma xmlns:emma="http://www.w3.org/2003/04/emma" version="1.0">
              <emma:interpretation id="{AC13E63A-3191-44F3-B50F-46EB9A52B1F4}" emma:medium="tactile" emma:mode="ink">
                <msink:context xmlns:msink="http://schemas.microsoft.com/ink/2010/main" type="inkWord" rotatedBoundingBox="1073,6884 2305,6827 2325,7264 1094,7321"/>
              </emma:interpretation>
              <emma:one-of disjunction-type="recognition" id="oneOf41">
                <emma:interpretation id="interp201" emma:lang="en-US" emma:confidence="0.5">
                  <emma:literal>since</emma:literal>
                </emma:interpretation>
                <emma:interpretation id="interp202" emma:lang="en-US" emma:confidence="0">
                  <emma:literal>Since</emma:literal>
                </emma:interpretation>
                <emma:interpretation id="interp203" emma:lang="en-US" emma:confidence="0">
                  <emma:literal>sine</emma:literal>
                </emma:interpretation>
                <emma:interpretation id="interp204" emma:lang="en-US" emma:confidence="0">
                  <emma:literal>sines</emma:literal>
                </emma:interpretation>
                <emma:interpretation id="interp205" emma:lang="en-US" emma:confidence="0">
                  <emma:literal>Sine</emma:literal>
                </emma:interpretation>
              </emma:one-of>
            </emma:emma>
          </inkml:annotationXML>
          <inkml:trace contextRef="#ctx0" brushRef="#br0" timeOffset="187656.0019">859 5756 333 0,'-5'-1'381'0,"-5"2"-74"0,-2 0-45 0,2 1-39 0,-3 2-22 0,3 0-26 16,-7 3-23-16,0 2-15 0,5-2-13 0,2-2-9 16,3 1-13-16,1-1-3 0,1 0 2 0,3 0 11 15,0-1 16-15,2-4 26 0,0 8 28 0,3-5 27 16,1 2 23-16,3 1 9 0,1 2 2 0,3-3 0 16,4 5-8-16,0-1-2 0,2 0-2 0,0 3-11 0,-2-1-11 15,-5-3-16-15,0 2-12 0,-1-3-13 0,-3 1-8 16,-1 2-15-16,-1 1-15 0,-2 7-21 0,-3 2-38 15,-4-2-59-15,-2 2-70 16,-3-1-58-16,-2-2-75 0,3-1-57 0,-3-1-62 0,-2-2-62 16,1-7-383-16,4-2-905 0,-1-2 242 15</inkml:trace>
          <inkml:trace contextRef="#ctx0" brushRef="#br0" timeOffset="187976.7775">1131 5690 5072 0,'-5'-2'251'0,"-1"-1"-151"0,-2 2-55 0,1-1-20 0,2 0-11 0,-1 1-11 0,6 1-34 16,0 0-60-16,-12 1-49 0,12-1-66 0,-8 5-68 15,6 0-83-15,-2-1-250 0,3 1-728 0,1-5 199 16</inkml:trace>
          <inkml:trace contextRef="#ctx0" brushRef="#br0" timeOffset="187859.1104">1079 5868 2961 0,'2'2'328'16,"-2"-2"-166"-16,0 6-44 0,0 0-8 0,0 0-17 16,0 3 15-16,-2 1-7 0,2 1 0 0,-2 6-18 15,3-1-4-15,0 1-2 0,1-3-9 0,-2-1-5 0,1-4-11 16,-1 0-13-16,2 0 3 0,-2-1-28 0,2-3-36 16,-1 1-38-16,-1-3-40 0,0-3-64 0,0 0-97 15,0 0-286-15,0 0-656 0,0 0 180 0</inkml:trace>
          <inkml:trace contextRef="#ctx0" brushRef="#br0" timeOffset="188365.9769">1191 5959 372 0,'0'4'446'0,"0"-4"-56"16,1 7-32-16,0-3-33 0,-1-4-25 0,3 8-27 16,-1-3-30-16,0 0-29 0,-1 1-18 0,2-2-22 0,-2 1-10 15,1 0-22-15,0-1-19 0,-1 1-8 0,-1-5-15 16,4 5-4-16,-3 0-8 0,-1-5-6 0,2 4 14 15,-2-4 5-15,0 0-2 0,0 0-13 0,0 0-2 16,0 0-11-16,9-9-12 0,-5-2 2 0,2-5-5 16,0 1-1-16,0-4 1 0,1 3 9 0,-2 2 9 0,-2 4 3 15,1 2 13-15,0-1 8 0,-2 3-6 0,1 1-4 16,-2 1-7-16,2 0-5 0,-3 4-10 0,4-5 2 16,-4 5-3-16,0 0 2 0,0 0-11 0,13 15-3 0,-6-6-5 15,0 10-23-15,0-1-31 0,-2 1-50 0,0 2-59 16,2 0-65-16,-1-1-56 0,2-1-63 0,-3-1-62 15,0-5-334-15,2 4-831 0,1-6 224 0</inkml:trace>
          <inkml:trace contextRef="#ctx0" brushRef="#br0" timeOffset="188619.4227">1585 5881 223 0,'-7'1'320'16,"-1"0"-52"-16,3 0-33 0,0 3-26 0,0-2-11 16,0 1-3-16,5-3-4 0,-5 6 0 0,5-6-8 15,-5 6 3-15,5-6-5 0,-2 6-7 0,-1 0-9 16,3-6-5-16,-2 7-5 0,2-1-14 0,1 3-6 16,1 0-24-16,2 0-13 0,-1-1-6 0,2 2-21 15,6 2-34-15,-1-1-59 0,-1-5-71 0,-2 0-94 16,0-3-307-16,5 0-592 0,-1 0 163 0</inkml:trace>
          <inkml:trace contextRef="#ctx0" brushRef="#br0" timeOffset="188885.3593">1783 5891 584 0,'0'0'398'16,"0"0"-57"-16,0 0-39 0,0 0-29 0,0 0-35 15,0 0-29-15,0 0-25 0,0 0-22 0,0 0-6 16,0 0-3-16,0 0 7 0,4-9 5 0,-4 9 1 16,0 0 0-16,0 0-11 0,0 0-3 0,0 0-8 15,0 0-1-15,0 0-13 0,0 0-6 0,0 0-3 0,0 0-1 16,0 0-2-16,0 0-1 0,0 0 11 16,-17 10 5-16,17-10 2 0,0 7-2 0,0-7-5 0,3 10-12 15,2-1-4-15,2 0-6 0,5 6-16 0,-1-6 1 16,4 2-17-16,1 1-9 0,2-4-51 0,-2-2-71 15,2 1-109-15,-3-4-103 0,-1-2-147 0,4 0-330 16,-3-2-896-16,-5 0 240 0</inkml:trace>
        </inkml:traceGroup>
        <inkml:traceGroup>
          <inkml:annotationXML>
            <emma:emma xmlns:emma="http://www.w3.org/2003/04/emma" version="1.0">
              <emma:interpretation id="{71E3890A-16DC-42EA-A72E-EFDD0C777295}" emma:medium="tactile" emma:mode="ink">
                <msink:context xmlns:msink="http://schemas.microsoft.com/ink/2010/main" type="inkWord" rotatedBoundingBox="2594,6658 2989,6639 3015,7208 2620,7226"/>
              </emma:interpretation>
              <emma:one-of disjunction-type="recognition" id="oneOf42">
                <emma:interpretation id="interp206" emma:lang="en-US" emma:confidence="0.5">
                  <emma:literal>if</emma:literal>
                </emma:interpretation>
                <emma:interpretation id="interp207" emma:lang="en-US" emma:confidence="0">
                  <emma:literal>it</emma:literal>
                </emma:interpretation>
                <emma:interpretation id="interp208" emma:lang="en-US" emma:confidence="0">
                  <emma:literal>iff</emma:literal>
                </emma:interpretation>
                <emma:interpretation id="interp209" emma:lang="en-US" emma:confidence="0">
                  <emma:literal>ifs</emma:literal>
                </emma:interpretation>
                <emma:interpretation id="interp210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190087.8994">2273 5682 6289 0,'-9'-5'478'0,"2"0"-255"0,2 2-127 0,2 1-38 0,1 0-19 15,2 2-1-15,-3-5-5 0,3 5-12 0,2-4-6 0,-2 4-37 16,4-3-58-16,-3 1-72 0,-1 2-81 0,0 0-66 16,0 0-74-16,6-1-89 0,-6 1-322 0,0 0-942 0,0 0 251 15</inkml:trace>
          <inkml:trace contextRef="#ctx0" brushRef="#br0" timeOffset="189435.2602">2289 5827 396 0,'0'0'547'0,"0"0"-56"0,0 0-37 0,0 0-24 0,-3 12-31 0,5-3-36 0,-1 1-36 15,-1 2-35-15,1 5-31 0,3-2-27 16,-3 2-24-16,0-4-25 0,0-2-22 0,0 0-18 0,-1-4-45 16,2-1-72-16,-2 1-78 0,2-4-81 0,-2 2-89 15,0-3-114-15,0-2-255 0,0 0-707 0,0 0 192 16</inkml:trace>
          <inkml:trace contextRef="#ctx0" brushRef="#br0" timeOffset="189811.2254">2420 6020 276 0,'-1'3'385'0,"2"0"-24"0,-1-3 1 0,0 5-1 0,0-5 0 0,0 0 14 15,0 0 3-15,0 0 6 0,0 0 2 0,0 0-3 16,4-14-19-16,-3 4-21 0,0-5-22 0,-1-5-25 0,-1 2-29 15,0-5-26-15,1-12-26 0,-1 7-22 0,-1-10-20 16,1 0-21-16,1-1-16 0,-1 0-11 16,3-2-16-16,1 2-12 0,-2 2-9 0,3 11-9 0,-2 5-9 15,1 3-6-15,-1 1-2 0,1 3-15 0,-2 4-5 16,0 1-6-16,1 2-5 0,1 3-10 0,0-1-4 0,0 2-19 16,0 0-25-16,-3 3-36 0,10 3-49 0,-1 1-49 15,-1 4-69-15,6 9-72 0,-1 1-77 0,-2 1-96 16,4 14-335-16,-7-11-973 0,-1-2 261 0</inkml:trace>
          <inkml:trace contextRef="#ctx0" brushRef="#br0" timeOffset="189931.7213">2505 5771 308 0,'-4'-3'789'0,"4"3"-175"0,-1-3-103 0,1 3-74 0,6-4-43 15,1 1-47-15,4 1-40 0,8-2-40 0,0 1-67 16,-1 0-79-16,-2 1-93 0,-3 2-107 0,-4 0-123 16,2-1-125-16,-3 2-180 0,-8-1-609 0,7 0 166 0</inkml:trace>
        </inkml:traceGroup>
        <inkml:traceGroup>
          <inkml:annotationXML>
            <emma:emma xmlns:emma="http://www.w3.org/2003/04/emma" version="1.0">
              <emma:interpretation id="{53F28F19-CD69-43F3-BB27-823A543AC700}" emma:medium="tactile" emma:mode="ink">
                <msink:context xmlns:msink="http://schemas.microsoft.com/ink/2010/main" type="inkWord" rotatedBoundingBox="3396,6852 4046,6822 4056,7046 3406,7075"/>
              </emma:interpretation>
              <emma:one-of disjunction-type="recognition" id="oneOf43">
                <emma:interpretation id="interp211" emma:lang="en-US" emma:confidence="0.5">
                  <emma:literal>we</emma:literal>
                </emma:interpretation>
                <emma:interpretation id="interp212" emma:lang="en-US" emma:confidence="0">
                  <emma:literal>w</emma:literal>
                </emma:interpretation>
                <emma:interpretation id="interp213" emma:lang="en-US" emma:confidence="0">
                  <emma:literal>w.</emma:literal>
                </emma:interpretation>
                <emma:interpretation id="interp214" emma:lang="en-US" emma:confidence="0">
                  <emma:literal>ws</emma:literal>
                </emma:interpretation>
                <emma:interpretation id="interp215" emma:lang="en-US" emma:confidence="0">
                  <emma:literal>wc</emma:literal>
                </emma:interpretation>
              </emma:one-of>
            </emma:emma>
          </inkml:annotationXML>
          <inkml:trace contextRef="#ctx0" brushRef="#br0" timeOffset="190792.7135">3050 5844 615 0,'0'0'404'0,"0"0"-32"0,0 0-19 0,0 0-29 0,0 0-11 15,0 0-12-15,-4 2 3 0,4-2-5 0,0 0-9 16,0 0-18-16,0 0-27 0,0 0-24 0,0 0-24 16,0 0-20-16,5-12-21 0,-5 8-18 0,2-6-15 0,0 0-24 15,-1 0-22-15,-1-6-23 0,0 1-21 0,0 4-14 16,0 0-13-16,0 0-5 0,-1 2-6 0,1 0-3 16,-2 1-1-16,2 3-2 0,-1 0-2 0,1 0 0 15,0 5-4-15,0-5 0 0,0 5 2 0,0 0 0 16,0 0-1-16,0 0 1 0,0 0 2 0,-2 18 4 15,3-8 0-15,1 6 0 0,3 2 0 0,-1 1 4 16,1-3 9-16,0-3 4 0,4 3 9 0,-3-2 4 16,1-1 5-16,0-4 7 0,-1-1 5 0,-1-4 3 0,3 2 4 15,2-1 3-15,-3 1-5 0,3-5-2 0,-1 0 0 0,1-2-7 16,-2 1-5-16,1-4-9 0,0-1-15 0,-1-1-17 16,0-3-20-16,0 1-20 0,0-2-14 0,-1-5-12 15,-2 2-4-15,-1 3-4 0,-1 1 3 0,-2 3 7 16,1 0 9-16,-2 2 6 0,2-2 7 0,-2 6 6 15,1-6-10-15,-1 6 16 0,0 0-4 0,0 0 23 16,0 0 29-16,0 0 7 0,0 0 17 0,0 0 17 0,9 12 10 16,-4-3 10-16,0-2 6 0,0 1 4 0,2 0 5 15,0-1 8-15,1 0 8 0,1-2 4 0,-2 0 20 16,2-1-3-16,-1 1 9 0,-2-2 14 0,-1-1 0 16,1-2-1-16,-6 0-6 0,9 0-12 0,-9 0-13 15,8-4-10-15,-4-1-8 0,2-2-18 0,-1-1-17 16,-2-3-27-16,-2 0-28 0,-2-6-34 0,-3-2-40 15,-2 0-26-15,-2 1-31 0,-1 2-39 0,-1 1-51 0,1 4-39 16,0 2-43-16,-1 2-57 0,0 0-57 0,0 1-264 16,2 5-814-16,2-2 219 0</inkml:trace>
          <inkml:trace contextRef="#ctx0" brushRef="#br0" timeOffset="191072.4216">3543 5743 250 0,'0'0'383'0,"0"0"-59"0,0 0-26 0,0 0-31 0,2 3-10 15,-2-3-16-15,0 0-10 0,0 0-7 0,0 0 10 16,0 0 13-16,0 0 4 0,0 0-2 0,0 0-1 0,0 0 0 16,0 0-10-16,0 0-14 0,-5-12-9 0,5 12-22 15,-3-5-17-15,3 5-19 0,-1-2-21 0,1 2-13 16,0 0-13-16,-3-5-15 0,3 5-12 0,0 0-9 15,0 0-10-15,0 0-1 0,0 0 6 0,0 0 5 16,0 0 10-16,0 0 9 0,-1 12-2 0,2-7 5 0,5 2 1 16,0 2-9-16,2-2-4 0,0-1-4 0,3 3-9 15,4 0-6-15,-3-3-24 0,6 1-43 0,-5-3-73 16,-2-1-88-16,1-3-111 0,-3-3-133 16,1-1-427-16,0-2-1000 0,2-6 268 0</inkml:trace>
        </inkml:traceGroup>
        <inkml:traceGroup>
          <inkml:annotationXML>
            <emma:emma xmlns:emma="http://www.w3.org/2003/04/emma" version="1.0">
              <emma:interpretation id="{50DA94EF-CA89-4C61-9251-5FCBE70181A2}" emma:medium="tactile" emma:mode="ink">
                <msink:context xmlns:msink="http://schemas.microsoft.com/ink/2010/main" type="inkWord" rotatedBoundingBox="4431,6703 5730,6643 5748,7043 4449,7103"/>
              </emma:interpretation>
              <emma:one-of disjunction-type="recognition" id="oneOf44">
                <emma:interpretation id="interp216" emma:lang="en-US" emma:confidence="0.5">
                  <emma:literal>Know</emma:literal>
                </emma:interpretation>
                <emma:interpretation id="interp217" emma:lang="en-US" emma:confidence="0">
                  <emma:literal>know</emma:literal>
                </emma:interpretation>
                <emma:interpretation id="interp218" emma:lang="en-US" emma:confidence="0">
                  <emma:literal>Known</emma:literal>
                </emma:interpretation>
                <emma:interpretation id="interp219" emma:lang="en-US" emma:confidence="0">
                  <emma:literal>known</emma:literal>
                </emma:interpretation>
                <emma:interpretation id="interp220" emma:lang="en-US" emma:confidence="0">
                  <emma:literal>Knew</emma:literal>
                </emma:interpretation>
              </emma:one-of>
            </emma:emma>
          </inkml:annotationXML>
          <inkml:trace contextRef="#ctx0" brushRef="#br0" timeOffset="191611.87">4088 5532 214 0,'-2'-4'572'0,"-1"1"-62"0,3 3-31 0,-3-5-19 15,3 5-33-15,-3-3-33 0,3 3-36 0,0 0-29 0,-3-2-25 16,3 2-17-16,0 0-12 0,0 0-1 16,0 0-14-16,-1 18-2 0,5 0-16 0,-4 3-14 0,1 3-19 15,2 9-22-15,-1-5-17 0,0-6-18 0,0 2-15 16,1 0-15-16,-1 11-13 0,-2-10-11 0,3-3-16 0,-1-1-42 16,2-5-52-16,1 2-61 0,-2-1-65 0,0-8-72 15,1 2-65-15,-3-5-70 0,2 0-70 0,-2-5-375 16,-1-1-949-16,0 0 255 0</inkml:trace>
          <inkml:trace contextRef="#ctx0" brushRef="#br0" timeOffset="191854.9569">4298 5578 255 0,'-8'1'397'15,"-1"1"-79"-15,0 1-35 0,1 3-29 0,-3-1-32 16,3 0-20-16,-7 7-23 0,3-5-9 0,-2 5-14 15,-1-2-5-15,3-1-2 0,3 0-4 0,3-2 8 16,-1-1 6-16,1 0 2 0,1-1-1 0,1-2 19 0,0 1 9 16,2-1 1-16,-1-1-8 0,3-2-3 0,-4 5-13 15,3-4-7-15,1-1-13 0,1 7-15 0,2-3-9 16,1 0-12-16,3 6-15 0,2-3-9 0,4 4-6 16,4 0-9-16,2 0-9 0,1 0-26 0,-1-1-43 0,-2 0-51 15,0 1-63-15,1-3-53 0,-5-3-55 0,-3-1-52 0,0 1-74 0,-4-4-256 16,1 2-734-16,-1-2 200 0</inkml:trace>
          <inkml:trace contextRef="#ctx0" brushRef="#br0" timeOffset="192418.9437">4438 5715 817 0,'-4'-4'537'0,"1"1"-84"0,3 3-54 0,0 0-41 0,-2-3-36 16,2 3-39-16,0 0-35 0,0 0-25 0,-4-2-28 15,4 2-20-15,0 0-21 0,-2 9-20 0,0-5-10 16,-2 6-13-16,1-2-13 0,1 2-7 0,-1-3-9 15,1 1-11-15,-1 0-6 0,1-2-5 0,0 0-7 0,1-1-2 16,1-2-5-16,-1 1-1 0,1-4 0 0,-1 4 0 16,1-4-1-16,0 0-6 0,2 4-4 0,-2-4-3 15,0 0-3-15,16-7-3 0,-8 1-8 0,0-3-2 16,5-4-6-16,-1-1 2 0,1 2-6 0,-3 1 5 16,-2 4-3-16,-2-1 4 0,-1 2 3 0,-1 0 2 15,0 3 0-15,-2 0-3 0,2 1-6 0,-4 2-3 16,3-4-5-16,-3 4-3 0,0 0 0 0,0 0 0 0,4 8-1 15,-3-3 1-15,2 5-11 0,-1-1-8 0,2 0-1 16,0 1 0-16,1-2 4 0,0 1 2 0,-1 0 4 16,3-1 2-16,1-2 3 0,-1 1-2 0,1-2 5 15,1-2-1-15,1 0 4 0,0-1-1 0,3 0 3 16,-2-2-1-16,8-1 1 0,0-4 2 0,-4 1 0 16,-4 0 1-16,0-2-1 0,5-2-1 0,-4-1-8 15,-6 0-9-15,2 0-11 0,-3 1-6 0,-1-1-6 0,0 2-7 16,-3 0-7-16,0 2 8 0,-1 1-4 0,0 4 3 15,-1-9-3-15,1 9 1 0,0-7 6 0,0 7 4 16,0 0-5-16,0-3 13 0,0 3 0 0,0 0 14 16,0 0 14-16,0 0 5 0,0 0 10 0,0 0 14 15,0 0 5-15,7 10 3 0,-3-6 7 0,3 5 14 0,2-1 8 16,0 0 6-16,1-3-3 0,1 2 0 16,4 2 0-16,3-1-4 0,-4-2-6 0,-5-2-4 0,-1 0-2 15,1-2-2-15,-3 1 1 0,0 0-3 0,-1-3-5 16,-5 0-12-16,0 0-18 0,0 0-22 0,7-4-24 15,-7 4-25-15,0 0-34 0,-13-12-34 0,3 4-31 16,-5-1-30-16,-3-1-29 0,-1-2-30 0,-2 2-22 0,1-1-22 16,4 3-258-16,-1-1-663 0,4 2 181 0</inkml:trace>
          <inkml:trace contextRef="#ctx0" brushRef="#br0" timeOffset="193007.7733">5072 5609 364 0,'0'0'395'0,"-12"0"-63"0,12 0-38 0,-8 4-35 0,6-1-15 0,-1 1-22 16,0 1 0-16,2-2-20 0,-1 2 0 0,1 1-18 16,-1 3 4-16,3-1-20 0,-1-2-1 0,2 2-8 15,1-1-5-15,1 1-15 0,3 0-4 0,0-1-10 16,2-1-9-16,0-1-5 0,2-2-6 0,0 2-9 15,1-3-9-15,-1 0-11 0,1 1-3 0,1-3-7 0,-1 0-12 16,0-2-3-16,0 0-6 0,-2 1-20 0,0 0-18 16,1-1-19-16,-4-2-29 0,-1 2-13 0,-1 0-24 15,-1-2-8-15,-2 3-3 0,-2 1 1 0,3-5 6 16,-3 5 5-16,0 0 6 0,0 0 5 0,1-3 9 0,-1 3 6 16,0 0 5-16,0 0 13 0,0 0 13 0,0 0 14 15,0 0 30-15,0 0 12 0,0 0 7 0,0 0 15 16,0 0 7-16,0 0 5 0,11 8 12 0,-6-7-2 15,0 3 5-15,5 0 1 0,-1 0-3 0,0-1-1 0,1 2-1 16,0-3 4-16,0 0 0 0,-3 1 2 0,3-3 0 16,-3 0 6-16,-7 0-11 0,14-4-6 0,-9 3-3 15,-2-1-3-15,1-3-11 0,1-2-9 0,-4-1-7 16,1-2-7-16,-2-1-6 0,-3-6-3 16,-1-1-5-16,-2 1-2 0,1 0-8 0,-4 1-3 0,-1 0-16 15,3 2-12-15,-1 3-10 0,2 2-23 0,-1 2-25 16,2 2-37-16,2 0-49 0,-2 5-36 0,5 0-44 15,-7 0-41-15,7 0-62 0,0 0-273 0,-8 5-742 0,8-5 201 16</inkml:trace>
        </inkml:traceGroup>
        <inkml:traceGroup>
          <inkml:annotationXML>
            <emma:emma xmlns:emma="http://www.w3.org/2003/04/emma" version="1.0">
              <emma:interpretation id="{0A13BFB7-6247-4FF2-87E5-80E464492DA2}" emma:medium="tactile" emma:mode="ink">
                <msink:context xmlns:msink="http://schemas.microsoft.com/ink/2010/main" type="inkWord" rotatedBoundingBox="6173,6551 6343,6543 6361,6940 6191,6948"/>
              </emma:interpretation>
              <emma:one-of disjunction-type="recognition" id="oneOf45">
                <emma:interpretation id="interp221" emma:lang="en-US" emma:confidence="0.5">
                  <emma:literal>3</emma:literal>
                </emma:interpretation>
                <emma:interpretation id="interp222" emma:lang="en-US" emma:confidence="0">
                  <emma:literal>}</emma:literal>
                </emma:interpretation>
                <emma:interpretation id="interp223" emma:lang="en-US" emma:confidence="0">
                  <emma:literal>]</emma:literal>
                </emma:interpretation>
                <emma:interpretation id="interp224" emma:lang="en-US" emma:confidence="0">
                  <emma:literal>,</emma:literal>
                </emma:interpretation>
                <emma:interpretation id="interp225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93782.8199">5824 5393 624 0,'-8'1'449'0,"8"-1"-25"0,0 0-29 0,0 0-28 0,0 0-17 16,0 0-10-16,0 0-4 0,0 0-6 0,13-10-7 15,-3 6 1-15,0 0-16 0,2-1-20 0,-1 2-26 0,0 0-26 16,1 1-21-16,-1 0-22 0,-1 2-21 0,0-2-21 16,-2 1-13-16,-1 2-24 0,-1 1-24 0,-1 1-15 15,-1 1-30-15,0 5-36 0,-3 1-38 0,-4 7-45 16,1 1-47-16,-3 1-40 0,0-2-31 0,0 2-26 15,-3-1-2-15,4-5 21 0,1-2 13 0,-1-3 19 16,1 1 26 0,0-3 43-16,3-1 50 0,-2 0 50 0,2-2 40 0,0-3 41 15,-2 6 23-15,2-6 19 0,2 3 16 0,-2-3 6 16,3 4 0-16,1-3 5 0,1 1-2 0,0 0-10 16,1 1 3-16,3 0-6 0,1 0-12 0,-1 1 0 15,-3 0-9-15,2-2 3 0,-2 3-2 0,-2-2-5 0,-1 1-9 16,0 1-12-16,-2 3-9 0,-2 2-19 0,-2 1-18 15,-7 4-40-15,0 2-55 0,0-1-51 0,-1-1-43 16,-3 0-56-16,3 0-49 0,1-5-53 0,-1-2-51 16,2-4-63-16,0 1-346 0,2-5-914 0,7 0 246 15</inkml:trace>
        </inkml:traceGroup>
        <inkml:traceGroup>
          <inkml:annotationXML>
            <emma:emma xmlns:emma="http://www.w3.org/2003/04/emma" version="1.0">
              <emma:interpretation id="{F2A87EFC-45D6-4E03-B63D-E513DFFCC001}" emma:medium="tactile" emma:mode="ink">
                <msink:context xmlns:msink="http://schemas.microsoft.com/ink/2010/main" type="inkWord" rotatedBoundingBox="6726,6446 7142,6427 7165,6923 6749,6942"/>
              </emma:interpretation>
              <emma:one-of disjunction-type="recognition" id="oneOf46">
                <emma:interpretation id="interp226" emma:lang="en-US" emma:confidence="0.5">
                  <emma:literal>of</emma:literal>
                </emma:interpretation>
                <emma:interpretation id="interp227" emma:lang="en-US" emma:confidence="0">
                  <emma:literal>off</emma:literal>
                </emma:interpretation>
                <emma:interpretation id="interp228" emma:lang="en-US" emma:confidence="0">
                  <emma:literal>oof</emma:literal>
                </emma:interpretation>
                <emma:interpretation id="interp229" emma:lang="en-US" emma:confidence="0">
                  <emma:literal>oaf</emma:literal>
                </emma:interpretation>
                <emma:interpretation id="interp230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194220.607">6404 5547 405 0,'-4'1'329'16,"0"4"-21"-16,1-3-18 0,0 3-17 0,1-1-11 0,-1 1-7 16,2 4 4-16,0-1-6 0,1 0-9 0,2 1-2 15,-1 0-2-15,4-2-2 0,0 0-8 0,3 1-2 16,0-2-7-16,2-1-6 0,-1 1-6 0,-1-2-2 15,2-2-14-15,-1 3-6 0,1-4-7 0,-3 1-18 0,1-1-17 16,-8-1-11-16,11-1-14 0,-11 1-17 16,6-3-23-16,-3 1-33 0,-3 2-39 0,1-4-29 0,-1-1-36 15,-4 1-35-15,-1-4-31 0,-3 1-37 0,-1 1-26 16,-7-3-22-16,2 3-18 0,3 2-23 0,1 0-30 16,0 2-31-16,1-1-288 0,0 1-720 0,3-2 196 15</inkml:trace>
          <inkml:trace contextRef="#ctx0" brushRef="#br0" timeOffset="194743.1993">6649 5513 4495 0,'0'0'354'0,"-1"-3"-195"0,1 3-73 0,0 0-8 0,9-2 20 16,-3 1 13-16,4-1-8 0,3 2-20 0,7-2-22 16,0 2-6-16,-3-1-9 0,-2 1-28 0,-2 0-60 15,-3 1-86-15,-4-2-100 0,-6 1-123 0,9 3-339 16,-9-3-827-16,0 0 223 0</inkml:trace>
          <inkml:trace contextRef="#ctx0" brushRef="#br0" timeOffset="194515.1824">6679 5737 330 0,'0'0'477'16,"-1"4"-7"-16,1-4-11 0,0 0-7 0,0 0-21 0,0 0-24 15,0 0-25-15,0 0-13 0,0 0-21 0,0 0-22 16,0 0-24-16,0-19-18 0,0 8-26 0,0-6-23 16,-1-4-17-16,1-2-23 0,-4-14-19 0,0 0-17 15,2-1-16-15,-3 0-19 0,2-1-11 0,1 1-10 16,1 4-16-16,2 6-4 0,0 8-11 0,-1 1-9 16,1 2-7-16,1 4-3 0,-1 1-11 0,0 4-12 15,2-1-14-15,2 1-12 0,-2 3-16 0,1 1-10 0,1 2-24 16,-5 2-21-16,12 0-19 0,-4 3-17 15,1 3-32-15,-1 2-34 0,4 7-52 0,0 1-57 0,-3 3-74 16,0 0-85-16,-1 1-301 0,-2 0-886 0,-4-1 239 16</inkml:trace>
        </inkml:traceGroup>
        <inkml:traceGroup>
          <inkml:annotationXML>
            <emma:emma xmlns:emma="http://www.w3.org/2003/04/emma" version="1.0">
              <emma:interpretation id="{91278F82-4811-4663-8B21-7C3AB6912F9B}" emma:medium="tactile" emma:mode="ink">
                <msink:context xmlns:msink="http://schemas.microsoft.com/ink/2010/main" type="inkWord" rotatedBoundingBox="7498,6476 8848,6414 8876,7033 7526,7095"/>
              </emma:interpretation>
              <emma:one-of disjunction-type="recognition" id="oneOf47">
                <emma:interpretation id="interp231" emma:lang="en-US" emma:confidence="0.5">
                  <emma:literal>them,</emma:literal>
                </emma:interpretation>
                <emma:interpretation id="interp232" emma:lang="en-US" emma:confidence="0">
                  <emma:literal>than,</emma:literal>
                </emma:interpretation>
                <emma:interpretation id="interp233" emma:lang="en-US" emma:confidence="0">
                  <emma:literal>then,</emma:literal>
                </emma:interpretation>
                <emma:interpretation id="interp234" emma:lang="en-US" emma:confidence="0">
                  <emma:literal>thin,</emma:literal>
                </emma:interpretation>
                <emma:interpretation id="interp235" emma:lang="en-US" emma:confidence="0">
                  <emma:literal>thon,</emma:literal>
                </emma:interpretation>
              </emma:one-of>
            </emma:emma>
          </inkml:annotationXML>
          <inkml:trace contextRef="#ctx0" brushRef="#br0" timeOffset="196049.0907">7150 5480 4355 0,'-1'-3'467'16,"1"3"-229"-16,0 0-113 0,-1-5-58 0,1 5-20 15,0 0 8-15,0 0 9 0,0 0 0 0,7-3-10 16,-2 3-2-16,5 0-8 0,1-2-7 0,1 1-1 0,6 1-2 15,-1 0-8-15,-3 0-16 0,-2 0-32 0,-1 0-31 16,0 0-28-16,-1 0-21 0,-1 0-17 0,0-1-3 16,-1 0-4-16,-2 0-3 0,-1-3-1 0,-1 2-7 15,0-3 7-15,1-2 11 0,-3-2 12 0,2 1 19 16,0-2 26-16,-2 1 29 0,-1 3 28 0,1-1 23 0,-2 2 38 16,2 0 28-16,-1 0 21 0,-1 2 18 0,1 0 0 15,0-2-1-15,-1 5-13 0,0-5-10 0,0 5-13 16,0 0-7-16,0 0-5 0,0 0 8 0,0 0 1 15,-2 18-1-15,-1 1 5 0,0 1 0 0,1 3 0 16,-1-1-10-16,2 2-4 0,0 0-5 0,-1-1-9 16,1-1-6-16,0-1-3 15,1-2-10-15,1 0-3 0,-1-3-3 0,0-4-1 16,1-3-2-16,1-2-2 0,0-1-2 0,-1-2 4 16,4 0 4-16,0-3 5 0,5 0 10 0,0-3 2 0,1 0 7 15,7-5-1-15,-3-2-1 0,3 1 7 0,-6 0 9 16,3 0-6-16,-4 0 1 0,-1 3-4 0,-1-1-4 15,-3 3-5-15,0-1-10 0,-1 2-6 0,-3 0-13 16,2 0-15-16,-4 2-21 0,0 0-22 0,9 3-37 0,-6 0-36 16,-2 2-57-16,5 4-61 0,-1 7-53 0,0 0-60 15,1 0-60-15,-4-3-400 0,3-2-956 0,-1-1 256 16</inkml:trace>
          <inkml:trace contextRef="#ctx0" brushRef="#br0" timeOffset="195630.6943">7239 5284 759 0,'0'0'508'16,"0"0"-76"-16,0 0-33 0,0 0-16 0,0 0-18 0,-2 14-23 15,-1 5-24-15,-1 1-27 0,4 4-27 0,-3 13-27 16,0-1-24-16,-2-10-22 0,2 9-17 0,1-6-17 16,2-7-19-16,-1 0-17 0,-1 0-15 0,1 0-24 15,1-3-40-15,0-1-54 0,-1-2-55 0,2-3-63 0,-2-3-67 16,0-3-63-16,1-1-66 0,0-1-297 0,-2-3-749 15,2-2 204-15</inkml:trace>
          <inkml:trace contextRef="#ctx0" brushRef="#br0" timeOffset="196786.1579">7766 5592 668 0,'0'0'377'0,"-4"-1"-40"0,4 1-31 0,0 0-26 0,0 0-38 16,-5-2-25-16,5 2-18 0,0 0-22 0,0 0-19 16,0 0-17-16,0 0-7 0,-5-2-2 0,5 2-9 0,0 0-15 15,-5-3-7-15,5 3-10 0,-6-3-4 0,1 1 4 16,1-1-12-16,-2 2-3 0,1-2 1 0,0 2-3 15,0-1-10-15,5 2-9 0,-9-3-2 0,4 3-3 16,5 0-11-16,-7-2-2 0,7 2 5 0,0 0-1 16,0 0 8-16,-6 4 7 0,6-4-1 0,0 4-1 15,0-4-6-15,2 9-5 0,2-6-2 0,1 5-5 16,1 0-5-16,2 1 0 0,6 2-6 0,0 1-5 0,-3-3-20 16,5 1-24-16,-5-4-33 0,-1 2-34 15,-1-3-31-15,2-2-23 16,-1 1-18-16,-2-2-10 0,-1 1 0 0,-1-3-2 15,0 0 4-15,-6 0 2 0,12-4 15 0,-9 2 24 16,3-1 31-16,-4-1 27 0,4-3 32 0,-2 0 31 16,0-1 33-16,0-1 23 0,-1-2 23 0,1 3 19 15,-3 1 28-15,0 0 8 0,0 1 7 0,-1 3-3 0,0-2-9 16,3 2-12-16,-3 3-10 0,0-5-15 0,0 5-4 16,0 0-8-16,0 0-11 0,0 0-2 0,0 0-11 0,-6 9-1 0,2 0-5 15,0-1-2-15,2 2 1 16,0-1-2-16,-1 1-5 0,1 0 1 0,0-1-3 15,1-1 3-15,0-2 0 0,0 0 8 0,1-3 12 0,0 2 7 0,0-5 10 16,0 5 1-16,0-5-2 0,3 4-8 0,-3-4-4 0,0 0-4 16,15-7-9-16,-6 2-6 0,3-8-3 15,1-1-12-15,-2-2 1 0,3-3-12 0,-3 2-1 0,1 0-4 0,-3 3 5 16,-1 2-7-16,-3 2-1 0,0 3-4 0,-1 2-7 16,-2 0-6-16,-1 0-6 0,2 3-3 0,-3 2 1 15,0 0 2-15,0 0 2 0,0 0-2 0,0 0 2 16,4 12 2-1,-6-7 1-15,4 5 2 0,-4-3 0 0,4-1 4 0,-2 1-1 16,0-1 1-16,1-1 3 0,-1 0 2 0,0-2 7 0,0-3 16 16,1 6 11-16,1-3 6 0,-2-3 5 15,5 3 1-15,-5-3-4 0,7 0-1 0,3-3-4 0,-2-1 0 16,1-2 5-16,-1-1 3 0,1 1 10 0,3-6 0 16,-3 4 10-16,0 0 8 0,-2 2 15 0,-2 1-8 15,-1 2 1-15,0 0-23 0,-1 1 8 0,-3 2-18 16,5-4-4-16,-5 4-8 0,0 0-5 0,5 9-8 15,-4 1 1-15,1 6-17 0,0 3-26 0,0-1-24 0,2 0-21 16,-1 0-31-16,1 0-38 0,0-3-36 0,-1 1-41 16,1-4-57-16,0-2-57 0,0-3-71 0,-3-2-297 15,4-1-835-15,1 0 227 0</inkml:trace>
          <inkml:trace contextRef="#ctx0" brushRef="#br0" timeOffset="196975.9653">8508 5638 3371 0,'0'0'357'16,"-13"9"-211"-16,10-7-70 0,-1 2-31 0,1 0 0 0,-4 4 7 16,2-1 14-16,-4 9 4 0,3-1-6 15,0 3-3-15,2-1-2 0,2 0-7 0,-1-4-3 0,0 5-7 0,1-5-3 16,1-2-11-16,-1-2-31 0,1-3-30 0,0 2-43 16,-2-3-43-16,2 0-55 0,1-5-83 0,-6 5-285 15,3-3-651-15,3-2 178 0</inkml:trace>
        </inkml:traceGroup>
        <inkml:traceGroup>
          <inkml:annotationXML>
            <emma:emma xmlns:emma="http://www.w3.org/2003/04/emma" version="1.0">
              <emma:interpretation id="{28CB86FF-63FA-4F5C-BBD4-5607FF6AEB06}" emma:medium="tactile" emma:mode="ink">
                <msink:context xmlns:msink="http://schemas.microsoft.com/ink/2010/main" type="inkWord" rotatedBoundingBox="9119,6391 9886,6355 9908,6839 9142,6874"/>
              </emma:interpretation>
              <emma:one-of disjunction-type="recognition" id="oneOf48">
                <emma:interpretation id="interp236" emma:lang="en-US" emma:confidence="0.5">
                  <emma:literal>the</emma:literal>
                </emma:interpretation>
                <emma:interpretation id="interp237" emma:lang="en-US" emma:confidence="0">
                  <emma:literal>tho</emma:literal>
                </emma:interpretation>
                <emma:interpretation id="interp238" emma:lang="en-US" emma:confidence="0">
                  <emma:literal>the.</emma:literal>
                </emma:interpretation>
                <emma:interpretation id="interp239" emma:lang="en-US" emma:confidence="0">
                  <emma:literal>thx</emma:literal>
                </emma:interpretation>
                <emma:interpretation id="interp240" emma:lang="en-US" emma:confidence="0">
                  <emma:literal>thy</emma:literal>
                </emma:interpretation>
              </emma:one-of>
            </emma:emma>
          </inkml:annotationXML>
          <inkml:trace contextRef="#ctx0" brushRef="#br0" timeOffset="197495.9992">8848 5206 719 0,'1'-1'602'0,"-1"-1"-73"0,0 2-64 0,0-4-54 0,0 4-44 16,0 0-21-16,-1 10-20 0,1 9-9 0,-2 4-20 15,2 13-20-15,0 0-25 0,3 0-25 0,-2 0-21 0,-1 0-20 16,1-8-20-16,-1 8-17 0,2-9-17 0,-1-5-1 16,1 0-27-16,-3 0-10 0,3-3-27 0,2-1-46 15,-2-2-51-15,0-4-49 0,-1-3-59 0,-1-1-70 16,0-2-68-16,-1-2-87 0,-2-1-368 0,3-3-880 0,0 0 238 15</inkml:trace>
          <inkml:trace contextRef="#ctx0" brushRef="#br0" timeOffset="197945.4376">8783 5413 3934 0,'-3'-4'528'16,"-1"3"-257"-16,1-1-119 0,3 2-62 0,-3-3-12 0,3 3 3 15,0 0-3-15,1-3-11 0,-1 3-12 0,10-2-3 16,0 2-8-16,1-2-4 0,1 2-3 0,9 2-8 15,-2-2-5-15,-1 0-28 0,1 2-34 0,-5-2-28 16,0 0-32-16,-3 0-20 0,1 0-19 0,-3 0-9 0,0 0-5 16,2-2-8-16,-3-1-5 0,-1 1 6 0,1-2 12 15,-1-1 15-15,-2 1 13 0,-1 0 18 16,0-2 23-16,-1 1 30 0,0 1 38 0,0 1 39 0,-2-2 37 16,2 0 39-16,-1 0 28 0,-1 1 28 0,1-2 25 15,-1 1 11-15,-1 0 14 0,1 1 7 0,-1 4 2 16,1-7-11-16,0 2-18 0,-1 5-19 0,1-4-24 15,-1 4-16-15,0 0-14 0,0 0-11 0,0 0-15 0,0 0-7 16,-12 18-11-16,4 0-9 0,0 0-8 0,0 1-4 16,2 3-7-16,1-2-4 0,1 1-7 0,1-2-8 15,1 0-13-15,1-1-6 0,1-4-6 16,1-3-3-16,-1-2-5 0,2-2 5 0,-1-1 17 0,1-1-13 16,1-1-2-16,-1-1 8 0,3-1-5 0,2 0 3 15,-7-2 1-15,15-4 1 0,3-2-3 0,-1-3-2 0,0-2-4 16,1-1-2-16,-1-2 11 0,-1 3-3 15,-2 1-6-15,-3 1 10 0,-2 3-10 0,-2 0-8 16,-1 3-9-16,-2 0-14 0,-1 1-20 0,-3 2-5 0,0 0-4 16,8 8-14-16,-6 2-30 0,1 8-34 0,-2-1-43 15,1 2-32-15,0 1-40 0,-1 2-34 0,2-4-39 16,2 2-64-16,-3-2-281 0,3-5-802 0,0-3 218 16</inkml:trace>
          <inkml:trace contextRef="#ctx0" brushRef="#br0" timeOffset="198356.2191">9372 5492 347 0,'0'0'550'15,"0"0"-57"-15,0 0-22 0,0 0-32 0,0 0-34 16,0 0-29-16,0 0-24 0,0 0-20 0,0 0-23 15,0 0-14-15,0 0-26 0,4-10-7 0,-4 10-34 16,0 0-21-16,0 0-24 0,0 0-24 0,5-3-22 0,-5 3-31 16,0 0-23-16,0 0 1 0,0 0-18 0,0 0-11 15,0 0-7-15,0 0-2 0,0 0-5 0,0 0-9 16,-8 10 3-16,6-4-7 0,1-2 9 0,-1 2-4 16,1 3 3-16,1 0-5 0,1 0 2 0,2 0 1 0,3-2 4 15,-1 1-7-15,3 2 1 0,2-4-21 16,9 1-26-16,-2 0-64 0,2-4-66 15,3-3-92-15,-2-5-117 0,-6 0-466 0,2-3-986 0,2-3 263 16</inkml:trace>
        </inkml:traceGroup>
        <inkml:traceGroup>
          <inkml:annotationXML>
            <emma:emma xmlns:emma="http://www.w3.org/2003/04/emma" version="1.0">
              <emma:interpretation id="{06026BE7-A9FC-4091-A6A3-52250F99A30F}" emma:medium="tactile" emma:mode="ink">
                <msink:context xmlns:msink="http://schemas.microsoft.com/ink/2010/main" type="inkWord" rotatedBoundingBox="10364,6459 11111,6425 11135,6952 10389,6987"/>
              </emma:interpretation>
              <emma:one-of disjunction-type="recognition" id="oneOf49">
                <emma:interpretation id="interp241" emma:lang="en-US" emma:confidence="0.5">
                  <emma:literal>4th</emma:literal>
                </emma:interpretation>
                <emma:interpretation id="interp242" emma:lang="en-US" emma:confidence="0">
                  <emma:literal>4 h</emma:literal>
                </emma:interpretation>
                <emma:interpretation id="interp243" emma:lang="en-US" emma:confidence="0">
                  <emma:literal>4 t</emma:literal>
                </emma:interpretation>
                <emma:interpretation id="interp244" emma:lang="en-US" emma:confidence="0">
                  <emma:literal>Th</emma:literal>
                </emma:interpretation>
                <emma:interpretation id="interp245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198772.7813">10078 5292 529 0,'-9'0'368'16,"9"0"-43"-16,-6 3-38 0,1 0-28 0,0 1-22 0,0 3-16 16,-3 11-1-16,1-3-1 0,-1 2-4 0,4 0 4 15,0 0-4-15,2-1-3 0,2-1 6 0,-1-3-4 16,1-1 0-16,1 0-7 0,3-2-5 0,1 0 6 0,1 0 1 16,7 4 11-16,2-4 8 0,4-1-2 0,-2-1-10 15,5-4-12-15,0 0-15 0,-1-2-22 0,2 1-18 16,-2-2-13-16,0 0-15 0,-6 0-22 0,-2 0-42 15,-3 0-57-15,-4 0-73 0,-6 0-104 0,11-2-108 0,-11 2-135 16,0 0-418-16,0 0-1009 0,0 0 270 0</inkml:trace>
          <inkml:trace contextRef="#ctx0" brushRef="#br0" timeOffset="199045.3261">10154 5381 2788 0,'-1'-3'137'16,"1"3"-106"-16,-1-3-36 0,1 3-15 0,0 0 8 0,0 0 2 15,0 0 5-15,0 0 4 0,0 0 9 0,0 0 23 16,0 0 22-16,-3 20 20 0,2-2 21 0,0 0 47 16,-1 3 19-16,0 1 34 0,1 2 26 0,-2-2 8 15,3 2 2-15,-2 0-2 0,0-1-4 0,1 1-28 0,0-1-15 16,1-2-23-16,0-1-10 0,0 0-19 0,2-3-11 15,0 1-13-15,0-5-27 0,-1-2-49 0,2-3-54 16,-1 1-63-16,3-1-74 0,-2-2-74 0,2-3-90 16,-1-2-377-16,-4-1-843 0,0 0 227 0</inkml:trace>
          <inkml:trace contextRef="#ctx0" brushRef="#br0" timeOffset="199687.5967">10432 5391 4161 0,'-2'-2'364'15,"2"2"-189"-15,0 0-88 0,0 0-28 0,0 0 10 0,-2-5 14 0,2 5-1 16,0 0-11-16,11-3-15 0,-1 2-5 15,0 0-7-15,8-2-5 0,1 2-2 0,1 0-6 0,-2 0-6 16,-3 1-20-16,-2 0-26 0,-2-2-27 0,-2 2-18 16,0 0-20-16,-3-1-7 0,2 1-17 0,-8 0-7 0,10-2-20 15,-6-1-9-15,-4 3-8 0,6-2 6 0,-3 0 10 16,-2-2 11-16,2-1 12 0,0 2 12 0,-1-3 30 16,1-2 36-16,-1 0 47 0,1-2 34 0,-2 1 39 15,1 0 40-15,0 2 32 0,-4-1 23 0,2 1 9 0,0 1 1 31,0 2 0-31,0 4-15 0,0-8-8 0,0 8-26 16,-1-5-13-16,1 5-20 0,0 0 2 0,0 0-23 0,0 0-8 16,-9 17-1-16,2 1-12 0,2 1-6 15,-3 3-9-15,1-1-3 0,3 2-8 0,-2 1 0 16,2-3-13-16,3 1 5 0,-1-5-6 0,3 1-4 0,-2-5 3 16,1-3-2-16,1-2 3 0,-1-1 1 0,0-2 0 15,2 0 4-15,1-3 1 0,1 0-2 0,-4-2-5 0,10 1-9 16,0-3 4-16,1-1-1 0,6-2 1 0,-4 0-1 15,-2 0 5-15,-1 1-1 0,0 0 5 0,-1 0-3 16,-1 2-4-16,-4-1-4 0,1 0-6 0,0 3 7 0,-5 0-17 16,0 0-4-16,12 5-2 0,-9-2-12 0,0 1-23 15,1 5-45-15,-1-1-53 0,0 2-59 0,-2 0-54 16,2-1-66-16,-2 0-70 0,0 1-346 16,2-4-885-16,1 0 239 0</inkml:trace>
          <inkml:trace contextRef="#ctx0" brushRef="#br0" timeOffset="199269.5833">10501 5249 347 0,'-5'2'532'16,"-1"3"-102"-16,1 3-28 0,-1 2-3 0,0 6-20 0,2 5-30 15,1 1-30-15,-4 12-24 0,5-6-24 0,-1-4-17 16,1 0-29-16,1 12-18 0,0-10-18 0,2-6-16 16,-2 0-17-16,2-2-14 0,-1 2-15 0,1-6-6 15,1-4-19-15,-2-1-14 0,-1 0-30 0,2-5-45 0,-1 2-48 16,2-1-48-16,-2-2-64 0,0-3-76 0,0 0-94 31,0 0-341-31,0 0-789 0,0 0 213 0</inkml:trace>
        </inkml:traceGroup>
        <inkml:traceGroup>
          <inkml:annotationXML>
            <emma:emma xmlns:emma="http://www.w3.org/2003/04/emma" version="1.0">
              <emma:interpretation id="{20E6AB10-E375-4301-B966-A09E1054B5B9}" emma:medium="tactile" emma:mode="ink">
                <msink:context xmlns:msink="http://schemas.microsoft.com/ink/2010/main" type="inkWord" rotatedBoundingBox="11607,6470 12406,6433 12415,6638 11617,6674"/>
              </emma:interpretation>
              <emma:one-of disjunction-type="recognition" id="oneOf50">
                <emma:interpretation id="interp246" emma:lang="en-US" emma:confidence="0.5">
                  <emma:literal>can</emma:literal>
                </emma:interpretation>
                <emma:interpretation id="interp247" emma:lang="en-US" emma:confidence="0">
                  <emma:literal>car</emma:literal>
                </emma:interpretation>
                <emma:interpretation id="interp248" emma:lang="en-US" emma:confidence="0">
                  <emma:literal>Can</emma:literal>
                </emma:interpretation>
                <emma:interpretation id="interp249" emma:lang="en-US" emma:confidence="0">
                  <emma:literal>cam</emma:literal>
                </emma:interpretation>
                <emma:interpretation id="interp250" emma:lang="en-US" emma:confidence="0">
                  <emma:literal>Car</emma:literal>
                </emma:interpretation>
              </emma:one-of>
            </emma:emma>
          </inkml:annotationXML>
          <inkml:trace contextRef="#ctx0" brushRef="#br0" timeOffset="200243.6361">11424 5274 587 0,'-5'2'417'15,"5"-2"-35"-15,0 0-25 0,-9 0-45 0,9 0-14 16,-17 2-19-16,6-1-21 0,0 1-13 0,-1 1-14 16,-5 3-20-16,1 1-12 0,0 3-15 0,0 0-2 15,5 0-7-15,4-2-4 0,0 2-6 0,2-2-5 0,0 3-10 16,3-1-5-16,0 1-9 0,1-1-7 0,2 2-9 16,6 3-13-16,1 0-9 0,4-1-31 0,-1-6-38 15,1-1-43-15,5 0-55 0,1-3-52 0,6 0-54 16,-1-4-69-16,1-2-64 0,2-4-363 0,12-2-803 15,-2-5 216-15</inkml:trace>
          <inkml:trace contextRef="#ctx0" brushRef="#br0" timeOffset="200888.0909">11689 5287 501 0,'-13'-1'392'15,"2"2"-57"-15,1 1-21 0,2-1-17 0,-2 1-34 16,0 3-22-16,0 0-30 0,0 0-18 0,-6 5-19 15,1 3-9-15,1-1-15 0,4-2 10 0,3 1-18 16,0-3-4-16,1 1-4 0,1 0-2 0,1 0-4 16,2-3-4-16,-1-1 0 0,3 1-8 0,1-1-9 15,1-2-8-15,1 2-7 0,3-3-9 0,2 0-7 16,2 1-7-16,2-3-7 0,0 0-10 0,9-4-5 0,-3 2-7 16,1-5-11-16,0 0-10 0,-4-1-9 0,1-3-8 15,-4 0-6-15,-1 2-9 0,-3 0-3 0,-2 1 1 16,-1 0-3-16,-1-1 8 0,-1 2-3 0,-2 2 5 15,-1-1-1-15,0 2 5 0,0 4-3 0,-4-8-1 16,3 4 1-16,1 4 2 0,-5-3-1 0,5 3 1 0,-5-2 0 16,5 2 1-16,0 0-1 0,-9 1 2 0,9-1-1 15,-6 4 3-15,2 1 7 0,3-1 5 0,-1 1 5 16,1 4 1-16,1-3 3 0,1 4-8 0,2-1 6 16,-1-1-5-16,3-1-3 0,2 0-4 0,-1 0-10 0,2-1-12 15,0-2-9-15,1 1-15 0,1-3-6 0,0 0-13 16,2 1-4-16,-3-3-14 0,3-1-6 0,-1-1-4 15,-1 0-6-15,0 0-2 0,-2-2 1 0,1 0 6 0,-2-2 3 16,1 0 10-16,-1 0 15 0,-3-1 15 16,-1 1 21-16,2 0 21 0,0-3 23 0,-2 3 16 0,-2-1 12 15,0 1 17-15,-1 2 7 0,0 4 3 0,2-8 0 16,-2 8-5-16,-3-6-6 0,3 6-7 0,-1-5-4 16,1 5-7-16,0 0-4 0,0 0-5 0,0 0-4 15,0 0-4-15,0 0 0 0,0 0-7 0,-12 9-2 0,11-5 5 16,0 1 5-16,1 0 0 0,-1-1 3 15,0 0 9-15,0 1 10 0,1-5 8 0,0 6 10 0,0-6 9 16,1 5 1-16,-1-5 2 0,0 0 3 0,1 4-4 16,-1-4-9-16,0 0-7 0,10 0-8 0,-10 0-6 15,16-7-4-15,-6 2-4 0,7-4-9 0,-5 3-3 16,1 0 2-16,-4 1-12 0,0 1 0 0,-3 2-1 0,-1-3-3 16,0 3-6-16,-5 2-5 0,8-2-2 0,-8 2-2 15,0 0-2-15,11 5-2 0,-8 1 2 0,1 3-10 16,-1 0-13-16,1 2-22 0,0-1-44 0,-1 6-49 15,3 0-53-15,-4-4-59 0,2-2-61 0,-1-2-75 16,2-3-268 0,2 2-786-16,1-3 212 0</inkml:trace>
        </inkml:traceGroup>
        <inkml:traceGroup>
          <inkml:annotationXML>
            <emma:emma xmlns:emma="http://www.w3.org/2003/04/emma" version="1.0">
              <emma:interpretation id="{F3869F65-00B6-4F07-87D8-5ADEEE588CB7}" emma:medium="tactile" emma:mode="ink">
                <msink:context xmlns:msink="http://schemas.microsoft.com/ink/2010/main" type="inkWord" rotatedBoundingBox="12854,6273 13396,6248 13414,6655 12872,6679"/>
              </emma:interpretation>
              <emma:one-of disjunction-type="recognition" id="oneOf51">
                <emma:interpretation id="interp251" emma:lang="en-US" emma:confidence="0.5">
                  <emma:literal>be</emma:literal>
                </emma:interpretation>
                <emma:interpretation id="interp252" emma:lang="en-US" emma:confidence="0">
                  <emma:literal>he</emma:literal>
                </emma:interpretation>
                <emma:interpretation id="interp253" emma:lang="en-US" emma:confidence="0">
                  <emma:literal>but</emma:literal>
                </emma:interpretation>
                <emma:interpretation id="interp254" emma:lang="en-US" emma:confidence="0">
                  <emma:literal>bus</emma:literal>
                </emma:interpretation>
                <emma:interpretation id="interp255" emma:lang="en-US" emma:confidence="0">
                  <emma:literal>by</emma:literal>
                </emma:interpretation>
              </emma:one-of>
            </emma:emma>
          </inkml:annotationXML>
          <inkml:trace contextRef="#ctx0" brushRef="#br0" timeOffset="201386.3543">12555 5095 842 0,'-4'-3'522'0,"2"-1"-50"0,-1 2-31 0,3 2-40 0,-4-3-43 31,4 3-42-31,0 0-39 0,0 0-24 0,0 0-23 16,0 0-7-16,-7 10-13 0,4 0-6 0,-2 9-7 15,1 1-15-15,2 0-12 0,-2 1-6 0,0 1-12 16,2 1-11-16,1 0-13 0,-1 1-12 0,1-1-5 15,1 0-20-15,0-2-10 0,3 0-4 0,-1-4-11 0,2 1-3 16,-2-3-7-16,1-6-2 0,-1 0-7 0,1 1-1 16,0-5-2-16,0 1 7 0,0-3-13 0,-1-1-5 15,2-1 0-15,-4-1-2 0,0 0 0 0,19-3-8 0,-9-3-10 16,6-2-13-16,-2-5-13 0,1-1-3 0,0-2 2 16,0 2-2-16,-1 0 8 0,-5 5-5 0,-1 0 7 0,0 3-5 0,-3 0 10 15,-2 1 9-15,1 3 1 0,0-1 1 0,-4 3 6 16,0 0-9-16,0 0 7 0,0 0-8 0,0 0 0 15,-8 15-1-15,-3-2-14 0,-2 3-26 0,1 1-30 0,2 0-34 16,-2-3-33-16,-1 2-42 0,2 0-47 0,3-6-48 16,-1-1-55-16,2-1-59 0,2-2-344 0,2-4-872 15,3-2 234-15</inkml:trace>
          <inkml:trace contextRef="#ctx0" brushRef="#br0" timeOffset="201597.8107">12849 5287 362 0,'0'0'436'0,"0"0"-61"0,-7 2-27 0,7-2-11 0,0 0-26 0,-5 2-19 16,5-2-15-16,0 0-12 0,0 0-11 0,0 0-2 0,0 0-9 16,0 0-7-16,0 0-5 0,0 0-4 0,0 0-9 15,0 0-6-15,0 0-13 0,-7 1-13 0,7-1-12 16,0 0-18-16,0 0-16 0,0 0-19 0,0 0-6 15,0 0-18-15,0 0-10 0,0 0-10 0,-5 5 2 16,5-5-17-16,-2 8-6 0,1-2-7 0,1 3 2 0,2 1 5 31,1 0 6-31,3 0 9 0,2 5 1 0,2-1 3 16,3-1-4-16,1-2-12 0,1-1 3 0,2-4-6 0,2-2-21 0,0 1-50 16,-2-4-67-16,2-3-98 0,1-3-113 0,-3-4-148 15,-1-2-410-15,-8 2-1020 0,-1-3 273 0</inkml:trace>
        </inkml:traceGroup>
        <inkml:traceGroup>
          <inkml:annotationXML>
            <emma:emma xmlns:emma="http://www.w3.org/2003/04/emma" version="1.0">
              <emma:interpretation id="{0B382341-AB7B-495D-8F2C-42A2F6B5F540}" emma:medium="tactile" emma:mode="ink">
                <msink:context xmlns:msink="http://schemas.microsoft.com/ink/2010/main" type="inkWord" rotatedBoundingBox="13676,6179 15517,6094 15540,6592 13699,6677"/>
              </emma:interpretation>
              <emma:one-of disjunction-type="recognition" id="oneOf52">
                <emma:interpretation id="interp256" emma:lang="en-US" emma:confidence="0.5">
                  <emma:literal>obtained</emma:literal>
                </emma:interpretation>
                <emma:interpretation id="interp257" emma:lang="en-US" emma:confidence="0">
                  <emma:literal>Obtained</emma:literal>
                </emma:interpretation>
                <emma:interpretation id="interp258" emma:lang="en-US" emma:confidence="0">
                  <emma:literal>abstained</emma:literal>
                </emma:interpretation>
                <emma:interpretation id="interp259" emma:lang="en-US" emma:confidence="0">
                  <emma:literal>obtainer</emma:literal>
                </emma:interpretation>
                <emma:interpretation id="interp260" emma:lang="en-US" emma:confidence="0">
                  <emma:literal>obtainers</emma:literal>
                </emma:interpretation>
              </emma:one-of>
            </emma:emma>
          </inkml:annotationXML>
          <inkml:trace contextRef="#ctx0" brushRef="#br0" timeOffset="202506.7765">13420 5210 516 0,'0'0'409'16,"-5"5"-38"-16,1-1-37 0,0 4-30 0,-1 1-14 15,-1 1-21-15,2-1-4 0,-1 10-14 0,2-4-8 0,1-1-7 16,3-2-9-16,2 6-15 0,1-5-14 0,1-2-9 16,0-1-16-16,5 3-11 0,0-2-11 0,0-4-6 15,0-1-1-15,0-1-14 0,-2-1-3 0,-1-2-13 16,0-1-6-16,-1-1-9 0,-6 0-15 0,10-2 5 0,-6-1-15 16,0 0-21-16,0-2-24 0,-4 0-25 0,0-6-35 15,-4 1-33-15,-5-4-40 0,-3 1-30 0,-3 3-31 16,-1 0-32-16,-2 3-25 0,0 1-29 0,0 2-22 15,3 2-23-15,1-1-47 0,3 2-194 16,1 0-643-16,2 0 175 0</inkml:trace>
          <inkml:trace contextRef="#ctx0" brushRef="#br0" timeOffset="202890.0213">13681 5039 433 0,'-5'-4'571'0,"3"1"-80"0,-2 1-39 0,1 0-22 0,3 2-45 16,-5-3-45-16,5 3-42 0,0 0-34 0,0 0-28 15,-7 7-13-15,1 9-15 0,-1 3-9 0,3 3-13 16,-1 14-8-16,1-2-19 0,3-6-17 0,-1 7-13 16,2-8-14-16,3-4-13 0,0 0-8 0,-1-1-11 0,-1 0-5 15,2-3-8-15,1-1-10 0,0-1-5 0,0-4 1 16,0-4-8-16,-2-1-6 0,1-1-3 0,-1-1-9 15,2-1 12-15,-2-3-17 0,2 0-5 0,-4-2-10 32,9 0-16-32,0-4-19 0,1-3-11 0,4-8-6 0,0 0-4 15,-1 1 6-15,0-2 1 0,-1 1 6 0,-2 2 4 16,-1 1 8-16,-3 5 14 0,-1 0 12 0,-1 1 9 16,-1 1 7-16,0 1 0 0,0 2 1 0,-3 2 2 15,4-3 1-15,-4 3 0 0,0 0-4 0,0 0 1 0,-5 17-2 16,0-6-6-16,-4 7-9 0,1 0-35 15,1-2-43-15,0 2-56 0,2-1-55 0,-3-2-65 0,3-1-57 16,2-4-77-16,-1-3-287 0,2-1-802 0,0-2 218 16</inkml:trace>
          <inkml:trace contextRef="#ctx0" brushRef="#br0" timeOffset="203130.0681">14103 4992 3673 0,'-9'0'457'16,"2"0"-282"-16,1 5-74 0,-2-3-12 0,2 2 28 16,0-1 27-16,-1 6 8 0,1 1 1 0,-3 7-7 0,2 1-2 15,0 5 5-15,0 11 3 0,2 1-4 16,4-8-8-16,-1-5-9 0,1 3-11 0,1-1-2 0,1 10-21 16,2-10-10-16,-1-5-9 0,0 2-10 0,1-4-4 15,1-1-6-15,0-2-44 0,-1-2-45 0,-1-4-58 16,-1-2-66-16,3 1-79 0,-3-4-79 0,2 1-106 0,-3-4-347 15,0 0-918-15,0 0 247 0</inkml:trace>
          <inkml:trace contextRef="#ctx0" brushRef="#br0" timeOffset="203797.4903">14029 5172 5487 0,'-5'-4'113'15,"1"3"-88"-15,4 1-7 0,-3-2 16 0,3 2 19 0,0 0 23 16,0 0-6-16,12-3-13 0,1 4-12 0,7 1-4 15,3-1-9-15,0 0-5 0,-2 4 2 0,1-3-3 16,-1 2-5-16,-1 0-1 0,-6-1-18 0,-4 0-10 16,0-3-7-16,-3 1-4 0,-1 0-8 0,-1 0-13 15,-5-1-10-15,6 2-14 0,-6-2-2 0,0 0-10 0,0 0-6 16,0 0-12-16,0 0-7 0,0 0-11 0,0 0-1 16,-14 4 4-16,8-2 8 0,1 2 13 0,0-2 12 15,-4 2-1-15,1 0 18 0,2 0 4 0,1 0 21 16,0-2 21-1,1 0 17-15,-1 0 18 0,1 2 8 0,0-2 4 0,0 1 6 0,0 1 9 0,2-1-4 16,-1 0 2-16,1 1 4 0,0 0 4 0,2-4-4 16,0 8-3-16,2-3-5 0,-1-2-5 0,0 1-2 15,2 0-4-15,-1-1-4 0,2 2-9 0,0-2-12 16,0 0-15-16,-1 1-14 0,1-2-19 0,1 2-22 0,-2-3-8 16,2 0-25-16,-5-1-8 0,10 0 1 0,-10 0 5 15,9-2 9-15,-2-1 13 0,1 0 14 0,-3-1 18 16,1-1 29-16,-3 1 28 0,0 0 31 0,1 1 25 15,-2-2 15-15,1 1 10 0,-1 0 3 0,-2 4 1 0,3-5-2 16,-2 1-6-16,0 2-8 0,-1 2-9 0,2-5-2 16,-2 5-14-16,0 0-7 0,3-3-5 15,-3 3-8-15,0 0 0 0,0 0-7 0,0 0-3 0,0 0-2 16,1 14 0-16,-2-9-5 0,1 4-1 0,0-2 1 16,1 0-8-16,0-2 1 0,0 1-4 0,1-1-14 15,0 0-10-15,1-1-11 0,0-1-18 0,1 0-23 16,1 0-24-16,5 0-17 0,2-2-21 0,-2 0-10 0,1-3 7 15,-1 1 6-15,1-2 10 0,-1-1 12 0,-2-2 16 16,0 1 18-16,0-1 25 0,-2 0 31 0,-1 3 25 31,0 0 29-31,-1 0 20 0,-4 3 11 0,6-6 4 16,-3 3-1-16,-3 3-9 0,5-5-8 0,-5 5-2 16,0 0-1-16,0 0 6 0,0 0 7 0,0 0 5 0,0 0 6 15,10 12 0-15,-10-3 5 0,3 1-12 16,-3 1-6-16,2-1-6 0,-1 0-4 0,1 0-6 0,-2 0-7 15,0 0-4-15,1-1-30 0,-1-3-43 0,1-1-44 16,-1 0-66-16,1 0-58 0,-1-5-62 0,0 0-93 16,0 0-304-16,0 0-795 0,0 0 216 0</inkml:trace>
          <inkml:trace contextRef="#ctx0" brushRef="#br0" timeOffset="203900.1328">14482 5042 626 0,'-7'-4'436'16,"1"1"-75"-16,-1 0-46 0,7 3-55 0,-7-1-64 0,7 1-87 15,0 0-97-15,-10 5-111 0,10-5-196 0,-5 7-352 32,5-7 100-32</inkml:trace>
          <inkml:trace contextRef="#ctx0" brushRef="#br0" timeOffset="204406.7742">14557 5253 286 0,'-5'6'336'0,"4"-3"-44"15,-1 2-27-15,2-1-28 0,-2 2-18 0,4 3-13 16,-4-1-7-16,4 0-12 0,-2-1 7 0,0-1-1 16,0 0 8-16,1 0 15 0,-1-2 9 0,1-1 14 0,0 2 2 0,1-2 4 15,-1 1 0-15,-1-4-8 0,1 4-9 0,-1-4-4 16,0 0-25-16,5 3-13 0,-5-3-9 0,0 0-28 15,0 0-24-15,22-6-11 0,-14-1-36 0,1 0-24 16,6-9-30-16,-4 3-18 0,0 0-5 0,-3 1-3 16,-2 3 0-16,1 3-1 0,-2 1-1 0,-2 0-2 0,1 1 0 15,-1 0 0-15,-1 2-3 0,-2 2 0 16,4-3-1-16,-4 3 1 0,0 0 5 0,0 0-4 0,4 8 4 16,-2-5 1-16,0 7-2 0,0 0 2 0,-1 1-3 15,4 5 3-15,-2 2-8 0,1-5-39 0,0-2-46 16,-1-1-52-16,2 0-52 0,-1 0-41 0,1-2-42 0,1 0-46 15,-1-3-299-15,1-1-755 0,-1-2 204 0</inkml:trace>
          <inkml:trace contextRef="#ctx0" brushRef="#br0" timeOffset="204501.4943">14902 5294 412 0,'0'0'409'16,"-4"-5"-39"-16,4 5-9 0,0 0-23 0,-4-8-35 15,4 8-33-15,-4-2-25 0,4 2-40 0,-2-4-20 16,2 4-24-16,0 0-10 0,-5-3-23 0,5 3-3 0,0 0-5 16,-5-2 6-16,5 2 11 0,0 0 8 0,0 0 1 15,0 0 2-15,-12 6-4 0,9-3 6 0,1 2-4 0,0 0 6 16,1-2-17-16,1-3-6 0,-1 11-9 0,3-3-11 16,2 1-10-16,1-2-15 0,1 1-30 0,2-1-38 15,0-1-51-15,2-1-67 0,8 3-74 0,-4-5-67 16,5-2-73-16,0-1-66 0,-2-4-247 0,3 1-754 15,0-3 204-15</inkml:trace>
          <inkml:trace contextRef="#ctx0" brushRef="#br0" timeOffset="204854.2394">15139 5228 209 0,'-13'2'399'0,"0"1"-65"0,3-1-26 0,1 3-32 0,1 1-29 15,-2 0-29-15,1 1-15 0,2 2-20 0,-3 4-15 0,3 0-9 16,1-3-15-16,4-1-6 0,-1 0-3 0,2-1-9 15,1-3-7-15,1 2-9 0,0-2 0 0,2-2-7 32,-1 0-4-32,-2-3-18 0,8 5-1 0,-3-4-11 0,-5-1 2 15,12 0-15-15,-2-2-6 0,0-2-7 0,-1-1 0 16,0-2-11-16,0-1-2 0,3-5-13 0,-2-3-12 16,-1-1-8-16,-3-3 3 0,0-1-2 0,-2-2-1 15,-2-12 4-15,2 1 0 0,-4-4 12 0,0 4 14 0,1-3 21 0,-2 4 18 0,-1 7 25 16,-1 6 21-16,2 2 11 0,-2 4-2 15,2 5-2-15,0 2-11 0,0 0-15 0,1 3-6 0,0 4-13 16,0 0-7-16,0 0 2 0,-6 14 8 0,2 7 1 16,-1 13 11-16,1 5 4 0,3 0 10 0,1 4 1 15,-1-2-8-15,-1-1-11 0,8-3-4 0,-4-3-8 16,3-7-10-16,-2-6 4 0,0-1-28 0,1-3-31 0,1-1-50 16,-3-3-61-16,2-6-79 15,1 0-86-15,-3-4-114 0,-2-3-400 16,8 1-941-16,-8-1 253 0</inkml:trace>
        </inkml:traceGroup>
      </inkml:traceGroup>
      <inkml:traceGroup>
        <inkml:annotationXML>
          <emma:emma xmlns:emma="http://www.w3.org/2003/04/emma" version="1.0">
            <emma:interpretation id="{38DD96B5-7CA4-4493-B44F-334E7490549E}" emma:medium="tactile" emma:mode="ink">
              <msink:context xmlns:msink="http://schemas.microsoft.com/ink/2010/main" type="line" rotatedBoundingBox="810,7483 9193,7190 9224,8084 841,8376"/>
            </emma:interpretation>
          </emma:emma>
        </inkml:annotationXML>
        <inkml:traceGroup>
          <inkml:annotationXML>
            <emma:emma xmlns:emma="http://www.w3.org/2003/04/emma" version="1.0">
              <emma:interpretation id="{7927FAB6-1847-4800-8768-DAF9F5C60348}" emma:medium="tactile" emma:mode="ink">
                <msink:context xmlns:msink="http://schemas.microsoft.com/ink/2010/main" type="inkWord" rotatedBoundingBox="813,7590 2055,7547 2071,8011 830,8054"/>
              </emma:interpretation>
              <emma:one-of disjunction-type="recognition" id="oneOf53">
                <emma:interpretation id="interp261" emma:lang="en-US" emma:confidence="0.5">
                  <emma:literal>from</emma:literal>
                </emma:interpretation>
                <emma:interpretation id="interp262" emma:lang="en-US" emma:confidence="0.5">
                  <emma:literal>fro m</emma:literal>
                </emma:interpretation>
                <emma:interpretation id="interp263" emma:lang="en-US" emma:confidence="0">
                  <emma:literal>fro M</emma:literal>
                </emma:interpretation>
                <emma:interpretation id="interp264" emma:lang="en-US" emma:confidence="0">
                  <emma:literal>from m</emma:literal>
                </emma:interpretation>
                <emma:interpretation id="interp265" emma:lang="en-US" emma:confidence="0">
                  <emma:literal>fro n</emma:literal>
                </emma:interpretation>
              </emma:one-of>
            </emma:emma>
          </inkml:annotationXML>
          <inkml:trace contextRef="#ctx0" brushRef="#br0" timeOffset="205991.2641">705 6489 480 0,'0'6'517'15,"0"-6"-49"-15,0 0-34 0,-3 3-32 0,3-3-41 0,0 0-34 0,0 0-37 16,0 0-36-16,0 0-27 0,0 0-27 16,0 0-21-16,-3-13-20 0,3 8-22 0,-2-3-21 0,-1-1-24 15,-1 0-13-15,2 0-18 0,-3-1-8 0,1 1-8 16,0 2-8-16,-2 0-2 0,2 2-5 0,-1 0-7 15,0 2-1-15,1 0-3 0,4 3 2 0,-10 0 6 16,10 0 6-16,-15 9 9 0,4 5 14 0,3 3 11 0,-1 3 10 16,0 3 9-16,1 11 1 0,3-6 4 0,2 7 3 15,-1-7-4-15,3-4 9 0,2 1-16 0,0 7-14 16,0-5-1-16,2-5-12 0,1-2-6 0,1-2-10 16,-3 1-19-16,1-1-27 0,1-7-43 0,-3-1-57 15,0-2-63-15,2-1-52 0,-3 0-64 0,-2-3-73 16,-1-1-348-16,3-3-846 0,-7 4 228 0</inkml:trace>
          <inkml:trace contextRef="#ctx0" brushRef="#br0" timeOffset="206151.4651">466 6668 5770 0,'0'0'275'16,"-2"-5"-147"-16,2 5-64 0,0 0 1 0,0 0 27 0,7-7 3 0,3 4 7 15,9-3-14-15,4 0-21 0,0 2-9 0,2-2-5 16,-1 2-4-16,1 2-11 0,1 1-53 0,-3-1-76 15,-2 2-96-15,2-2-109 0,-5 4-112 0,-7-2-415 0,1 0-992 16,-12 0 268-16</inkml:trace>
          <inkml:trace contextRef="#ctx0" brushRef="#br0" timeOffset="206775.7896">839 6595 480 0,'0'0'338'0,"0"8"-30"0,1-1-35 0,1 2-25 0,-2 1-25 0,4 2-17 16,-1 4-12-16,1 0-11 0,4 2-16 0,-3-3 0 15,0-2-15-15,0-2-6 0,-1-2-14 0,1 0 0 16,2-2 1-16,-4 0 0 0,1-3 6 0,0 1 2 0,-2-2 8 15,2 0 6-15,-1-2 6 0,-3-1-1 0,0 0-6 16,0 0-9-16,14-6-12 0,-7 0-11 0,-1-3-14 16,5-5-7-16,-4-2-7 0,2 0-6 0,-3-2-5 15,0 6-5-15,-2 0-7 0,-2 3 1 0,2 2-16 0,0-1-2 16,-2 3-14-16,0-1-18 0,-1 1-27 0,0 2-33 16,-1 3-43-16,1-7-49 0,-1 7-40 0,4-2-45 15,-4 2-47-15,0 0-46 0,0 0-72 0,0 0-218 16,19 11-718-16,-11-8 196 0</inkml:trace>
          <inkml:trace contextRef="#ctx0" brushRef="#br0" timeOffset="206992.7195">1151 6651 616 0,'0'0'370'16,"-14"2"-52"-16,9-2-42 0,5 0-33 0,-7 1-27 16,7-1-32-16,-7 3-12 0,7-3-6 0,-3 3 5 15,3-3 1-15,-3 6 6 0,2-4 8 0,1-2 8 0,0 0 6 16,1 7 5-16,0-4-6 0,2 2-1 0,1-3-9 15,1 3-5-15,4 0-14 0,1 0-9 0,2-1-9 16,8 2-19-16,-1-2-3 0,0-2-16 0,0 1-10 16,-4-2-9-16,5-1-12 0,-7 0-8 0,-2 0-6 15,-2 1-3-15,0-2-7 0,-9 1-2 0,10-2-7 0,-5 0-23 16,-5 2-22-16,3-4-23 0,-3 4-16 0,-2-6-18 16,2 6-31-16,-11-9-28 0,1 3-28 0,-6-2-26 15,-3 0-19-15,-4 1-19 0,3-1-21 0,-1 1-18 16,1 1-24-16,-4 3-28 0,10-1-46 0,-4-1-184 0,6 3-630 15,4-3 174-15</inkml:trace>
          <inkml:trace contextRef="#ctx0" brushRef="#br0" timeOffset="207587.0313">1454 6624 308 0,'0'0'403'0,"0"0"-55"0,0 0-61 0,-10-1-29 0,10 1-39 16,0 0-22-16,0 0-19 0,-8 4-6 0,6 0-8 15,2-4-7-15,-5 8-2 0,3-3-1 0,0 4-4 16,-1-2-6-16,2 1-5 0,0 2-5 0,-1-1-4 15,2-1-8-15,-1 0-9 0,1-1-13 0,0-3 4 0,0 2-7 32,1-3-5-32,-1-3 2 0,0 7-8 0,0-4 0 15,0-3 3-15,0 4-4 0,0-4-7 0,0 0-3 0,4 3-7 16,-4-3-7-16,0 0-7 0,0 0-3 16,0 0-11-16,14-12-20 0,-9 4-10 0,0-2-17 0,3-7-13 15,-2-3-3-15,3 3 1 0,-4 1 0 0,0 3 2 16,-1 2-2-16,0 4 3 0,-2 2 10 0,-1-2-9 0,1 2 3 0,0 2 0 0,-2 3 5 15,0 0-5-15,5-3 4 0,-5 3 6 0,0 0 2 16,0 0-3 0,7 9-3-16,-4-6 5 0,-1 2-3 0,1-2 1 15,-2 1 11-15,1 2-7 0,2-2 0 0,-1 0-3 16,-1 0 8-16,-2-4 4 0,4 7 14 0,-3-3 10 0,-1-4 4 0,5 5 2 0,-5-5 5 16,7 3-3-16,-7-3-9 0,0 0 2 0,12-4-4 15,-2 0-2-15,-2-4-4 0,2 2-4 0,-2 0 1 16,1-3-1-16,-1 3-3 0,-1 0 1 0,1 0 13 0,-3 2 11 15,0-1 14-15,-1 2 3 0,-1-1-3 0,-3 4 0 16,7-1-1-16,-7 1 5 0,0 0-4 0,7 7 2 16,-3-3 0-16,1 6-9 0,1 6-2 0,-1 1-5 15,-1 2-6-15,2-1-4 0,-2 1-3 0,-1-4-32 0,0-2-47 16,1-2-58-16,-1-1-55 0,0-4-65 16,0 1-63-16,-1-4-77 0,-1 1-310 0,-1-4-817 15,0 0 220-15</inkml:trace>
        </inkml:traceGroup>
        <inkml:traceGroup>
          <inkml:annotationXML>
            <emma:emma xmlns:emma="http://www.w3.org/2003/04/emma" version="1.0">
              <emma:interpretation id="{B4772FEF-9387-4694-8752-DC094CA96AD2}" emma:medium="tactile" emma:mode="ink">
                <msink:context xmlns:msink="http://schemas.microsoft.com/ink/2010/main" type="inkWord" rotatedBoundingBox="2625,7635 3071,7619 3082,7930 2635,7945"/>
              </emma:interpretation>
              <emma:one-of disjunction-type="recognition" id="oneOf54">
                <emma:interpretation id="interp266" emma:lang="en-US" emma:confidence="0.5">
                  <emma:literal>1.</emma:literal>
                </emma:interpretation>
                <emma:interpretation id="interp267" emma:lang="en-US" emma:confidence="0">
                  <emma:literal>.</emma:literal>
                </emma:interpretation>
                <emma:interpretation id="interp268" emma:lang="en-US" emma:confidence="0">
                  <emma:literal>r</emma:literal>
                </emma:interpretation>
                <emma:interpretation id="interp269" emma:lang="en-US" emma:confidence="0">
                  <emma:literal>..</emma:literal>
                </emma:interpretation>
                <emma:interpretation id="interp270" emma:lang="en-US" emma:confidence="0">
                  <emma:literal>--</emma:literal>
                </emma:interpretation>
              </emma:one-of>
            </emma:emma>
          </inkml:annotationXML>
          <inkml:trace contextRef="#ctx0" brushRef="#br0" timeOffset="208181.6018">2266 6447 495 0,'0'0'517'16,"0"0"-60"-16,0 0-30 0,0 0-18 0,5 13-25 0,-5-2-16 15,0 8-20-15,0 1-21 0,0 2-23 0,2-1-26 16,0 1-23-16,-1 0-19 0,-1-2-23 0,2 2-29 15,1-4-13-15,0 1-23 0,-2-5-10 0,2-3-16 16,-1 0-26-16,-2-1-29 0,3-1-38 0,-2-1-45 0,0-3-55 16,0-1-64-16,0 0-64 0,-1-4-71 0,4 5-99 15,-4-5-308-15,0 0-814 0,0 0 220 0</inkml:trace>
          <inkml:trace contextRef="#ctx0" brushRef="#br0" timeOffset="208385.8071">2519 6616 4815 0,'0'0'363'0,"0"0"-129"0,0 0-69 0,0 0-11 0,0 0 25 0,8 3 37 16,4-3 0-16,7 0-16 0,-1-2-32 0,2 1-17 16,-1 1-17-16,0-2-11 0,-2 2-15 0,0 0-12 0,-2 0-16 15,-4-1-14-15,-3 2-43 0,-2-1-52 0,0-1-62 16,-1 1-73-16,-5 0-78 0,0 0-76 0,0 0-96 15,0 0-450-15,0 0-1039 0,0 0 278 0</inkml:trace>
        </inkml:traceGroup>
        <inkml:traceGroup>
          <inkml:annotationXML>
            <emma:emma xmlns:emma="http://www.w3.org/2003/04/emma" version="1.0">
              <emma:interpretation id="{582EC546-4DDD-4BB5-BFC0-325F6B849232}" emma:medium="tactile" emma:mode="ink">
                <msink:context xmlns:msink="http://schemas.microsoft.com/ink/2010/main" type="inkWord" rotatedBoundingBox="3364,7447 4710,7400 4734,8096 3388,8143"/>
              </emma:interpretation>
              <emma:one-of disjunction-type="recognition" id="oneOf55">
                <emma:interpretation id="interp271" emma:lang="en-US" emma:confidence="0.5">
                  <emma:literal>(Sum</emma:literal>
                </emma:interpretation>
                <emma:interpretation id="interp272" emma:lang="en-US" emma:confidence="0">
                  <emma:literal>(sum</emma:literal>
                </emma:interpretation>
                <emma:interpretation id="interp273" emma:lang="en-US" emma:confidence="0">
                  <emma:literal>[Sum</emma:literal>
                </emma:interpretation>
                <emma:interpretation id="interp274" emma:lang="en-US" emma:confidence="0">
                  <emma:literal>[Sums</emma:literal>
                </emma:interpretation>
                <emma:interpretation id="interp275" emma:lang="en-US" emma:confidence="0">
                  <emma:literal>[sum</emma:literal>
                </emma:interpretation>
              </emma:one-of>
            </emma:emma>
          </inkml:annotationXML>
          <inkml:trace contextRef="#ctx0" brushRef="#br0" timeOffset="208744.3182">3264 6262 3270 0,'-5'-5'283'16,"-1"2"-135"-16,1 1-69 0,-2 1-41 0,7 1 3 0,-17 3 17 16,-2 5 9-16,1 2 10 0,-1 5-8 0,-8 10 5 0,-1 8-4 15,6 5 8-15,3 0 2 0,-10 38 5 0,15-29 4 16,7-9 3-16,4 2 2 0,3-3 5 0,4 1 0 16,6-1-3-16,0-2-4 0,3-2-11 0,-2-8-6 15,2-5-7-15,1 1-14 0,9 6-17 0,-5-10-32 0,-3-3-44 0,0-6-58 16,3 1-63-16,2-6-84 0,3 0-100 0,0-6-291 15,0-4-763-15,0-1 207 0</inkml:trace>
          <inkml:trace contextRef="#ctx0" brushRef="#br0" timeOffset="209171.2104">3544 6361 286 0,'0'0'484'0,"-1"-6"-73"0,1 6-41 0,0 0-37 0,-2-6-31 16,2 6-35-16,-2-6-34 0,0 2-25 0,2 4-20 0,-6-6-17 15,1 3-24-15,-1 1-12 0,-4-2-18 0,0 0-9 16,1 2-15-16,-2-1-9 0,1 2-9 0,0 1-11 16,1 0-1-16,1 1 1 0,0 1 10 0,2-1 5 15,0 2 10-15,1 0 19 0,1 0 6 0,1 0 8 0,1 1 7 16,-1 1 6-16,2 1 5 0,1 4 4 0,1 0 0 16,4-1 10-16,6 8-5 0,0-1 1 0,3-1-2 15,1 1-4-15,2-2-3 0,-1 3-14 0,-1-1-8 16,2-1-12-16,-4 0-14 0,1-3-5 0,-3 2-4 0,-3-3-9 15,-2-1-13-15,-2 0-14 0,-5 1-25 0,-3 6-40 32,-4 2-62-32,-4-3-56 0,-5 2-64 0,3-4-62 15,-4 1-59-15,-3-6-53 0,-1 0-69 0,1-3-300 0,3-5-890 16,1-1 239-16</inkml:trace>
          <inkml:trace contextRef="#ctx0" brushRef="#br0" timeOffset="210253.7248">3764 6516 427 0,'0'0'377'0,"0"0"-52"16,0 0-41-16,-12 2-30 0,8 3-15 0,0-2-13 16,2 1-8-16,-2 7-8 0,0-3-8 0,2 2-8 15,-1-2-7-15,2 3-15 0,0-1-5 0,1-1-11 16,1 0-7-16,0 0-2 0,2-2-12 0,-1-1-9 15,2 0-8-15,0-1-13 0,-1-3-11 0,6 4-3 16,0-2-9-16,1-2-7 0,0 1-13 0,-1-3-4 16,2-2-13-16,-1-1-19 0,1-1-17 0,7-3-22 0,-5-1-18 15,-5-1-10-15,6-4-12 0,-6 1-12 0,1-2 2 16,-2 2 5-16,-1 1-5 0,-2 2 9 0,-2 0 10 0,1 2 12 16,-1 3 5-16,-1-1 19 0,-1 1 1 0,0 4 6 15,2-7 7-15,-2 7 3 0,0 0 3 0,-2-6 5 16,2 6 17-16,0 0 5 0,0 0 5 0,0 0 9 15,0 0 3-15,-8 13 4 0,6-8-3 0,0 5 2 16,1-1 3-16,-1 2-3 0,2-3-3 0,2-1-2 16,-2 2 5-16,1-1-4 0,0 1-3 0,2-1-5 15,0-1-1-15,1-2-4 0,0-1-10 0,1 0-5 0,1-3-8 16,-1 2-9-16,5 0-13 0,1-2-15 0,-11-1-15 16,16-3-8-16,-7-1-13 0,0 0-12 0,-1-1-5 15,-1-1-3-15,2-1 1 0,-1 1 4 0,-1 0 6 16,-3 0 13-16,0 0 10 0,-2 3 9 0,-2 3 0 0,5-7 3 15,-3 5-1-15,-2 2 1 0,0 0 4 0,0 0-1 16,0 0 6-16,0 0-1 0,0 0 0 0,0 0 5 16,0 0 1-16,0 0 0 0,0 0-1 0,-13 16 14 15,12-12 6-15,-2 1 14 0,3-5 15 0,-2 9 6 16,-1-6 7-16,3-3 10 0,-4 5 5 0,4-5 4 16,-1 4 5-16,1-4 11 0,0 0 1 0,-1 3-5 15,1-3-7-15,0 0-7 0,0 0-8 0,0 0-5 0,0 0-7 16,15-10-5-16,-7 4-8 0,-2-3-5 0,5-7-7 15,1 1-11-15,-3 1 4 0,2 1-1 0,-3 3-2 0,0 1 0 16,-3 3-3-16,-2 2-9 0,1-1-7 0,-1 2-7 16,-3 3-8-16,3-2 1 0,-3 2 1 0,0 0 1 15,0 0 1-15,0 0 4 0,7 8 2 0,-7-3 0 16,2 1 3-16,0-1 0 0,0 4 0 0,1-1 6 16,-1-2-1-16,1-2 0 0,-2 2 9 0,0-1 13 0,-1-5 12 15,4 5 8-15,-2-3 5 0,-2-2 3 16,5 4 1-16,-5-4-7 0,7 1-3 0,-7-1-3 0,0 0-2 15,16-4-2-15,-6 1-1 0,0-1-4 0,-1-1 3 16,1 2 16-16,-2-3-7 0,-1 3 5 0,-1-1-2 31,-2 3-4-31,-4 1-6 0,8-5 0 0,-8 5-7 16,9 0 0-16,-9 0-4 0,0 0-3 0,11 12-3 0,-7-3 1 16,1 1-15-16,3 8-32 0,-3-2-39 0,1 2-47 15,1 0-45-15,1-2-42 0,-2-3-49 0,1-4-46 16,-2 0-52-16,4-3-275 0,1 1-757 0,2-4 206 15</inkml:trace>
        </inkml:traceGroup>
        <inkml:traceGroup>
          <inkml:annotationXML>
            <emma:emma xmlns:emma="http://www.w3.org/2003/04/emma" version="1.0">
              <emma:interpretation id="{EDC1BF54-6B0C-456B-A694-8825BDBCAA7B}" emma:medium="tactile" emma:mode="ink">
                <msink:context xmlns:msink="http://schemas.microsoft.com/ink/2010/main" type="inkWord" rotatedBoundingBox="5054,7481 5251,7474 5276,8179 5078,8185"/>
              </emma:interpretation>
              <emma:one-of disjunction-type="recognition" id="oneOf56">
                <emma:interpretation id="interp276" emma:lang="en-US" emma:confidence="0.5">
                  <emma:literal>J</emma:literal>
                </emma:interpretation>
                <emma:interpretation id="interp277" emma:lang="en-US" emma:confidence="0">
                  <emma:literal>.</emma:literal>
                </emma:interpretation>
                <emma:interpretation id="interp278" emma:lang="en-US" emma:confidence="0">
                  <emma:literal>,</emma:literal>
                </emma:interpretation>
                <emma:interpretation id="interp279" emma:lang="en-US" emma:confidence="0">
                  <emma:literal>y</emma:literal>
                </emma:interpretation>
                <emma:interpretation id="interp280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10672.2411">4758 6482 238 0,'0'0'336'16,"-6"3"-49"-16,6-3-28 0,-4 6-26 0,3-2-13 0,1-4-8 16,-4 6-14-16,4-6-9 0,-2 4-11 0,2-4-2 0,0 0 3 15,-2 8-3-15,2-8 11 0,-1 3-3 0,1-3-4 16,0 0 1-16,-2 4-16 0,2-4-6 0,0 0-19 16,0 0-11-16,0 0-15 0,-2 6-13 0,2-6-10 15,0 0-23-15,0 0-32 0,0 0-36 0,0 0-36 16,0 0-17-16,0 0-26 0,0 0 0 0,0 0 1 0,-8 0 5 0,8 0 9 15,0 0 7-15,0 0 5 0,0 0 8 0,0 0 15 16,-13-6 9-16,13 6 17 0,0 0 17 0,-5-2 23 16,5 2-1-16,0 0 16 0,0 0 13 0,0 0 10 15,-5-3 0-15,5 3-2 0,0 0-10 0,0 0-5 16,0 0-10-16,2-7 0 0,-2 7-14 0,5-8 2 16,2 0-7-16,0 1-15 0,7-4-26 0,-2 1-24 0,0 0-18 15,2-3-20-15,-1-2-17 0,0 0-10 0,-1 0 2 16,2-2 14-16,-2 3 15 0,-2-2 21 0,-3 3 36 15,1 4 45-15,-4 0 48 0,3 2 40 0,-5 0 25 0,1 1 11 16,-1 2-2-16,1 0-7 0,-3 4-11 0,2-3-13 16,-2 3 10-16,0 0-2 0,4 17 9 0,-2 3 2 31,-2 15-5-31,0 2 4 0,-1 6 0 0,2 0-7 16,-1 36-3-16,-1-30-5 0,0-8-11 0,1 1-9 0,0-1-13 15,0 2-9-15,-4-5-7 0,2-1-7 0,2-9-6 16,-2-7-3-16,0-1-9 0,-1-2-5 0,1-4-2 15,2-4-3-15,-3 0-12 0,1-4-11 0,-1 1-24 16,1-4-16-16,-1 0-41 0,-1-2-53 0,4-1-53 16,-14-4-59-16,5-2-62 0,-5-7-60 0,3-4-77 15,0-3-365-15,-1-12-949 0,1-4 254 0</inkml:trace>
        </inkml:traceGroup>
        <inkml:traceGroup>
          <inkml:annotationXML>
            <emma:emma xmlns:emma="http://www.w3.org/2003/04/emma" version="1.0">
              <emma:interpretation id="{5D352A39-2068-4085-9AC0-384B6E461499}" emma:medium="tactile" emma:mode="ink">
                <msink:context xmlns:msink="http://schemas.microsoft.com/ink/2010/main" type="inkWord" rotatedBoundingBox="5606,7316 6323,7290 6339,7741 5622,7766"/>
              </emma:interpretation>
              <emma:one-of disjunction-type="recognition" id="oneOf57">
                <emma:interpretation id="interp281" emma:lang="en-US" emma:confidence="0.5">
                  <emma:literal>the</emma:literal>
                </emma:interpretation>
                <emma:interpretation id="interp282" emma:lang="en-US" emma:confidence="0">
                  <emma:literal>thee</emma:literal>
                </emma:interpretation>
                <emma:interpretation id="interp283" emma:lang="en-US" emma:confidence="0">
                  <emma:literal>then</emma:literal>
                </emma:interpretation>
                <emma:interpretation id="interp284" emma:lang="en-US" emma:confidence="0">
                  <emma:literal>The</emma:literal>
                </emma:interpretation>
                <emma:interpretation id="interp285" emma:lang="en-US" emma:confidence="0">
                  <emma:literal>they</emma:literal>
                </emma:interpretation>
              </emma:one-of>
            </emma:emma>
          </inkml:annotationXML>
          <inkml:trace contextRef="#ctx0" brushRef="#br0" timeOffset="211891.2987">5261 6318 3841 0,'0'0'372'0,"-3"-4"-127"0,3 4-114 0,0 0-56 0,-4-2-13 0,4 2-3 15,0 0 7-15,0 0-3 0,0 0-8 0,0 0 2 0,0 0-10 16,12-1-3-16,0 2-4 0,-2-1-6 0,2 0-4 16,5 3-14-16,-3-3-24 0,-1 0-29 0,-1-1-30 0,1 1-28 15,-2 0-19-15,0-2-16 0,-2 1-10 0,1-3-6 16,-1 1-7-16,-2-2-6 0,2 0 9 0,0-4 8 15,-1 2 21-15,-2-2 14 0,-1 0 26 0,0-1 38 16,-1 1 35-16,0-1 34 0,-1 1 37 0,0-1 30 0,-1 4 28 31,0 0 21-31,-1 2 10 0,-1-1 2 0,0 5-4 16,1-7-16-16,-1 7-6 0,1-4-14 0,-1 4-9 16,0 0-7-16,0 0-6 0,0 0-6 0,-8 28-4 15,3-9-8-15,1 3-1 0,-1 0-9 0,2 2-8 0,-1-1-5 16,3 1-3-16,-1-1-9 0,0 1 0 0,2-4-5 15,3 0 2-15,-1-2-12 0,-2-5 1 0,-1-1-3 0,2-4 2 16,-1 0 1-16,3-3 3 0,-2 0 8 0,1-2-3 16,-2-3 2-16,6 3-4 0,-6-3-2 15,11-2-4-15,-1-2-3 0,7-3-2 0,-4-2 1 0,3-1-7 16,-1-2 2-16,-2 1-4 0,-1 4-4 0,-3-1 6 16,0 2-6-16,-3 1 1 0,-1 2-4 0,-1 1-1 15,-2-2-5-15,-2 4 0 0,0 0-3 0,10 0-6 16,-10 0-3-16,7 6-22 0,-2 2-34 0,-2 0-40 15,1 2-42-15,4 4-39 0,-2 0-36 0,-2-3-35 16,0 1-46-16,4 2-65 0,-4-4-251 0,2-1-748 16,-1-1 203-16</inkml:trace>
          <inkml:trace contextRef="#ctx0" brushRef="#br0" timeOffset="211466.1826">5334 6125 747 0,'0'0'480'0,"4"7"-31"0,-4 4-29 0,1 9-14 0,-1 2-31 0,2 14-24 15,0-10-28-15,-2 11-33 0,2-9-25 0,1 7-30 16,0-8-24-16,-3-6-19 0,2 3-20 0,-2-2-21 16,0-1-11-16,2 2-17 0,-1-6-16 0,2 1-30 15,0-5-43-15,-2-1-44 0,-1-3-50 0,1-2-50 0,-1-2-55 16,0 0-47-16,0-5-69 0,-2 4-104 0,2-4-209 16,0 0-714-16,0 0 194 0</inkml:trace>
          <inkml:trace contextRef="#ctx0" brushRef="#br0" timeOffset="212161.0539">5832 6411 361 0,'-5'-3'382'16,"5"3"-76"-16,0 0-31 0,-5-1-26 0,5 1-20 0,0 0-21 16,0 0-15-16,0 0-17 0,0 0-9 0,0 0-2 15,0 0 20-15,0 0 14 0,0 0 16 0,-7-2 11 0,7 2 3 16,0 0-5-16,0 0-6 0,0 0-14 16,0 0-21-16,0 0-19 0,0 0-21 0,0 0-16 0,0 0-12 15,0 0-13-15,0 0-12 0,0 0-5 0,-5 7-13 16,5-7-2-16,2 10 6 0,2-2 6 0,1 3-4 15,5 3-3-15,-1-3-4 0,3 3-11 0,2-3-9 16,1-1-24-16,-1-2-37 0,-3-2-54 0,0-2-70 16,1 0-67-16,-3-2-94 0,3-4-118 0,-2-1-272 0,-1 0-822 15,1-4 223-15</inkml:trace>
        </inkml:traceGroup>
        <inkml:traceGroup>
          <inkml:annotationXML>
            <emma:emma xmlns:emma="http://www.w3.org/2003/04/emma" version="1.0">
              <emma:interpretation id="{385A6DC4-1AD3-4A18-8DBE-27B9208EF83C}" emma:medium="tactile" emma:mode="ink">
                <msink:context xmlns:msink="http://schemas.microsoft.com/ink/2010/main" type="inkWord" rotatedBoundingBox="6609,7401 7655,7365 7680,8072 6634,8109"/>
              </emma:interpretation>
              <emma:one-of disjunction-type="recognition" id="oneOf58">
                <emma:interpretation id="interp286" emma:lang="en-US" emma:confidence="0.5">
                  <emma:literal>given</emma:literal>
                </emma:interpretation>
                <emma:interpretation id="interp287" emma:lang="en-US" emma:confidence="0">
                  <emma:literal>yuen</emma:literal>
                </emma:interpretation>
                <emma:interpretation id="interp288" emma:lang="en-US" emma:confidence="0">
                  <emma:literal>gun</emma:literal>
                </emma:interpretation>
                <emma:interpretation id="interp289" emma:lang="en-US" emma:confidence="0">
                  <emma:literal>join</emma:literal>
                </emma:interpretation>
                <emma:interpretation id="interp290" emma:lang="en-US" emma:confidence="0">
                  <emma:literal>yuan</emma:literal>
                </emma:interpretation>
              </emma:one-of>
            </emma:emma>
          </inkml:annotationXML>
          <inkml:trace contextRef="#ctx0" brushRef="#br0" timeOffset="213221.4563">6318 6359 436 0,'0'0'339'16,"0"0"-42"-16,0 0-33 0,0 0-27 0,0 0-20 0,0 0-28 16,-9 8-22-16,5-4-22 0,0-1-12 15,-2 3-15-15,2 1-15 0,0-1-9 0,1-1-10 0,-2 2 0 16,1 0 1-16,2-1-1 0,1-3-3 15,-2 0 1-15,3-3 3 0,0 7-4 0,0-7-1 0,0 0-8 16,3 5-6-16,-3-5-5 0,0 0-2 0,7 0-17 0,-7 0-21 16,15-4-29-16,-5 0-28 0,0-2-29 0,-1 1-21 15,1-3-13-15,-3 2-3 0,0-1 5 0,0 1 9 16,1 0 30-16,-4 1 35 0,-1 1 45 0,1 0 31 16,-2 0 29-16,-2 4 17 0,4-3 15 0,-4 3 2 0,0 0 8 15,0 0 12-15,0 0 11 0,0 0 23 16,1 15 6-16,-3 4 15 0,0 1 7 0,1 4 3 0,0 9 0 15,0 3-9-15,1 4-4 0,1-4-11 16,0-1-9-16,-2 0-15 0,1 1-10 0,-2-9-17 0,1-4-11 0,-2 0-17 16,1 0-13-16,0-3-2 0,-4 1-13 0,2-1-25 15,-1-2-29 1,0-3-22-16,0-3-18 0,0-2-3 0,0-4-5 16,0-1-3-16,0-2-4 0,0-2-15 0,0-1-13 15,5 0-3-15,-14-6-16 0,8-3 2 0,-1-6-5 16,0-3-2-16,5-2 0 0,2-5-3 0,4-12 1 15,2 2 11-15,0 8 5 0,3-7 7 0,-1 8 7 0,11-5-1 16,-4 7 4-16,4-7 8 0,-2 10 2 0,-3 4 5 16,1 2 2-16,-1 1 5 0,1 0 4 0,-3 4 7 15,-4 2 2-15,-1 0-1 0,0 3 5 0,-1-1 2 16,-1 2 0-16,-1 1 2 0,-2 1 8 0,-2 2 6 16,8-4 9-16,-8 4 9 0,6-3 5 0,-6 3 12 0,0 0 8 15,0 0 8-15,12 3 8 0,-12-3 1 0,6 1 1 16,-6-1-2-16,6 6-2 0,-2-1-4 0,-2-2-7 15,2 0-2-15,-1 1-6 0,-1-1-8 0,1 1-53 16,-1 1-76-16,1-2-63 0,-3-3-79 0,4 5-78 0,-4-5-338 16,2 5-791-16,-2-5 215 0</inkml:trace>
          <inkml:trace contextRef="#ctx0" brushRef="#br0" timeOffset="213337.6936">6541 6233 4978 0,'-9'-6'405'0,"3"1"-246"0,-2 0-79 0,3 0-33 0,0 3-19 31,1-1-6-31,4 3-11 0,-5-2-11 0,5 2-52 16,0 0-59-16,0 0-71 0,0 0-75 0,0 0-82 15,0 0-321-15,-10 11-792 0,10-6 214 0</inkml:trace>
          <inkml:trace contextRef="#ctx0" brushRef="#br0" timeOffset="213576.4132">6650 6385 424 0,'-2'6'370'0,"2"1"-49"0,-1 2-18 0,2 1-25 0,0 0-12 16,2-1-12-16,2 7 3 0,-1-4-4 0,-1-2 14 15,2-2 6-15,-2-2 8 0,-1-1 7 0,2 0-1 0,-1-2-2 16,-1 0-1-16,2 1 0 0,-4-4-13 0,6 3-10 31,-6-3-15-31,9 2-19 0,-9-2-18 0,10-3-20 16,-3 1-18-16,1-2-19 0,-1-2-15 0,1-3-28 15,2-6-36-15,-1-2-35 0,-3-1-43 0,-1 1-48 0,-1-1-47 16,-2 3-62-16,-2-1-64 0,0 4-58 0,-2 0-79 16,-1 3-80-16,1 3-306 0,-1 0-900 0,2 2 241 15</inkml:trace>
          <inkml:trace contextRef="#ctx0" brushRef="#br0" timeOffset="214154.4118">6907 6409 686 0,'0'0'392'0,"0"6"-45"0,0-6-31 0,0 0-29 0,0 0-32 0,0 0-22 16,0 0-31-16,0 0-13 0,0 0-29 0,0 0-15 15,0 0-10-15,0 0-10 0,0 0-6 16,0 0-5-16,0 0 2 0,0 0 4 0,0 0 8 0,0 0 4 15,0 0 5-15,0 0 0 0,0 0-3 0,-4-14-8 0,4 14-8 16,-2-3-12-16,2 3-12 0,-3-3-10 0,3 3-12 31,0 0-10-31,-7-1-4 0,7 1-6 0,0 0-8 16,-6 7-3-16,3-3-3 0,1 5-7 0,1 0-3 0,-2 0 0 0,3 2-5 0,3 5-1 0,0-3-1 16,0-3-3-16,1 0-5 0,0-1-2 15,-1 0-12-15,4-2-18 0,-2 1-19 0,3-3-31 0,2 0-43 0,1-2-31 31,8 1-22-31,1-3-27 0,0-3-25 0,0-3-21 16,-1 2-14-16,1-4-20 0,0-2-2 0,-1 0 7 16,-2-1 21-16,-3-3 21 0,-3 4 49 0,-3 0 58 15,-2 0 60-15,-1 2 59 0,2-2 46 0,-5 3 34 0,1-1 13 16,-2 1 2-16,-1 2-2 0,1 0-7 0,-1 4-5 16,0 0-9-16,-1-6-8 0,1 6-2 0,0 0-10 15,0 0-5-15,0 0 0 0,0 0 0 0,0 0 4 16,-15 13-5-16,11-5 1 0,0 1 0 0,0 0 6 0,3 0-2 15,-1 0 1-15,0-2 6 0,1 0 3 0,0-2 8 16,-2 0 6-16,3 0 15 0,0-5 14 0,-1 6 16 16,1-6-4-16,0 0 1 0,1 6-2 0,-1-6-4 0,0 0-6 0,0 0-13 15,13-3-2-15,-13 3-13 0,14-7-6 0,0-4-3 16,-2 4 0-16,-2-2 5 0,-3 1-3 0,2 1-3 0,0 0-6 16,-3 1-5-16,1 0-5 0,-2 2-9 0,-2 2-8 15,-3 2-8-15,7-3-10 0,-7 3-5 0,0 0-4 16,7 9-1-16,0 7-28 0,-3-3-31 0,0 5-42 15,1 1-37-15,1 0-42 0,-2 1-26 0,1-2-37 0,-3-1-46 32,5-2-60-32,-5-5-288 0,5 2-757 0,-2-6 207 15</inkml:trace>
        </inkml:traceGroup>
        <inkml:traceGroup>
          <inkml:annotationXML>
            <emma:emma xmlns:emma="http://www.w3.org/2003/04/emma" version="1.0">
              <emma:interpretation id="{F1AFFD5E-5830-4E7B-862D-AE7F6D8DF00E}" emma:medium="tactile" emma:mode="ink">
                <msink:context xmlns:msink="http://schemas.microsoft.com/ink/2010/main" type="inkWord" rotatedBoundingBox="7965,7328 9196,7285 9224,8084 7993,8127"/>
              </emma:interpretation>
              <emma:one-of disjunction-type="recognition" id="oneOf59">
                <emma:interpretation id="interp291" emma:lang="en-US" emma:confidence="0.5">
                  <emma:literal>three)</emma:literal>
                </emma:interpretation>
                <emma:interpretation id="interp292" emma:lang="en-US" emma:confidence="0">
                  <emma:literal>thran)</emma:literal>
                </emma:interpretation>
                <emma:interpretation id="interp293" emma:lang="en-US" emma:confidence="0">
                  <emma:literal>threw)</emma:literal>
                </emma:interpretation>
                <emma:interpretation id="interp294" emma:lang="en-US" emma:confidence="0">
                  <emma:literal>thru)</emma:literal>
                </emma:interpretation>
                <emma:interpretation id="interp295" emma:lang="en-US" emma:confidence="0">
                  <emma:literal>thrust)</emma:literal>
                </emma:interpretation>
              </emma:one-of>
            </emma:emma>
          </inkml:annotationXML>
          <inkml:trace contextRef="#ctx0" brushRef="#br0" timeOffset="214422.0138">7627 6175 533 0,'-7'-3'591'16,"7"3"-83"-16,-3-1-46 0,3 1-47 0,0 0-51 16,0 0-40-16,0 0-34 0,0 0-22 0,-5 9-10 0,5 2-5 15,-1 9-14-15,1 2-11 0,0 0-18 0,1 2-19 16,1 0-25-16,-1 10-11 0,1-7-19 0,-1-7-18 15,1 3-5-15,1-2-18 0,1-2-19 0,-2-1-40 16,0-4-46-16,0-2-51 0,-2-2-67 0,3-1-74 16,-2-2-71-16,-1-1-76 0,-1 0-342 0,1-6-829 15,-2 6 224-15</inkml:trace>
          <inkml:trace contextRef="#ctx0" brushRef="#br0" timeOffset="214853.3328">7623 6315 3114 0,'0'0'248'0,"0"0"-133"0,-6-3-73 0,6 3-5 0,0 0-23 0,0 0 24 16,0 0-4-16,0 0-5 0,0 0-6 16,17-3-8-16,-7 5-20 0,1-2-19 0,1-2-20 0,-2 2-20 15,0 0-16-15,-2-1-12 0,-1 0-7 16,-1 0 2 0,-6 1 7-16,10-4 9 0,-5 1 19 0,-1 0 19 0,4-3 27 15,-3-3 20-15,1 2 25 0,-2 1 26 0,1-2 19 16,0 1 18-16,-3 0 16 0,1 2 13 0,-1 0 12 15,1 0 17-15,-1 2 6 0,0-1 1 0,-2 4-9 16,2-6-13-16,-2 6-5 0,0 0-1 0,0 0 4 16,0 0 4-16,0 0 6 0,0 0-3 0,0 0-11 0,3 16-6 15,-5-6-8-15,1 0-11 0,1 8-7 0,-2-2-11 16,-1 1-7-16,1 0-14 0,0-2-7 0,2 0-3 16,0-3-7-16,0-5 1 0,0 2-12 0,0 1-1 0,2-4-6 0,-1 0-6 15,0-1-1-15,-1-5-5 0,3 5 0 0,-3-5-4 0,5 3 0 16,-5-3-5-16,0 0 4 0,13-3-2 0,-3-1-1 15,0-1-2-15,0-2-4 0,5-3 0 0,-2 2 0 16,-3 3 6-16,-2-1 11 0,-5 0 1 0,4 4-2 16,-4-2-2-16,1 2-9 0,-4 2-2 0,0 0-3 0,8 0 0 15,-8 0-5-15,4 6-2 0,0 3 0 0,2 8-24 16,-2-1-28-16,0 1-38 0,0 0-36 16,-1 2-49-16,1 0-46 0,0-2-44 0,0-2-50 15,1-3-76-15,1-2-267 0,0-2-792 0,4-2 214 16</inkml:trace>
          <inkml:trace contextRef="#ctx0" brushRef="#br0" timeOffset="215264.592">8123 6343 668 0,'0'0'516'0,"0"0"-68"0,-10 0-52 0,10 0-46 0,0 0-40 16,-5 4-40-16,5-4-18 0,-4 5-21 0,3-2-17 16,-1 3-9-16,2 0-12 0,-1 0-10 0,1 4-14 0,3-1-9 15,-3-2-9-15,1 2-8 0,1-2-10 0,2 1-7 0,-1-2-3 16,-1-1-6-16,0-1-6 0,0 0-1 0,1-1-6 15,-2-1 0-15,-1-2-3 0,4 5-7 0,-4-5-12 0,5 0-2 16,-5 0-7-16,0 0-12 0,0 0-7 0,14-4-9 16,-11 1-14-16,3-6-13 0,0 0-13 0,4-7-5 0,-1 0-1 31,-3 2 2-31,1 4-1 0,-3 0 1 0,-1-1-7 16,1 3 12-16,1-1 5 0,-1 1-1 0,-3 1 0 15,2 1 1-15,-2 2 1 0,2 1-4 0,-2 1-5 16,-1 2-18-16,4-5-17 0,-3 3-28 0,-1 2-34 0,0 0-42 15,6-1-45-15,-6 1-47 0,0 0-43 0,11 5-54 16,-6-1-66-16,0-2-265 0,4 4-788 0,1 0 212 16</inkml:trace>
          <inkml:trace contextRef="#ctx0" brushRef="#br0" timeOffset="215815.6104">8419 6387 650 0,'-5'-2'439'0,"5"2"-30"0,0 0-19 0,0 0-27 0,0 0-24 16,0 0-22-16,0 0-22 0,8-7-25 0,-8 7-23 0,2-4-26 15,-2 4-21-15,4-3-20 0,-4 3-19 16,0 0-21-16,4-4-25 0,-4 4-33 0,0 0-36 0,0 0-14 15,0 0-21-15,0 0-12 0,0 0-11 0,0 0-13 16,0 0-3-16,0 0 6 0,0 0-1 0,-18 0 5 16,18 0 1-16,0 0 4 0,-12 4-4 0,7-1 10 15,1 0 9-15,4-3 28 0,-5 6 10 0,3-2 13 16,0 1 5-16,4 1-2 0,0 3 4 0,3-2-7 16,2 2-1-16,5 4-6 0,-2-3-4 0,5 2-5 0,0-1-5 15,2-3-24 1,0 0-34-16,-3-3-36 0,3 2-58 0,-3-6-59 0,-2 2-63 15,0-4-92-15,0 0-261 0,0 0-713 0,-1-5 193 16</inkml:trace>
          <inkml:trace contextRef="#ctx0" brushRef="#br0" timeOffset="216261.7511">8693 6106 776 0,'0'0'601'0,"5"-4"-83"0,-5 4-23 0,15 1-22 0,-3 3-15 16,8 6-30-16,-1 3-40 0,-3 4-27 0,8 16-27 0,-7 3-28 15,-5 1-24-15,-4 4-24 0,-3 0-27 16,-5 3-26-16,-5 36-24 0,-9-28-16 0,3-10-28 0,-5-1-36 15,-19 28-47-15,12-23-54 0,3-12-72 0,-2-3-76 16,-1 2-89-16,-4-4-113 0,-2-4-129 0,9-4-277 16,1-7-907-16,0-3 244 0</inkml:trace>
          <inkml:trace contextRef="#ctx0" brushRef="#br0" timeOffset="215939.8465">8647 6374 472 0,'0'0'519'16,"0"0"-65"-16,0 0-28 0,0 0-28 0,0 0-28 15,0 0-34-15,0 0-35 0,0 0-33 0,0 0-29 16,0 0-25-16,0 0-20 0,0 0-18 0,0 0-19 16,0 0-17-16,0 0-15 0,17-7-12 0,-17 7-25 15,0 0-25-15,0 0-29 0,0 0-27 0,2-5-34 0,-2 5-33 16,0 0-10-16,-5-7-14 0,5 7 8 0,-7-3 3 16,7 3 8-16,-8-4 8 0,8 4 7 0,-6-2 8 15,6 2 13-15,-7-3 16 0,7 3 30 0,0 0 15 16,0 0 26-16,0 0 17 0,-8 4 14 0,8-4 7 15,-2 5 7-15,2-5 1 0,3 9-6 0,-1 0 4 16,3-2-11-16,-1 1-11 0,4 0-5 0,1 0-7 0,-2-1-8 16,2 2-4-16,0-3-28 0,0 0-41 0,1-1-68 15,2 0-80-15,-4-2-86 0,4 0-104 0,-1-2-314 16,-3-1-798-16,-8 0 215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0:50:38.5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A931551-A137-486A-A2A0-F75CFEA6E25E}" emma:medium="tactile" emma:mode="ink">
          <msink:context xmlns:msink="http://schemas.microsoft.com/ink/2010/main" type="inkDrawing" rotatedBoundingBox="7408,2536 14506,2424 14508,2523 7409,2635" semanticType="underline" shapeName="Other">
            <msink:sourceLink direction="with" ref="{51E721F2-F44B-484F-91B9-FC179CF17C30}"/>
            <msink:sourceLink direction="with" ref="{12D51586-4E47-4495-ABB7-0F22B6D65457}"/>
            <msink:sourceLink direction="with" ref="{DBE762B2-0EEF-4EC9-9FF5-80481ACAEBC9}"/>
          </msink:context>
        </emma:interpretation>
      </emma:emma>
    </inkml:annotationXML>
    <inkml:trace contextRef="#ctx0" brushRef="#br0">-6 170 448 0,'0'0'257'0,"1"4"-33"0,-1-4-28 0,0 0-15 0,0 0-12 16,0 0-8-16,0 0 3 0,0 0-5 0,0 0 6 15,0 0-1-15,0 0-3 0,0 0 0 0,0 0 1 16,0 0 3-16,0 0 4 0,0 0 2 0,0 0-3 16,0 0-3-16,0 0-14 0,0 0-2 0,0 0-13 0,0 0-7 15,0 0-15-15,0 0-8 0,0 0-8 16,0 0-8-16,0 0-7 0,0 0-5 0,0 0-4 0,0 0-3 0,0 0-3 16,0 0 0-16,0 5-2 0,0-5 0 0,0 0-1 15,0 0-7-15,7 1 3 0,-7-1-7 0,10 0 2 16,-4 0-5-16,3 0-3 0,0 0 1 0,1 0-5 15,3 0-3-15,-2-1-3 16,2 1-3-16,6 0-2 0,-3 0-3 0,-4 0-6 16,8 0-1-16,-4 0 0 0,4 0-4 0,-2 0-3 15,1 0-1-15,1-1-2 0,0 2 2 0,0-2-4 16,1 1-2-16,-1 0 1 0,3-1-1 0,-3 2-4 16,2-2 2-16,0 1-2 0,2 0-3 0,-2-1 3 15,2 1 0-15,0-2-1 0,0 0-1 0,1 1 2 16,-2 1-2-16,1-1 1 0,1-1-3 0,-1 1 0 15,-2 1 3-15,-2 0-3 0,2-1-1 0,-2 0 1 0,-2 0-1 16,1 1 2-16,0 0-4 0,-4 0 5 0,-1 0-3 16,-3 0 2-16,0 0 0 0,2 0 0 0,-3 0-1 15,2 0-1-15,1 0-2 0,6 0 7 0,-1-1-3 16,-3 1-1-16,3 0-2 0,-2-1 2 0,5 0-1 16,-3 1-3-16,1-3 3 0,-2 3 1 0,4 0-6 15,-6-2-4-15,-2 1-2 0,6 0-6 0,-3 0-4 0,3 1 3 16,-4-1-2-16,-1 1 1 0,-3 0 0 0,0 0-2 15,2 0 5-15,-2 0 0 0,1 0 2 0,-1 0 0 16,-1 0 6-16,1 0-3 0,0 0-1 0,0 0 3 0,-1 0 1 16,2 0 4-16,0 0 0 0,1-1-2 15,0 2 2-15,5-1-3 0,-3 1 4 0,3-2 0 0,2 0 0 16,0 1 1-16,0-2 2 0,-2 1-2 0,3 1-1 16,0-2-2-16,-3 1 2 0,0 1-3 0,1 0-1 15,1-2-2-15,-1 2-5 0,-1-1 1 0,-3 1 2 16,-2 0-2-16,6 0 0 0,-4 0 0 0,-3 0-1 15,-2 0 2-15,3-2 3 0,-2 2-3 0,0 0 6 0,1 0 0 16,-1 2 0-16,-1-2 1 0,1 0 1 0,-1 0-5 16,0 0 6-16,1 0 1 0,2-2-1 0,-2 2 0 15,1 0 4-15,-1-1 0 0,1 1-3 0,7 0 2 16,0-1 0-16,-3 0-1 0,4 2 0 0,-5-2-1 16,4 1 1-16,-4 0-1 0,6 0 2 0,-1 0-1 0,-2 0-2 15,0-1 0-15,-5 2 3 0,2 0-1 0,-2-2 1 16,-2 2-5-16,1-1 6 0,1 1-1 0,-1-1-1 15,7 0 3-15,1 0-3 0,-5 1 1 0,4-1 0 16,0 2-2-16,0-2 2 0,-4-2 0 0,4 2-2 16,-1 2 4-16,-3-2-4 0,4 1-1 0,0-1 5 15,-4-1-1-15,-3 2 0 0,1-1-1 0,-2-1-1 0,8 2 2 16,0-1 1-16,-4 0-1 0,-4 0 1 0,1 0-1 16,1 0-1-16,6 0 0 0,1 0-1 0,0-1 1 0,1 1 3 15,-2-2-2-15,1 1 0 0,0 1-5 0,0 0 3 16,-3-1 1-16,3 1 1 0,1 0 0 0,-3 0 1 0,0-1-5 15,-2 1 2-15,-3-1 0 0,-2 1 1 0,8 0 1 16,-4 0-2-16,-3 0 2 0,-1 0-1 0,1-1-1 31,-1 1 0-31,2 0 0 0,-2 0 2 0,8 0-1 16,-1 0 0-16,-2-1 1 0,2 1 0 0,2 0-1 0,-1 0-1 16,-1 1-1-16,1-1 3 0,2-1 1 0,-3 1 1 15,1-1-6-15,1 2 3 0,0-1 0 0,0 1 2 16,0-1-3-16,-1-1 6 0,1 1-6 0,0 0-1 15,0 0 3-15,-2-1-2 0,1 1 1 0,-1 1-3 16,-4 0-1-16,0-1-1 0,-3 0-2 0,0 1 0 0,0-1-2 16,0 0-2-16,2 2 2 0,-2-2 1 0,2 1 0 15,0-2 2-15,5 2-2 0,0-1-3 0,2 0 7 16,1 0-1-16,-1 0-1 0,2-1-4 0,-1-1 0 16,0 2-4-16,2 0 1 0,-5-1 0 0,3 1 5 0,-2-1-6 15,0 0 2-15,-4 0 6 0,-3-1-1 16,1 4-1-16,5-2 1 0,0 0 2 0,-4-2-5 15,-1 4 5-15,-2-1-1 0,0-1 0 0,0 0 3 0,1 0 3 16,0 0-1-16,1 0-2 0,6-1 2 0,-1-1-1 16,-3 2 1-16,-2 0-5 0,-2-1 3 0,2 2-2 15,-1-2 2-15,7 1-3 0,-4 0 1 0,-1-1 2 16,-3 1-1-16,9-1 1 0,-2 1 2 0,-2-1-5 0,-3 1 3 16,-1 0 5-16,5-1-2 0,4-1-3 0,-4 1 0 15,0 1 3-15,-2 0 1 0,-1 0-1 0,-1 0-2 16,6 0-3-16,-2 0 8 0,2-1-3 0,0 2 2 15,0-2-6-15,-2 1 6 0,-2 0-2 0,-1 0 2 16,3 0 0-16,-3-1-4 0,0 1 2 0,-1 0-1 0,-2 0 1 16,2 0 1-16,5 0 0 0,-3 0 0 0,4 0-1 15,-2 0-1-15,2-2 0 0,0 2 4 0,0 0-1 0,-2 0-2 16,3 0 0-16,-3-1 3 0,2 1-4 0,-1 0 1 16,-2 0 1-16,3 0-3 0,-4 0 2 0,4 0-3 15,-4 0 2-15,0 1 1 0,-4-1-7 0,1 1 8 16,7 0 2-16,-5 0-4 0,-1 0-1 0,5-2 1 15,2 2 3-15,-6-1 0 0,5 1 1 0,0-1-3 16,1 0 0-16,-1 2 0 0,0-4 0 0,0 4 0 0,-1-1 0 16,1-2 0-16,-1-1 4 0,1 2 0 0,-4 3-6 15,4-6 2-15,1 3 2 0,-2 0-2 0,1 0 2 16,2 0-3-16,-4 3-2 0,2-3 3 0,-1-1 0 0,-1 2 1 16,3-1-1-16,3 0-4 0,-3-1 4 15,2 1-3-15,1-2 3 0,-1 2 0 0,-1-1-4 0,0 1 1 16,1 0 2-16,-1-1-2 0,0 0 2 0,3 1-3 15,-1 0 4-15,-3 0-3 0,1 0 1 0,0 0 1 16,-1 0 1-16,-1 0 0 0,1 0 0 0,0 0 1 0,-1-1-2 16,0 0-2-16,1 0 1 0,-1-1 2 0,0 2-1 15,0-3-1-15,-1 3-1 0,-4-1 3 0,0 0-1 16,-4 0-3-16,2 0 3 0,-1-1 1 0,-1 1 0 16,0 1-1-16,2-3-1 0,-2 2 3 0,1-1-1 15,0 1-3-15,8-3 6 0,-4 3-3 0,-3-1-1 16,7 0 1-16,0-1-2 0,-1 1 3 0,1-1-2 0,0 0-1 15,0 2-2-15,1-1 2 0,1 1 2 0,-1-1-3 16,0 1 3-16,1 1-4 0,-2 0 3 0,0 0 3 31,-3 0-2-31,-3-2 0 0,0 2 0 0,-3 2 0 16,3-4 0-16,-2 2 1 0,2 0 2 0,-2 0-3 0,9-2 0 16,0 2 0-16,-2 0 3 0,2 1 2 0,-3-2-1 15,5-1 0-15,-3 2 3 0,5-1-2 0,-2-1 1 0,3 2-1 16,-2 0-4-16,3-1 3 0,-1-1-1 0,-2 1 0 15,1-1-1-15,-4 2 1 0,0-2 2 0,-1 3 3 16,-4-2 23-16,-4 0 5 0,-1 1 5 0,-1-1 3 16,0 1 0-16,-3 0 0 0,2-2-3 0,-2 1-3 15,3 1-3-15,2-2-6 0,-4 2 2 0,5-3 1 16,-2 2 5-16,2 0-4 0,1 0 0 0,6 0-6 16,-4 0 2-16,2-1 2 0,-2 1 3 0,-1-1 3 0,-2 2 11 15,0 0-5-15,-1 0 3 0,-3 0-2 0,-1 0 3 16,-1 0 0-16,-6 0 7 0,9-1-2 0,-9 1-1 15,0 0 14-15,10-2-18 0,-10 2-4 0,0 0-3 16,0 0-9-16,10 0-1 0,-10 0-5 0,0 0 1 16,0 0-4-16,0 0 0 0,9 0-2 0,-9 0 11 15,0 0-20-15,0 0-3 0,0 0 4 0,0 0 8 16,0 0-14-16,7-1 6 0,-7 1-8 0,0 0 6 0,0 0 6 16,0 0-13-16,0 0-17 0,0 0-15 0,0 0-25 15,0 0-39-15,5-2-44 0,-5 2-74 0,0 0-65 16,0 0-90-16,0 0-95 0,-20-10-264 0,4 2-867 15,-1-2 233-15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0:52:00.4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21D5D4B-03FA-41E3-ACC5-76BB0AA60DA7}" emma:medium="tactile" emma:mode="ink">
          <msink:context xmlns:msink="http://schemas.microsoft.com/ink/2010/main" type="inkDrawing" rotatedBoundingBox="5117,4463 7118,4367 7119,4389 5118,4485" semanticType="underline" shapeName="Other">
            <msink:sourceLink direction="with" ref="{3E0A1667-892E-4E7A-BFC5-9C281AEADB06}"/>
          </msink:context>
        </emma:interpretation>
      </emma:emma>
    </inkml:annotationXML>
    <inkml:trace contextRef="#ctx0" brushRef="#br0">-7 93 457 0,'0'0'280'15,"0"0"-33"-15,0 0-33 0,0 0-22 0,-8-2-16 0,8 2-14 16,0 0-6-16,0 0 1 0,0 0 0 0,-3-1 17 16,3 1 4-16,0 0 14 0,0 0-6 0,0 0 0 15,0 0-2-15,0 0-1 0,0 0-2 0,0 0-6 16,0 0-5-16,0 0-5 0,0 0-6 0,0 0-4 0,-7-1-3 15,7 1-4-15,0 0-2 0,0 0-7 0,0 0-3 16,0 0 2-16,0 0 1 0,0 0-12 16,29 1-12-16,-10-1-4 0,2 0-4 0,2-1-5 0,1 1-5 15,19-1-9-15,-1 2-13 0,4-3-6 0,39 3-1 16,-25-2-11-16,-12-1-7 0,38 2-4 0,-25-2-5 16,-12-1 1-16,43-2-6 0,-31 3-1 0,24-1-8 15,-30-1 6-15,-7 1-7 0,37 0-1 0,-28-3 10 0,-10 4-12 16,1-2-5-16,2 1 3 0,-1 0-1 0,1-2-3 15,-2 3-1-15,-2-3-2 0,4 1-2 0,-1 1 1 16,0 1 0-16,-3-1 10 0,1 2-10 0,-6-2 3 16,0 0 1-16,-4 3-4 0,-8-2 9 0,-6 2 4 15,-1-1 2-15,-2 0 3 0,1-1 1 0,-8 1-5 16,-1 1 3-16,-2-1 0 0,-4 1-3 0,0 0-2 0,-6 0-1 16,9-1-4-16,-9 1 3 0,6-1-7 0,-6 1-3 15,0 0-3-15,8 0-13 0,-8 0-17 0,0 0-28 0,0 0-33 16,0 0-44-16,0 0-56 0,0 0-67 15,0 0-73-15,0 0-95 16,0 0-428-16,-17-5-1013 0,17 5 273 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6:22.4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C558D35-3469-476B-8F93-826880843868}" emma:medium="tactile" emma:mode="ink">
          <msink:context xmlns:msink="http://schemas.microsoft.com/ink/2010/main" type="inkDrawing" rotatedBoundingBox="5681,3525 6206,3523 6207,3541 5682,3543" shapeName="Other"/>
        </emma:interpretation>
      </emma:emma>
    </inkml:annotationXML>
    <inkml:trace contextRef="#ctx0" brushRef="#br0">59 0 421 0,'-6'0'224'16,"6"0"-28"-16,-8 1-15 0,8-1-10 0,0 0-10 15,-11 0-6-15,11 0-3 0,0 0-5 16,-10 0 0-16,10 0 0 0,0 0-1 0,-9 2 4 0,9-2-2 15,0 0 0-15,-6 2 7 0,6-2 0 0,0 0 4 16,0 0-2-16,-6 2 3 0,6-2-3 0,0 0 5 16,0 0-3-16,-5 1-5 0,5-1 0 0,0 0 3 15,0 0-1-15,0 0-3 0,0 0 6 0,0 0-4 0,0 0-12 16,0 0 5-16,0 0-4 0,0 0-3 0,19 7 19 16,-5-7-20-16,10 1-1 0,1 1-1 0,2-2-9 15,3 0-13-15,-1-2-10 0,0 1-9 16,0-2-7-16,2 3-12 0,-2-1-6 0,0-1-3 0,-1 1-15 15,0 1-3-15,-5 0-3 0,-1 0 3 0,-6 0-13 16,0-1-3-16,-4 1-3 0,-3 0-1 0,0 0-5 0,-4-1-2 16,-5 1 6-16,12 0-5 0,-12 0-3 0,8 0-1 15,-8 0 5-15,0 0 1 0,8-1-2 0,-8 1 0 16,0 0-4-16,0 0-4 0,8 0-5 0,-8 0-17 16,0 0-27-16,0 0-41 0,6-2-46 0,-6 2-43 15,0 0-56-15,0 0-66 0,0 0-83 0,0 0-103 16,0 0-342-16,0 0-977 0,0 0 263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7:42.30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4C8F42A-D9E3-4E97-A40A-1108278FA9DF}" emma:medium="tactile" emma:mode="ink">
          <msink:context xmlns:msink="http://schemas.microsoft.com/ink/2010/main" type="inkDrawing" rotatedBoundingBox="6905,3608 7362,3575 7363,3591 6906,3624" shapeName="Other"/>
        </emma:interpretation>
      </emma:emma>
    </inkml:annotationXML>
    <inkml:trace contextRef="#ctx0" brushRef="#br0">18 31 264 0,'0'0'215'0,"0"0"-8"15,-8 0 2-15,8 0 10 0,0 0 10 0,0 0 10 0,0 0-2 16,-8 1 9-16,8-1 4 0,0 0 3 0,0 0 12 16,0 0 10-16,-4 2 3 0,4-2-3 0,0 0-4 15,0 0-6-15,0 0-11 0,0 0 4 0,0 0 8 16,0 0-13-16,0 0-4 0,18 1 3 0,4-1-2 16,3 0-3-16,2-3-9 0,3 2-11 0,17-2-13 15,-10 1-16-15,-9 0-20 0,3-2-19 0,-3 2-21 16,-3-1-8-16,0 0-15 0,-2 2-9 0,-1 0-11 0,-6-1-10 15,-1 1-9-15,-4 0-70 0,-2 1-6 0,-3 0 0 16,1-2 0-16,-2 2 0 0,-5 0 0 0,0 0 0 16,0 0-105-16,0 0-51 0,0 0-53 0,0 0-59 15,0 0-76-15,0 0-88 0,-39-1-97 0,15 2-323 16,-1-2-1024-16,0-2 274 0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0:23.4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A51286D-8D1A-4E8B-AE33-88836B682E98}" emma:medium="tactile" emma:mode="ink">
          <msink:context xmlns:msink="http://schemas.microsoft.com/ink/2010/main" type="writingRegion" rotatedBoundingBox="8463,2027 15300,2086 15255,7396 8417,7338"/>
        </emma:interpretation>
      </emma:emma>
    </inkml:annotationXML>
    <inkml:traceGroup>
      <inkml:annotationXML>
        <emma:emma xmlns:emma="http://www.w3.org/2003/04/emma" version="1.0">
          <emma:interpretation id="{CD29007B-A9E0-4481-9638-7B4974150D4D}" emma:medium="tactile" emma:mode="ink">
            <msink:context xmlns:msink="http://schemas.microsoft.com/ink/2010/main" type="paragraph" rotatedBoundingBox="8516,1814 14950,2278 14873,3336 8440,28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3C41C0-5ABD-4338-9A1F-0A3BDEAF82B6}" emma:medium="tactile" emma:mode="ink">
              <msink:context xmlns:msink="http://schemas.microsoft.com/ink/2010/main" type="line" rotatedBoundingBox="8516,1814 14950,2278 14873,3336 8440,2872"/>
            </emma:interpretation>
          </emma:emma>
        </inkml:annotationXML>
        <inkml:traceGroup>
          <inkml:annotationXML>
            <emma:emma xmlns:emma="http://www.w3.org/2003/04/emma" version="1.0">
              <emma:interpretation id="{C21643C5-8D2D-4436-BB85-B54B5D7C36F4}" emma:medium="tactile" emma:mode="ink">
                <msink:context xmlns:msink="http://schemas.microsoft.com/ink/2010/main" type="inkWord" rotatedBoundingBox="8496,2104 8715,2120 8673,2706 8453,2690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8111 1106 646 0,'0'0'489'0,"-6"-4"-48"0,6 4-36 0,0 0-32 0,0 0-41 15,-4-2-43-15,4 2-33 0,0 0-29 0,0 0-12 16,0 0-18-16,-4 15-15 0,2-3-13 0,-2 5-19 16,2 3-8-16,-1-1-16 0,-1 2-13 0,2 0-11 31,-1-1-9-31,1 1-11 0,0-4-6 0,-1 2-13 0,1-1-1 16,1-2-6-16,0-3-6 0,2-3-4 0,-2 0-6 15,1-3-2-15,1-1-4 0,-1-1-5 0,-1-1-1 16,1-4-7-16,0 8-9 0,0-8-9 0,0 7-15 15,0-7-13-15,0 0-25 0,0 0-28 0,0 0-24 0,0 0-12 16,0 0-7-16,5-15 4 0,-3-2 3 0,2-2 4 16,0-5 5-16,1-15 11 0,0 2 8 0,1-7 12 15,2 0 9-15,-3 0 9 0,3-32 17 0,1 29 21 0,-4 13 24 16,-2 7 18-16,-2 7 15 0,1 2 9 0,1 1 14 0,-2 5-3 16,3 0 5-16,-3 3-2 0,0 2-5 0,1 1-7 15,-2 0-5-15,0 2-4 0,0 4-10 0,2-5-2 0,-2 5 0 16,0 0 3-16,0 0 6 0,0 0 0 0,12 10-4 15,-7 1-3-15,0 7-2 0,-4 2-3 0,-1 0-9 0,-1 1-13 16,-2 1-27-16,-1-2-27 0,-2 1-30 16,0-1-26-16,1 0-19 0,-2-2-17 0,-1-3-18 15,1-2-15-15,1-4-15 0,0-3-21 0,3 0-16 0,-3-4-23 16,1 0-208-16,5-2-548 0,0 0 151 0</inkml:trace>
          <inkml:trace contextRef="#ctx0" brushRef="#br0" timeOffset="26154.6154">8136 1052 289 0,'0'0'212'0,"0"0"-37"0,0 0-3 0,0 0-16 0,0 0-8 0,0 0 0 16,0 0-2-16,0 0-1 0,0 0 5 0,0 0-1 15,0 0 1-15,0 0 2 0,0 0-4 0,0 0 12 16,0 0 3-16,0 0 6 0,0 0-6 0,23-3-14 0,-18 3-11 15,1-3-13-15,-1 1-15 0,0-1-3 0,0 1-10 0,0 0-14 0,5-3-12 16,-4 2-5-16,1 1-8 0,-2-1-1 0,2 0-5 16,2 0-3-16,-3-1-5 0,0 1-5 0,-1 0-5 15,0 1 1-15,-1-1-2 0,1 0-6 0,-1 2 9 32,1-2-6-32,0 0 5 0,-1 2 10 0,-1-3 16 0,1 2 13 15,-4 2 9-15,6-3 11 0,-4 1 8 0,-2 2 4 16,4-4 0-16,-4 4 0 0,3-2 1 0,-3 2-3 15,2-4-9-15,-2 4-8 0,0 0-9 0,3-5-12 16,-2 2-6-16,-1 3-6 0,1-4-2 0,-1 4-8 0,2-4-5 0,-2 4-3 0,1-5-3 16,-1 5 0-16,0-7-6 0,0 3-10 0,-1-1-6 0,-2-4 1 15,-1 0-5-15,0 2-10 0,1-1-10 16,0 1-10 0,-1 2-13-16,1 0-17 0,-1 0-15 0,1 1-26 0,0 1-31 0,1-1-39 0,2 4-34 15,-4-6-45-15,4 6-49 0,-5-2-56 0,5 2-278 16,0 0-750-16,-20 4 202 0</inkml:trace>
          <inkml:trace contextRef="#ctx0" brushRef="#br0" timeOffset="27932.7913">8278 872 255 0,'0'0'126'0,"0"0"9"0,0 0-27 0,0 0 17 15,0 0-1-15,0 0 5 0,0 0-12 0,0 0-4 0,0 0-5 0,0 0 0 16,0 0-8-16,0 0-3 16,0 0-4-16,0 0 6 0,0 0 0 0,0 0 6 0,0 0 10 15,0 0-5-15,0 0-2 0,0 0-4 0,0 0-7 0,0 0-7 0,0 0 4 16,0 0-5-16,0 0-3 15,0 0-3-15,-14-8-8 0,10 6-10 0,0 0-2 16,-1-1-6-16,1 0-9 0,-1 0-3 16,0-1-9-16,-1 1-10 0,0-3-19 0,-1 3-37 0,2 1-43 15,5 2-45-15,-7-2-45 0,2 2-54 0,5 0-166 16,0 0-459-16,0 0 129 0</inkml:trace>
        </inkml:traceGroup>
        <inkml:traceGroup>
          <inkml:annotationXML>
            <emma:emma xmlns:emma="http://www.w3.org/2003/04/emma" version="1.0">
              <emma:interpretation id="{C298DE9A-C61D-4F0A-81C5-80804590DABE}" emma:medium="tactile" emma:mode="ink">
                <msink:context xmlns:msink="http://schemas.microsoft.com/ink/2010/main" type="inkWord" rotatedBoundingBox="8728,2008 9133,2037 9071,2890 8666,2861"/>
              </emma:interpretation>
              <emma:one-of disjunction-type="recognition" id="oneOf1">
                <emma:interpretation id="interp5" emma:lang="en-US" emma:confidence="0.5">
                  <emma:literal>Ct</emma:literal>
                </emma:interpretation>
                <emma:interpretation id="interp6" emma:lang="en-US" emma:confidence="0">
                  <emma:literal>At</emma:literal>
                </emma:interpretation>
                <emma:interpretation id="interp7" emma:lang="en-US" emma:confidence="0">
                  <emma:literal>(t</emma:literal>
                </emma:interpretation>
                <emma:interpretation id="interp8" emma:lang="en-US" emma:confidence="0">
                  <emma:literal>E</emma:literal>
                </emma:interpretation>
                <emma:interpretation id="interp9" emma:lang="en-US" emma:confidence="0">
                  <emma:literal>(At</emma:literal>
                </emma:interpretation>
              </emma:one-of>
            </emma:emma>
          </inkml:annotationXML>
          <inkml:trace contextRef="#ctx0" brushRef="#br0" timeOffset="301.0124">8682 748 216 0,'-12'2'447'16,"-2"0"-68"-16,1 0-35 0,-6 5-34 16,-3 2-5-16,-10 9-32 0,1 7-12 0,-2 4-10 0,-21 30-6 15,22-17-5-15,7-5-3 0,4 3-11 0,2-1-10 16,0 3-14-16,5 1-14 0,2 1-7 0,4-2-9 0,3-3-9 16,4 2-11-16,3-2-20 15,5-2-4-15,3 0-13 0,4-4-5 0,3-1-24 0,-3-8-29 16,0-6-33-16,1-1-39 0,0-3-60 0,2-1-60 15,2-3-74-15,-1-4-83 0,1-6-109 0,0-3-223 16,2-2-748-16,-1-5 204 0</inkml:trace>
          <inkml:trace contextRef="#ctx0" brushRef="#br0" timeOffset="888.1741">8556 1126 669 0,'4'-2'708'0,"-4"2"-139"15,6-3-88-15,-1 2-57 0,0-2-47 0,5-2-51 0,1 1-35 0,-1 1-76 16,1-1-100-16,0 2-129 0,-1-2-128 0,0 3-150 0,-1 1-218 16,-9 0-610-16,10 3 168 0</inkml:trace>
          <inkml:trace contextRef="#ctx0" brushRef="#br0" timeOffset="573.7941">8605 956 3955 0,'-2'-3'497'16,"-2"1"-246"-16,4 2-121 0,-5-2-44 0,5 2-25 0,-2-2-9 15,2 2-8-15,0 0-11 0,0 0 0 0,-6 9 27 16,3 9 10-16,0 0 0 0,-1 2 0 0,1 2 5 16,0 2 5-16,1-1 7 0,-1-1-3 0,2 1-8 0,0 0-6 15,1-4-14-15,-2 2 7 0,2-2-7 0,0-2-14 16,2-3-24-16,-2-2-35 0,1-3-52 0,0 0-69 15,2-2-54-15,-2-1-58 0,-1-3-67 0,0-3-104 16,0 0-228-16,0 0-780 0,0 0 211 0</inkml:trace>
          <inkml:trace contextRef="#ctx0" brushRef="#br0" timeOffset="739.7806">8569 997 5596 0,'2'-4'315'16,"-2"4"-172"-16,3-2-63 0,-3 2-5 0,4-5 1 0,-4 5 14 0,7-5-9 15,1 0-10-15,3 0-18 0,0 2-6 0,11-2-5 0,-4 0-9 16,-4 0-16-16,-1 3-56 0,-2 0-66 16,-3 0-90-16,3 2-80 0,-5 0-76 0,-6 0-66 0,9 6-321 15,-9-6-885-15,-2 4 239 0</inkml:trace>
        </inkml:traceGroup>
        <inkml:traceGroup>
          <inkml:annotationXML>
            <emma:emma xmlns:emma="http://www.w3.org/2003/04/emma" version="1.0">
              <emma:interpretation id="{A9A91491-C543-402D-827A-E21FEE716C48}" emma:medium="tactile" emma:mode="ink">
                <msink:context xmlns:msink="http://schemas.microsoft.com/ink/2010/main" type="inkWord" rotatedBoundingBox="9239,1866 14950,2278 14873,3336 9163,2924"/>
              </emma:interpretation>
              <emma:one-of disjunction-type="recognition" id="oneOf2">
                <emma:interpretation id="interp10" emma:lang="en-US" emma:confidence="0.5">
                  <emma:literal>la-Tulsa-son-spring)</emma:literal>
                </emma:interpretation>
                <emma:interpretation id="interp11" emma:lang="en-US" emma:confidence="0">
                  <emma:literal>in-Tulsa-son-spring)</emma:literal>
                </emma:interpretation>
                <emma:interpretation id="interp12" emma:lang="en-US" emma:confidence="0">
                  <emma:literal>la-imps-non-spring)</emma:literal>
                </emma:interpretation>
                <emma:interpretation id="interp13" emma:lang="en-US" emma:confidence="0">
                  <emma:literal>la-Timpson-on-spring)</emma:literal>
                </emma:interpretation>
                <emma:interpretation id="interp14" emma:lang="en-US" emma:confidence="0">
                  <emma:literal>(a-Timpson-on-spring)</emma:literal>
                </emma:interpretation>
              </emma:one-of>
            </emma:emma>
          </inkml:annotationXML>
          <inkml:trace contextRef="#ctx0" brushRef="#br0" timeOffset="2755.9037">9568 963 4393 0,'0'0'546'15,"-3"0"-265"-15,3 0-100 0,0 0-36 0,0 0 17 0,0 0 35 0,8-6 11 31,1 2-10-31,3 1-21 0,8-1-6 0,3 0-13 16,1 1-14-16,1-2-8 0,-1 2-12 0,0 0-12 16,-1 0-12-16,-2 0-10 0,-2 1-10 0,-5 0-8 15,-3 0-16-15,-2 1-35 0,-2 0-54 0,0 0-67 16,-4 1-73-16,-3 0-80 0,0 0-78 0,0 0-100 0,0 0-461 16,0 0-1072-16,0 0 287 0</inkml:trace>
          <inkml:trace contextRef="#ctx0" brushRef="#br0" timeOffset="2547.6587">9741 987 269 0,'0'0'653'0,"0"0"-83"16,-4-1-52-16,4 1-40 0,0 0-45 0,0 0-46 0,0 0-49 15,-5-2-34-15,5 2-32 0,0 0-29 0,0 0-29 16,0 0-15-16,-4 9-10 0,4 1-19 0,-1-1-12 16,-1 3-14-16,1 5-9 0,1 0-14 0,-1 0-9 15,1 1-9-15,1-2-16 0,0 1-6 0,1-3-7 16,0 2-13-16,1-1-17 0,-1-5-28 0,1 1-39 16,-2-5-45-16,0 1-52 0,1-1-59 0,-1 0-57 0,0-2-51 15,-1-4-60-15,-1 4-359 0,1-4-847 0,0 0 229 16</inkml:trace>
          <inkml:trace contextRef="#ctx0" brushRef="#br0" timeOffset="3721.9341">9833 1275 758 0,'0'0'492'0,"7"1"-28"0,-7-1-32 0,8-1-26 0,-8 1-37 16,13-2-33-16,-4 1-37 0,-2-3-30 0,2 2-33 15,1-4-21-15,-2 1-25 0,1 1-20 0,-1-2-21 0,-1 0-24 16,0-1-40-16,-2-2-45 0,-1 0-43 0,-3-1-27 16,-1 0-22-16,0-2-20 0,-4 3-22 0,0-3-14 31,-2 3-3-31,-2-1-5 0,2 4 2 0,0-3 14 15,-3 3 9-15,3 0 11 0,-1 1 3 0,3 1 16 0,0 0 12 0,2 1 14 16,-2 1 10-16,4 2 13 0,0 0 25 0,-5-6 14 16,5 6 16-16,0 0 22 0,0 0 19 0,0 0 16 15,9-3 10-15,-9 3 6 0,0 0 0 0,20 5 3 16,-10-3-2-16,2 2-4 0,-2-2-8 0,8 5-2 0,-3-1-10 0,0 1-5 16,1 2-8-16,-1-1-4 0,0 3-10 0,-3-2-8 15,-1-2-3-15,-3 1-6 0,-1-1-4 0,1 1-10 0,-2 0-1 16,0 0-14-16,1-1-16 0,-1 0-17 0,-1-1-10 31,-1 0-5-31,1-2-9 0,-3 0-7 0,3-1-1 0,-2 1 1 16,-3-4 7-16,9 4-1 0,-5-3 4 0,-4-1 6 15,8 2 2-15,-8-2 5 0,10-1 2 0,-10 1 5 16,11-3-1-16,-2-2 1 0,0 0 4 0,-3-1-2 16,2-1 1-16,-2-1 2 0,-1 0 5 0,-1 1 7 15,1 0 3-15,-3 0 12 0,2 1 5 0,-3 1 4 0,2 1 7 16,-2-1-3-16,2 2 1 0,-2 0-4 0,-1 3-2 15,3-4-6-15,-3 4 0 0,1-4-4 0,-1 4-5 16,0 0-1-16,2-3-2 0,-2 3 0 0,0 0-1 0,0 0 0 16,0 0-1-16,0 0-2 0,0 0-6 0,0 0 6 0,9 11 5 15,-6-8-1-15,0 0 0 0,1 2 1 0,-1-2 1 16,0 1-4-16,2-1-4 0,-1 1-1 0,1-1-4 16,0 0-7-16,0-1-7 0,0-1-15 0,5 2-8 15,-2-1-13-15,-1-1-17 0,-7-1-3 0,14-1-4 0,-14 1-7 16,11-5 6-16,-1 3-2 0,-3-3 7 0,1-1 6 15,-3 2 11-15,0-1-5 0,-2 1 9 0,-1-1 11 0,2 1 18 16,-3-1 9-16,2 2 26 0,-3 3-2 0,3-7 5 16,-1 4 2-16,-2 3-2 0,2-5 0 0,-2 5-3 15,0 0-11-15,4-2 7 0,-4 2-4 0,0 0 0 16,0 0-2-16,0 0 6 0,0 0-3 0,0 0-5 16,0 0 2-16,11 7 5 0,-8-4 3 0,-1 2 11 0,2-2 1 15,3 4 6-15,-1-1 1 0,1 1 2 0,1-2 4 16,1-1 1-16,1 2-4 0,2-1 2 0,-1-3-4 15,7 4-5-15,-4-2-4 0,-1-2-15 0,-2-1-7 16,1-1-12-16,-5 0-10 0,4-1-6 0,-3-1-4 0,-3 0-22 16,0-1-3-16,-2-2 8 0,0 3 1 0,-3 2 7 15,1-8 3-15,-1 3 12 0,0 5 11 0,-1-7 21 16,1 7 10-16,-2-7 12 0,2 7 6 0,-1-6 10 16,-1 5-6-16,2 1-5 0,-1-5-1 0,1 5-4 15,0 0 2-15,0 0 1 0,0 0 14 0,0 0 1 31,0 0 0-31,0 0-1 0,0 0-3 0,10 12-1 16,-7-9-3-16,4 5-6 0,0-2 3 0,2 2-11 0,0-2-14 16,1 0-33-16,0-1-46 0,10 3-63 0,-3-7-88 15,3-2-102-15,2-4-311 0,0-1-759 0,-2-4 205 16</inkml:trace>
          <inkml:trace contextRef="#ctx0" brushRef="#br0" timeOffset="4812.2323">11127 847 631 0,'0'0'403'16,"0"0"-19"-16,-7 12-34 0,-4 10-4 0,-11 17-12 0,-19 37-10 15,2-2-16-15,3-4-14 0,10-18-8 0,-12 18-6 16,12-21-9-16,-9 22-14 0,12-26-16 0,6-9-16 0,-1 2-25 16,3-1-15-16,0 0-15 0,2 0-16 0,1-2-20 15,1-3-16-15,5-7-32 0,-1-7-41 0,4-1-43 16,0-4-54-16,0-4-65 0,3 0-57 0,0-3-55 15,0-4-50-15,0-2-66 0,0 0-320 0,0 0-800 16,24-23 215-16</inkml:trace>
          <inkml:trace contextRef="#ctx0" brushRef="#br0" timeOffset="5146.039">11277 1186 467 0,'0'0'388'31,"-22"4"-50"-31,22-4-27 0,-16 2-28 0,6-2-24 0,-2 0-35 16,2 0-16-16,-2 1-45 0,-2 0-4 0,4 0-20 16,-1-1-11-16,0 1 2 0,3-1-17 0,-2 2-5 0,3-1-4 15,-1 1-3-15,2-1-1 0,6-1 4 0,-9 2-12 16,9-2 14-16,-7 2-6 0,4-1 8 15,3-1 10-15,-2 4 9 0,0 0 4 0,2-4 3 0,2 10-6 16,0-1-1-16,3 2-5 0,5 4-4 0,0 2-10 16,1 1-4-16,1 0-13 0,-1 0-6 0,-1 0-10 0,1 0 0 15,-2 0-7-15,0 0-5 0,-4-1-1 0,0 3-5 16,-7-1-4-16,-5 0-7 0,-2 1-23 0,-2-2-49 0,-3-1-48 0,-2-3-55 16,-1 0-49-16,0-3-57 0,-2-2-53 0,2-3-65 15,2-5-317-15,2-2-806 16,5-4 218-16</inkml:trace>
          <inkml:trace contextRef="#ctx0" brushRef="#br0" timeOffset="5498.3766">11423 1369 219 0,'0'6'464'16,"0"-6"-85"-16,0 0-23 0,-3 6-13 0,3-6-12 15,0 0-29-15,0 0-17 0,0 0-17 0,0 4-11 0,0-4-12 16,0 0-7-16,0 0-13 0,0 0-14 0,0 0-13 16,0 0-19-16,0 0-16 0,0 0-15 0,0 0-15 15,0 0-15-15,0 0-22 0,0 0-33 0,0 0-22 0,0 0-19 16,0 0-16-16,0 0-8 0,0 0-6 16,-19-6-3-16,13 4 0 0,0 0 1 0,-2 0-1 0,1-1 1 15,7 3 1-15,-14-1 0 0,9 1-1 0,5 0 3 16,0 0 1-16,-12 3 0 0,12-3 1 0,-7 4 1 15,5 1 9-15,1-1 8 0,1-4 5 0,1 14 0 16,3-6 3-16,3 8-4 0,0-4 0 0,1 1-7 0,2-1-16 16,-1-3-16-16,5 3-23 0,-1 0-39 0,3-4-31 15,0 0-27-15,-1-3-30 0,4-2-30 0,-1-2-41 0,1 2-44 16,-4-5-258-16,-1 0-651 0,5 0 178 0</inkml:trace>
          <inkml:trace contextRef="#ctx0" brushRef="#br0" timeOffset="6064.5972">11622 1407 532 0,'-13'-1'334'15,"3"-2"-21"-15,0 3-30 0,4-2-23 0,6 2-32 0,-13 0-19 16,13 0-30-16,-10 2-18 0,10-2-19 0,-8 3-13 16,8-3-1-16,-6 4-11 0,6-4-6 0,-5 2-2 15,5-2-9-15,-2 4 5 0,2-4-4 0,0 0-11 16,0 6-7-16,0-6-3 0,5 5 0 0,-5-5-13 0,9 3-5 15,-4-1-3-15,-5-2-7 0,12 3-5 16,-3-3-3-16,0 0-10 0,-9 0-5 0,18 1-15 0,-11-2-6 16,1-2 4-16,-2 2-7 0,-6 1-2 0,9-4 2 15,-5 0 3-15,1 3-10 0,-3-4-3 0,1 0-1 16,-1 0 9-16,-1 2 0 0,-1 3 6 0,2-9 11 16,-2 5-2-16,0 4 8 0,-2-6 2 0,2 6 7 15,-1-6-6-15,1 6-5 0,0 0-4 0,-1-6 2 0,1 6-9 16,0 0 6-16,0 0-10 0,0 0 4 0,0 0-2 15,0 0-2-15,0 0-1 0,0 0 5 0,0 0-2 16,0 0 6-16,4 14-1 0,0-9-1 0,-4 1 1 16,5 2 1-16,0 0-2 0,0 0-4 0,-1-2 0 15,2 2-10-15,2-1-6 0,1 0-1 16,-2-1-8-16,2-2-17 0,2 0-15 0,1-2-21 0,0 1-20 16,-1-3-20-16,9 0-14 0,-2-3-6 0,1 0-2 15,-4 0 3-15,-4-1 9 0,-1-1 6 0,-1 1 22 16,7-6 24-16,-6 2 29 0,-4 1 30 0,1 1 26 0,0-3 32 15,-2 4 30-15,-1 0 25 0,0 0 20 0,-2 0 10 16,0 3 5-16,-2 2 1 0,4-6-7 0,-4 6-9 16,3-4-10-16,-3 4-13 0,0 0-16 0,2-3-2 15,-2 3-1-15,0 0 11 0,0 0 0 0,0 0-1 0,0 0-7 0,5 13-6 16,-5-4-4-16,0 1-6 0,-2 8-7 0,-2-5-5 16,-2 3-11-16,1-3-1 0,-2 3-5 0,2-3-7 15,-2-3-5-15,3 0-16 0,1-2-23 0,-1-2-26 16,1 0-32-16,1-2-30 0,-1 0-27 0,1-1-44 15,2-3-42-15,0 0-58 0,0 0-58 0,0 0-322 16,0 0-776-16,0 0 212 0</inkml:trace>
          <inkml:trace contextRef="#ctx0" brushRef="#br0" timeOffset="6637.2985">12125 1361 373 0,'-11'3'389'16,"0"2"-76"-16,5-1-37 0,-2 0-20 0,3 2-12 16,1-2-13-16,2 2-21 0,0 3-11 0,1-1-3 0,2 1-5 15,1 0 5-15,1-2 4 0,4 1-4 16,0-1-4-16,0 2-5 0,1-2-3 0,2 0-12 16,-1-2-7-16,2 2-14 0,-1-4-14 0,1 0-12 0,0 0-10 15,0-3-14-15,0 3-9 0,-3-2-8 0,0-1-7 16,-8 0-20-16,13-1-25 0,-13 1-43 0,7-3-36 15,-7 3-37-15,3-6-37 0,-3 3-20 0,0 3-12 16,-5-10-7-16,-2 3-3 0,0-1 1 0,-1 1 9 0,-1 1 17 16,2 1 17-16,-3-1 17 0,4 2 19 15,0 0 27-15,1 1 26 0,1 0 24 0,4 3 19 0,-5-5 19 16,5 5 16-16,-4-5 9 0,4 5-3 0,0 0 10 16,0 0 9-16,9-6 18 0,0 2 11 0,0 1 15 15,-1-1 8-15,1 1 7 0,2 1-2 0,-1-2-4 0,0 3-6 16,1-1-4-16,0 1-9 0,-1 0-10 0,1 1-8 15,-3-2-11-15,-2 4-7 0,-6-2-4 0,13 1-7 16,-8 2-7-16,0-3-1 0,-5 0-14 0,6 6-4 16,-2-2-10-16,-2 0-9 0,0 0-7 0,-1 2-16 0,1-2-8 15,-2 1-9-15,0-5-15 0,2 9-8 16,-1-6 0-16,1 1 1 0,-2-4 6 0,1 6 6 0,-1-6 3 16,0 0 4-16,2 3 11 0,-2-3 0 0,0 0 3 15,0 0 2-15,22-7 0 0,-12 1-3 0,-1 1 7 16,8-4 3-16,-2-1 5 0,-4 1 16 0,2 3 10 15,-3 0 12-15,0 0 7 0,-1 3 7 0,-1-1-1 16,0 1-5-16,-5-2-5 0,2 5 7 0,-5 0 1 0,0 0-2 16,0 0 1-16,14 5-4 0,-11-1 2 0,1 4-15 15,-3 3-8-15,0 0-20 0,0 8-38 0,-1-3-35 16,0 2-42-16,3 0-46 0,-2-4-42 0,0-3-41 16,2-1-50-16,1 0-54 0,-2-4-280 0,5 2-750 15,-2-3 205-15</inkml:trace>
          <inkml:trace contextRef="#ctx0" brushRef="#br0" timeOffset="2057.8581">9361 1204 4516 0,'0'0'474'16,"0"0"-243"-16,0 0-98 0,0 0-38 0,0 0-16 0,-2-6-10 16,2 6-9-16,0 0-10 0,6-3-9 0,-1 1-7 15,0 1-5-15,1-1-17 0,-1 1-38 0,0-1-59 16,-5 2-69-16,9-1-65 0,-9 1-63 0,0 0-53 15,0 0-316-15,0 0-780 0,6 4 211 0</inkml:trace>
          <inkml:trace contextRef="#ctx0" brushRef="#br0" timeOffset="2199.4342">9365 1278 3769 0,'6'1'490'0,"-6"-1"-181"0,10-2-128 15,-10 2-59-15,9-2-26 0,-5 1-16 0,1 0-7 16,-5 1-20-16,7-4-9 0,-1 3-11 0,-6 1-37 15,8-1-50-15,-3 0-81 0,-5 1-83 0,0 0-90 16,12-1-315-16,-12 1-748 0,0 0 203 0</inkml:trace>
          <inkml:trace contextRef="#ctx0" brushRef="#br0" timeOffset="1308.5257">8832 1000 846 0,'-2'-4'553'15,"2"4"-49"-15,-1-3-35 0,1 3-43 0,0 0-45 16,0 0-44-16,0 0-35 0,-1-5-40 0,1 5-28 16,0 0-20-16,0 0-20 0,0 0-23 0,0 0-19 15,-4 18-8-15,2 1-18 0,-2-1-16 0,3 2-10 16,-1 1-12-16,-2 2-8 0,3-2-11 0,-2 1-9 16,3 1 4-16,0-3-5 0,0 1-4 0,4-1-14 15,-3 1-23-15,4-7-37 0,-4 0-50 0,1-1-66 0,1-2-64 16,-1-2-67-16,2-1-69 0,-1-2-360 0,2 0-835 15,-3-4 226-15</inkml:trace>
          <inkml:trace contextRef="#ctx0" brushRef="#br0" timeOffset="1872.8558">8958 1154 523 0,'0'0'318'0,"-10"2"-40"0,8 2-33 0,-1 0-21 0,1 0-24 0,-2 5-17 16,-1-2-14-16,2 1-15 0,1 1-7 0,-1-1-8 15,2 0-6-15,0 0-10 0,2 1-4 0,-1-2-9 0,1 0-4 16,3-1 1-16,-1-2-5 0,0 0-5 15,2 0-9-15,0-2-3 0,2 0-6 0,-2 1 1 0,5-2-9 16,-1-1-11-16,-9 0 1 0,14-1-4 0,-8-2-3 31,-1 1-8-31,-1 1 1 0,4-6-11 0,0 2-2 0,-3-2-7 16,1 0-1-16,-2-2 1 0,-1 1-5 0,1-2-9 16,-1 3 22-16,-1-1 6 0,-1 1 0 0,-1 2 9 15,2 0 4-15,-2 2 2 0,1 0 1 0,-1 3-4 16,1-6-9-16,-1 6-4 0,0 0-7 0,0-5-3 15,0 5-3-15,0 0-6 0,0 0-3 0,0 0 3 0,-1 15-6 16,2-6 2-16,2 1 6 0,-2 0 2 0,3 7 9 16,1 0 0-16,-1-3 2 0,2 2 1 0,-1-4-7 15,3-1 3-15,-3-3-11 0,2 0-13 0,-1 0-28 16,1-2-44-16,4 1-62 0,-1-2-73 0,-2-2-77 0,4-3-94 0,0 0-218 16,-1 0-705-16,5-8 190 0</inkml:trace>
          <inkml:trace contextRef="#ctx0" brushRef="#br0" timeOffset="6967.6802">12753 1518 548 0,'7'3'644'0,"-7"-3"-101"0,0 0-57 0,0 0-36 0,17-4-23 0,-17 4-37 15,10-3-39-15,0 1-44 0,1-1-27 0,-2 1-48 16,-1 1-65-16,-1-1-66 0,-2 1-81 0,1-2-88 16,-6 3-93-16,8-4-104 0,-8 4-348 0,5-6-733 15,-2 3 199-15</inkml:trace>
          <inkml:trace contextRef="#ctx0" brushRef="#br0" timeOffset="6824.8037">12762 1422 341 0,'0'0'560'15,"0"0"-77"-15,0 0-38 0,6-6-17 0,-6 6-29 16,5-3-43-16,-5 3-42 0,8-3-38 0,-8 3-35 0,10-1-29 15,-10 1-47-15,9-2-69 0,-9 2-82 0,6-1-86 16,-6 1-83-16,0 0-72 0,0 0-304 0,0 0-636 16,0 0 175-16</inkml:trace>
          <inkml:trace contextRef="#ctx0" brushRef="#br0" timeOffset="7613.7314">13162 1250 548 0,'-14'-4'366'0,"1"0"-46"0,1 1-51 0,-7 2-32 0,-1-2-32 16,1 2-25-16,-1 1-19 0,6 1-17 0,0-1-16 16,6 2-10-16,0-1-9 0,2 0 2 0,-1 2-5 15,7-3 3-15,-7 3 0 0,5 1 24 0,1 2 17 0,1-6 15 16,2 6 17-16,3 3 4 0,2-2 2 0,2 1-4 15,5 3-9-15,1 0-4 0,0 0-16 0,0-3-15 16,-2 2-11-16,-4-4-15 0,1 0-9 0,-2 0-12 16,0-1-8-16,-2 0-25 0,-2 1-34 0,-3-1-35 15,-2 3-74-15,-4 1-108 0,-2-1-130 0,-8 4-377 0,1-2-838 16,0-4 227-16</inkml:trace>
          <inkml:trace contextRef="#ctx0" brushRef="#br0" timeOffset="8038.503">13332 1121 5262 0,'2'-4'523'0,"0"2"-241"0,-2 2-124 0,0 0-61 0,0 0-9 0,2-4-11 16,-2 4-9-16,0 0-9 0,0 0-13 0,0 0-5 16,0 0-5-16,-11 31-6 0,1-9-4 0,-7 12 3 15,4 3-4-15,-3 6-1 0,-12 28-6 0,12-23 7 16,6-9-6-16,0-1-4 0,1 3 0 0,2-3-1 0,2 2-3 15,2-5 1-15,0 1 4 0,-1-9-7 16,3-4 5-16,2-1-16 16,1-2 12-16,-2-3 1 0,1-2-7 0,1-5 0 15,0-1-12-15,-1-1-4 0,0-1-12 0,0-1-14 16,2-4-9-16,-1 2-7 0,-2-4-8 0,5 2-15 0,-5-2-18 16,0 0-12-16,14-12-22 0,-9 3-15 0,4-10-11 15,-3-1-22-15,3-16-4 0,0 1 7 0,-4-5 2 16,-2-2 3-16,1 1 17 0,1-4 13 0,-1 5 15 15,0 3 28-15,1 9 28 0,-1 6 28 0,1 3 12 0,0 0 21 16,0 1 20-16,0 3 26 0,-2 4 23 0,2 1 24 16,-1 2 17-16,-1 1 27 0,-1 2-2 0,1 0 4 15,-1 1 3-15,-2 4-11 0,3-6-18 0,-3 6-13 16,2-4 1-16,-2 4-12 0,0 0-6 0,0 0-8 16,0 0 3-16,0 0-17 0,-2 19-26 0,-6-3-53 15,-3 1-61-15,1 6-86 0,-3-4-87 0,1 0-93 0,-1-1-383 16,4-1-882-16,-1-3 239 0</inkml:trace>
          <inkml:trace contextRef="#ctx0" brushRef="#br0" timeOffset="8694.8005">13430 1497 539 0,'1'6'510'16,"-1"-6"-33"-16,0 0-18 0,0 3-29 0,0-3-31 15,0 0-44-15,0 0-36 0,0 0-34 0,9 0-33 0,-9 0-26 16,0 0-25-16,14-3-20 0,-9 0-23 0,2 1-16 15,-2 0-18-15,0-1-27 0,-2 0-32 0,1-1-40 16,2-4-35-16,1 0-35 0,-5-2-25 0,2 1-21 16,-3 0-20-16,1-2-2 0,-1 2-4 0,-2-3 6 15,-1 3 14-15,1-1 14 0,0 1 8 0,0 3 18 0,-2 0 10 16,2 0 12-16,0 3 16 0,-1-1 7 0,1-1 10 16,1 5 6-16,-1-5 4 0,1 5 13 0,0 0 7 15,-2-6 25-15,2 6 4 0,-1-3 10 0,1 3 5 16,0 0 3-16,1-5 5 0,-1 5-4 0,0 0-3 0,3-3-4 15,-3 3-5-15,0 0-3 0,4-4-10 16,-4 4-5-16,0 0-7 0,0 0-3 0,0 0-2 16,0 0 0-16,15 7-3 0,-11-4 2 0,-2 2-6 0,4 4-2 15,-1-1 1-15,1 1-7 0,-1 0 4 0,3 6-12 16,-3-2-15-16,2-4-22 0,-1 0-16 0,0-3-22 16,1 1-6-1,2-1-10-15,-3-2-6 0,5-1 6 0,-2-1 1 16,1-2-6-16,0 0 0 0,2-2 1 0,-1-1 5 0,-1-1 1 15,0-2 9-15,-1-1 11 0,0-1 4 0,4-2 9 16,-4-1 13-16,-2 2 22 0,0 1 23 0,-2 1 31 16,-2 1 28-16,0 1 26 0,0 2 16 0,-2-1 7 15,-1 4-1-15,4-6-7 0,-4 6-2 0,1-3-15 16,-1 3-10-16,0 0-12 0,0 0-8 0,0 0-7 0,0 0-3 16,0 0-10-16,0 0 0 0,0 0-5 0,0 0-8 15,-3 22-2-15,2-13-2 0,1-2-2 0,0 4-1 16,0-1-1-16,1-1-3 0,-1-3-25 0,2 1-37 15,-1-1-49-15,0 0-54 0,0-2-65 0,-1-4-63 0,4 5-90 16,-4-5-277-16,0 0-767 0,0 0 209 0</inkml:trace>
          <inkml:trace contextRef="#ctx0" brushRef="#br0" timeOffset="8815.2505">13784 1206 241 0,'-9'-4'408'0,"3"3"-91"0,1-1-51 0,5 2-63 0,-8-3-85 31,8 3-111-31,0 0-116 0,0 0-77 0,0 0-219 16,0 0 66-16</inkml:trace>
          <inkml:trace contextRef="#ctx0" brushRef="#br0" timeOffset="9517.2633">13906 1320 620 0,'0'0'350'0,"-2"8"-43"0,0-4-36 0,1 0-32 0,0 1-34 0,-2 1-18 0,2-2-20 31,0 6-22-31,-2-4-11 0,2 1-13 0,0-2-13 16,1-1-12-16,0-4-4 0,-2 7 10 0,2-7-1 0,0 5 4 16,0-5-1-16,0 0-2 0,3 4 0 15,-3-4-10-15,6 1-10 0,-6-1-5 0,0 0-1 16,23-6 11-16,-12 2-8 0,6-4 3 0,-3 2 3 0,1-1 1 15,-2-1-2-15,-2 3-2 0,-2 0-6 0,-3 1-4 16,1 1-6-16,-2 0-8 0,-1 0-9 0,-1 1-5 0,-3 2-6 16,8-1-11-16,-8 1-7 0,5-2-7 0,-5 2-3 15,6 3 0-15,-1 2-3 0,-2-1 1 0,5 3-2 0,1 2 4 16,2 4-4-16,3-2-1 0,-3-2-11 0,2 3-4 0,1-2-11 16,-2-3-5-16,3 2-5 0,-1-1-5 0,2-1-10 15,-2-3 2-15,-3-1-2 0,-1-1-6 0,0-1-3 16,0 1-8-16,0-2 5 0,-2-3 0 0,-1 1-3 0,-2-1-6 15,0 0-10-15,-1 0-5 0,-1-1-10 0,0-5-8 16,1 2-1-16,-4 0 2 0,0-1 4 0,-2-1 5 16,-1 0-1-16,-1 0-3 0,-1 1 3 0,-2 2 2 15,0-1 8-15,2 2 6 0,-1 0 6 0,1 2 6 0,0 1 1 16,1 0 10-16,-1 1 4 0,5 1 4 0,-9-3 10 31,9 3-2-31,0 0 6 0,0 0 8 0,-10 1 6 16,10-1 10-16,0 0 5 0,-4 4 2 0,4-4 7 0,0 0 7 15,0 0 1-15,-3 6 3 0,3-6 1 0,0 0-2 16,5 7 0-16,-5-7-1 0,5 5-7 0,-1 0-7 16,-4-5-11-16,6 3-7 0,-1-2-3 0,-5-1-7 0,8 1-1 15,-8-1 2-15,0 0 5 0,15-2 14 16,-15 2 20-16,10-3 28 0,-5 1 31 0,0-1 40 0,-5 3 42 16,9-1 42-16,-6-1 29 0,-3 2 11 0,7-3 6 15,-7 3 3-15,0 0-14 0,6-2-6 0,-6 2-15 16,0 0 4-16,0 0-8 0,7 16-4 0,-5-5-9 15,0 10-10-15,-1 16-8 0,-5 1-11 0,1 1-13 0,1 2-5 16,-2 0-12-16,-1 0-12 0,0 0-8 0,-2-4-13 0,1 0-8 0,1-11-9 16,-1-3-9-16,-1-5-8 15,0 2-7-15,2-3-10 0,-1-5-20 0,2-2-29 0,-1-3-32 0,0-2-55 16,-2-3-75-16,7-2-75 0,-12-2-87 0,-1-8-86 0,1-7-90 16,3-3-303-16,-1-1-963 0,1-15 259 0</inkml:trace>
          <inkml:trace contextRef="#ctx0" brushRef="#br0" timeOffset="9735.2293">14387 981 330 0,'0'0'563'16,"0"0"-102"-16,0 0-13 0,0 0 9 0,13 15 2 0,-4 3-19 0,2 4-30 15,8 15-15-15,-1 5-26 0,8 36-20 0,-14-26-21 16,-1 25-7-16,-3 0-13 0,-6-2-15 0,-1-19-17 15,-4 20-19-15,-4-21-21 0,0-14-20 0,-2 2-21 0,-2-3-21 0,-3-1-15 16,-4-1-15-16,2 1-15 0,-2-8-14 0,7-6-26 16,-1-6-46-16,0-2-52 0,1-1-64 0,-3-3-81 15,-1-3-109-15,0-4-122 0,4-6-138 0,-1 0-387 0,-7-6-1094 16,-1-4 294-16</inkml:trace>
        </inkml:traceGroup>
      </inkml:traceGroup>
    </inkml:traceGroup>
    <inkml:traceGroup>
      <inkml:annotationXML>
        <emma:emma xmlns:emma="http://www.w3.org/2003/04/emma" version="1.0">
          <emma:interpretation id="{CE50A228-4FF4-4F50-BD6D-71EB99139527}" emma:medium="tactile" emma:mode="ink">
            <msink:context xmlns:msink="http://schemas.microsoft.com/ink/2010/main" type="paragraph" rotatedBoundingBox="8575,3189 15290,3246 15280,4440 8565,4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5FD9EC-2323-406C-8E65-0EF2FD443D87}" emma:medium="tactile" emma:mode="ink">
              <msink:context xmlns:msink="http://schemas.microsoft.com/ink/2010/main" type="line" rotatedBoundingBox="8575,3189 15290,3246 15280,4440 8565,4383"/>
            </emma:interpretation>
          </emma:emma>
        </inkml:annotationXML>
        <inkml:traceGroup>
          <inkml:annotationXML>
            <emma:emma xmlns:emma="http://www.w3.org/2003/04/emma" version="1.0">
              <emma:interpretation id="{328E924D-FA0E-4160-80E5-5C8C47266BFC}" emma:medium="tactile" emma:mode="ink">
                <msink:context xmlns:msink="http://schemas.microsoft.com/ink/2010/main" type="inkWord" rotatedBoundingBox="8574,3340 8822,3342 8818,3866 8569,3864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F</emma:literal>
                </emma:interpretation>
                <emma:interpretation id="interp18" emma:lang="en-US" emma:confidence="0">
                  <emma:literal>PM</emma:literal>
                </emma:interpretation>
                <emma:interpretation id="interp19" emma:lang="en-US" emma:confidence="0">
                  <emma:literal>PA</emma:literal>
                </emma:interpretation>
              </emma:one-of>
            </emma:emma>
          </inkml:annotationXML>
          <inkml:trace contextRef="#ctx0" brushRef="#br0" timeOffset="25122.7946">8208 2088 649 0,'0'-3'493'16,"0"3"-62"-16,2-7-44 0,0 4-21 0,1 0-22 16,0 1-12-16,2 0-23 0,2-1-22 0,4 0-20 15,0 0-14-15,10 0-17 0,-3 4-18 0,2 0-19 16,0 3-11-16,0 0-5 0,-1 2-13 0,-3 0-18 0,-5 3 1 15,3 2-12-15,-5-2-9 0,-3 0-9 0,-2 9-12 16,-4-4-6-16,-5 2-12 0,-5 2-24 0,-3 1-18 0,-3-3-35 16,-1 0-26-16,-2-1-26 0,-2-1-25 0,2 0-27 0,-2-2-27 15,3-3-33-15,1 0-36 0,2-3-41 0,-3-2-46 16,5-2-61-16,3-2-69 0,2-4-230 0,2 0-759 16,2-1 208-16</inkml:trace>
          <inkml:trace contextRef="#ctx0" brushRef="#br0" timeOffset="24901.2806">8215 2155 3193 0,'0'0'532'15,"0"-4"-224"-15,0 4-121 0,0-1-49 0,0 1-29 0,0 0-21 16,0 0-13-16,0 0 5 0,0 0 7 0,-4 14 9 15,0 4 3-15,0 4 0 0,2 1 1 0,-1 13-4 16,-1-1-7-16,0-7-5 0,3 7-4 0,0-10-7 0,-1-3-12 16,2 2 2-16,0-2-8 0,2-1-7 15,-2 1-3-15,1-3-14 0,0-3-25 0,0-4-23 0,2-2-27 16,-3-2-37-16,1-2-30 0,-1 0-41 0,1-2-28 16,1-2-41-16,-2-2-52 0,0 0-74 0,0 0-272 15,0 0-741-15,3-14 201 0</inkml:trace>
        </inkml:traceGroup>
        <inkml:traceGroup>
          <inkml:annotationXML>
            <emma:emma xmlns:emma="http://www.w3.org/2003/04/emma" version="1.0">
              <emma:interpretation id="{301C15E5-E585-48CE-9254-79B0FE14FBA2}" emma:medium="tactile" emma:mode="ink">
                <msink:context xmlns:msink="http://schemas.microsoft.com/ink/2010/main" type="inkWord" rotatedBoundingBox="8815,3191 9824,3199 9817,4125 8807,4116"/>
              </emma:interpretation>
              <emma:one-of disjunction-type="recognition" id="oneOf4">
                <emma:interpretation id="interp20" emma:lang="en-US" emma:confidence="0.5">
                  <emma:literal>(Fly</emma:literal>
                </emma:interpretation>
                <emma:interpretation id="interp21" emma:lang="en-US" emma:confidence="0">
                  <emma:literal>(Flu</emma:literal>
                </emma:interpretation>
                <emma:interpretation id="interp22" emma:lang="en-US" emma:confidence="0">
                  <emma:literal>[Fly</emma:literal>
                </emma:interpretation>
                <emma:interpretation id="interp23" emma:lang="en-US" emma:confidence="0">
                  <emma:literal>[Flu</emma:literal>
                </emma:interpretation>
                <emma:interpretation id="interp24" emma:lang="en-US" emma:confidence="0">
                  <emma:literal>(Flue</emma:literal>
                </emma:interpretation>
              </emma:one-of>
            </emma:emma>
          </inkml:annotationXML>
          <inkml:trace contextRef="#ctx0" brushRef="#br0" timeOffset="28502.5538">8739 1913 369 0,'0'0'425'0,"-6"-4"-67"0,6 4-35 15,0 0-29-15,-17 5-38 0,-1 4-23 0,-12 13-20 0,-1 2-17 0,-2 7-10 16,2 4-7-16,-19 32-6 0,21-18-4 0,9-7-10 15,-7 33 5-15,11-23-12 0,9-9-4 0,2 32-6 16,6-23-17-16,3-15-4 0,3 2-10 0,5-1-8 0,2-1-15 16,1-1-19-16,4-4-23 0,0-1-37 0,-1-10-46 15,0-3-43-15,-1-3-59 0,1-1-68 0,1-3-81 0,2-1-268 16,-3-7-668-16,3-1 181 16</inkml:trace>
          <inkml:trace contextRef="#ctx0" brushRef="#br0" timeOffset="29136.7114">8739 2257 612 0,'0'0'506'0,"0"0"-77"16,-2-5-55-16,2 5-47 0,0 0-35 0,0 0-24 16,-5 8-16-16,3 3-11 0,-2 7-12 15,-1 3-16-15,1 1-12 0,-1 0-8 0,2 1-16 16,0 13-12-16,0-9-18 0,3-5-12 0,0-2-15 0,-1 2-13 16,1-2-8-1,1-1-10-15,0-1-16 0,-1-5-23 0,0-5-34 16,2 0-46-16,-1-1-38 0,-1-1-42 0,1-1-50 0,0-2-43 15,-1-3-67-15,0 0-81 0,0 0-215 0,0 0-677 16,0 0 182-16</inkml:trace>
          <inkml:trace contextRef="#ctx0" brushRef="#br0" timeOffset="29229.9532">8704 2389 373 0,'0'0'730'0,"0"0"-157"0,10-5-80 15,-7 4-50-15,7-4-49 0,0 1-46 0,8-3-39 0,0 1-40 0,5 0-43 0,-3-1-75 16,-2 3-91-16,-4 1-111 0,-4 1-132 16,0-1-139-16,-3 3-199 15,-7 0-626-15,10 0 171 0</inkml:trace>
          <inkml:trace contextRef="#ctx0" brushRef="#br0" timeOffset="29190.8714">8703 2221 843 0,'0'0'585'0,"1"-6"-86"16,1 3-44-16,0-1-32 0,-2 4-31 0,14-7-39 0,-4 1-26 15,0 3-41-15,2-2-41 0,10 0-24 0,-4 3-27 0,1-1-16 16,-4 2-24 0,-1-1-16-16,-4 2-37 0,0 0-66 0,0 0-81 0,-1 0-98 15,-3 2-92-15,-6-2-91 0,3 5-317 0,-3-5-773 0,-7 13 209 0</inkml:trace>
          <inkml:trace contextRef="#ctx0" brushRef="#br0" timeOffset="29634.9898">8992 2560 290 0,'0'0'457'0,"0"0"-63"0,0 0-33 16,0 0-27-16,0 0-33 0,15-6-18 0,-13 4-17 15,2-1-13-15,3-4-21 0,-1-1-21 0,-1-1-20 16,0-1-19-16,-1-1-16 0,3-6-21 0,-3-4-14 16,1-1-19-16,-1 1-18 0,1-16-8 0,-1 2-13 15,-2-2-10-15,1 3-8 0,-2-1-3 0,0 8-3 16,-1 7 11-16,1 2 12 0,-2 2 11 0,2 4 11 16,-1 3 13-16,-1 2-8 0,1 0-6 0,-1 3-4 15,1 0-15-15,0 4-8 0,0 0-8 0,0 0-2 0,-11 10 3 16,6 5-12-16,-4 3-4 0,2 4-3 0,1 1 6 15,-1 11 8-15,3 0 5 0,1-8-1 16,2-3 11 0,0-1-9-16,2 0-3 0,0 1-2 0,3-2-2 0,1 2-5 0,1-3-11 0,-1-2-22 0,3 0-31 15,1-3-42-15,-4-4-53 16,2-1-59-16,1-4-53 0,0 1-73 0,4-4-67 0,-4-1-292 16,5 0-798-16,-3-4 215 0</inkml:trace>
          <inkml:trace contextRef="#ctx0" brushRef="#br0" timeOffset="30495.4973">9200 2380 347 0,'0'0'452'0,"-3"-4"-53"0,3 4-30 0,0 0-33 16,-4-3-26-16,4 3-23 0,0 0-27 0,-2-3-23 15,2 3-20-15,0 0-20 0,0 0-17 0,0 0-22 0,-3-3-12 0,3 3-24 16,0 0-10-16,0 0-9 0,0 0-7 0,0 0-10 16,0 0-1-16,0 0-4 0,-5 10-11 0,4-5-3 15,1-1-3-15,0 2 4 0,0 0-2 0,0 3-3 16,3 1 2-16,-1-2-3 0,1 1-1 0,0 0-3 15,3-1-6-15,-1-2-8 0,1 1-6 0,1 0-8 16,1-2-8-16,0-1-10 0,-2 0-12 0,0-2-7 0,0-1-9 16,-1-1-9-1,-5 0-8-15,15-3-3 0,-7-1 2 0,-2-1 2 16,0-1 7-16,0-1-7 0,0-1 3 0,-1-2 2 0,-2 1 6 0,1-1 15 0,-3 0 11 16,2 2 16-16,-2 0 15 0,0 1 10 15,1 1 18-15,-2 2 3 0,1 0 5 0,-1 4-5 16,0-5 2-16,0 5-11 0,0-4-10 0,0 4-6 15,0 0-3-15,0 0-4 0,0 0-4 0,0 0-3 16,0 0-1-16,1 16-3 0,-2-6 0 0,1 8-7 16,4 1 0-16,-4 3-1 0,2-3 1 0,3 2-6 15,-2-2-1-15,1 0 0 0,2-1-21 0,-1-2-25 16,-1-4-29-16,1-2-42 0,2-1-53 0,2-2-48 16,-3-3-62-16,3 0-66 0,1-3-327 0,2-1-794 15,0-2 215-15</inkml:trace>
        </inkml:traceGroup>
        <inkml:traceGroup>
          <inkml:annotationXML>
            <emma:emma xmlns:emma="http://www.w3.org/2003/04/emma" version="1.0">
              <emma:interpretation id="{F6298061-399B-46D2-8854-8785D4A41362}" emma:medium="tactile" emma:mode="ink">
                <msink:context xmlns:msink="http://schemas.microsoft.com/ink/2010/main" type="inkWord" rotatedBoundingBox="9946,3673 10060,3674 10059,3756 9945,3755"/>
              </emma:interpretation>
              <emma:one-of disjunction-type="recognition" id="oneOf5">
                <emma:interpretation id="interp25" emma:lang="en-US" emma:confidence="0.5">
                  <emma:literal>=</emma:literal>
                </emma:interpretation>
                <emma:interpretation id="interp26" emma:lang="en-US" emma:confidence="0">
                  <emma:literal>-</emma:literal>
                </emma:interpretation>
                <emma:interpretation id="interp27" emma:lang="en-US" emma:confidence="0">
                  <emma:literal>:</emma:literal>
                </emma:interpretation>
                <emma:interpretation id="interp28" emma:lang="en-US" emma:confidence="0">
                  <emma:literal>.</emma:literal>
                </emma:interpretation>
                <emma:interpretation id="interp2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30519.3189">9554 2397 269 0,'0'0'590'15,"0"0"-98"-15,0 0-45 0,0 0-23 0,0 0-30 0,0 0-31 0,0 0-42 16,0 0-41-16,16-4-29 0,-16 4-29 0,18-1-27 0,-8 0-21 15,0 1-28-15,-2-1-46 0,-8 1-67 0,12 0-80 0,-7-1-79 0,-5 1-79 16,0 0-89-16,0 0-259 0,0 0-660 16,0 0 178-1</inkml:trace>
          <inkml:trace contextRef="#ctx0" brushRef="#br0" timeOffset="30536.4604">9603 2471 538 0,'0'0'638'0,"6"-1"-118"0,-6 1-59 0,0 0-48 0,8-2-39 16,-8 2-40-16,8-2-39 0,-3 2-37 0,-5 0-28 16,12-2-41-16,-7 2-62 0,-5 0-81 0,10 0-77 15,-10 0-86-15,0 0-86 0,11 0-99 0,-11 0-213 16,0 0-618-16,0 0 169 0</inkml:trace>
        </inkml:traceGroup>
        <inkml:traceGroup>
          <inkml:annotationXML>
            <emma:emma xmlns:emma="http://www.w3.org/2003/04/emma" version="1.0">
              <emma:interpretation id="{B06C735F-35E2-4CE8-B5AB-0A8B2EE299A0}" emma:medium="tactile" emma:mode="ink">
                <msink:context xmlns:msink="http://schemas.microsoft.com/ink/2010/main" type="inkWord" rotatedBoundingBox="10178,3301 11501,3312 11491,4408 10168,4397"/>
              </emma:interpretation>
              <emma:one-of disjunction-type="recognition" id="oneOf6">
                <emma:interpretation id="interp30" emma:lang="en-US" emma:confidence="0.5">
                  <emma:literal>Try</emma:literal>
                </emma:interpretation>
                <emma:interpretation id="interp31" emma:lang="en-US" emma:confidence="0">
                  <emma:literal>True/</emma:literal>
                </emma:interpretation>
                <emma:interpretation id="interp32" emma:lang="en-US" emma:confidence="0">
                  <emma:literal>True</emma:literal>
                </emma:interpretation>
                <emma:interpretation id="interp33" emma:lang="en-US" emma:confidence="0">
                  <emma:literal>Truex</emma:literal>
                </emma:interpretation>
                <emma:interpretation id="interp34" emma:lang="en-US" emma:confidence="0">
                  <emma:literal>Ire</emma:literal>
                </emma:interpretation>
              </emma:one-of>
            </emma:emma>
          </inkml:annotationXML>
          <inkml:trace contextRef="#ctx0" brushRef="#br0" timeOffset="33509.4567">11109 2028 417 0,'0'0'501'15,"-13"2"-74"-15,11 0-17 0,-1 3-26 0,-1 5-15 16,-2 8-15-16,-3 4-9 0,-3 17-17 0,-1 3-9 16,-8 33-11-16,6-22-4 0,-2 26-11 0,-4 0-7 0,5-4-14 15,8-19-12-15,-5 20-23 0,7-24-15 0,1-9-17 0,4 1-22 16,-2 33-16-16,3-29-15 0,1-10-15 16,-1-3-13-16,3-1-34 0,1-9-38 0,-3-7-38 15,3 0-55-15,-2-6-56 0,-1-5-60 0,1 0-60 0,0-4-64 16,-2-3-105-16,0 0-442 0,0 0-997 0,4-17 268 15</inkml:trace>
          <inkml:trace contextRef="#ctx0" brushRef="#br0" timeOffset="53592.6736">9795 2165 3179 0,'0'0'322'16,"0"0"-118"-16,0 0-70 0,-10-1-20 0,10 1 2 0,0 0 43 16,0 0 22-16,0 0 6 0,22-8-2 0,-2 4 13 15,4-2 11-15,2 1 4 0,15-5 2 0,1 2-2 16,-4 1-4-16,3 0-4 0,-4 1-8 0,-6 1-9 16,-7 1-15-16,-4 0-15 0,0 1-13 0,-5-1-12 15,-2 2-14-15,-4-1-12 0,-1 2-12 0,-1 1-9 16,-2-2-16-16,-5 2-29 0,9-3-30 0,-6 3-38 15,-3 0-47-15,0 0-55 0,0 0-69 0,0 0-68 0,0 0-52 0,0 0-57 16,0 0-50-16,0 0-63 0,0 0-268 0,-22 3-907 16,22-3 244-16</inkml:trace>
          <inkml:trace contextRef="#ctx0" brushRef="#br0" timeOffset="53326.0015">10070 2187 653 0,'0'0'457'15,"0"0"-50"-15,0 0-42 0,0 0-39 0,0 0-40 0,0 0-32 16,0 0-32-16,0 0-22 0,0 0-18 0,0 0-11 0,-3 14-7 16,1-3-8-16,0 6-4 0,-1 0-1 0,1 3-11 15,-1-1-11-15,1-1-5 0,-1 1-6 0,1 0-6 16,0 1 0-16,0-3-8 0,-1 0-5 0,2-5-7 16,1 0-10-16,-1-2-3 0,-1 1-9 0,1-4-7 0,0 2-5 15,1-5-11-15,0 2-14 0,0-2-16 16,0 0-20-16,0-4-28 0,0 6-28 0,0-6-51 15,0 4-38-15,0-4-50 0,0 0-77 0,0 0-91 0,0 0-244 16,0 0-731-16,0 0 198 0</inkml:trace>
          <inkml:trace contextRef="#ctx0" brushRef="#br0" timeOffset="54114.6835">10200 2355 553 0,'0'0'367'0,"0"0"-30"0,0 0-33 0,-2-1-17 0,2 1-21 0,0 0-22 15,0 0-19-15,0 0-18 0,0 0-28 0,0 0-4 16,0 0-16-16,0 0-11 0,0 0-1 0,0 0-13 15,-6 9-10-15,5-5-12 0,1 2-11 0,-1 3-12 16,1 1-4-16,0 0-10 0,0 1-8 0,0-1-5 16,1-1-9-16,0 2-9 0,1-3 0 0,0 3-4 0,-2-4-4 15,2-2 1-15,-2 1-5 0,1-2-2 0,0 0 3 16,-1-4 14-16,1 6 17 0,-1-6 9 0,0 3 16 16,0-3-5-16,0 0-5 0,0 0-8 0,0 0-3 15,0 0-7-15,10-17 1 0,-6 9 0 0,0-2-5 31,0 1-1-31,0-1-5 0,-2-1-8 0,2 2-3 0,0 0-3 16,0 0-4-16,0 1-6 0,-2 1-3 0,1 1-9 16,-2 1 5-16,2 2-26 0,-2-1-30 0,1 1-34 15,-2 3-36-15,7-5-38 0,-5 3-41 0,-2 2-33 16,8-4-48-16,-8 4-49 0,10-1-320 0,-10 1-762 0,15 0 206 16</inkml:trace>
          <inkml:trace contextRef="#ctx0" brushRef="#br0" timeOffset="54596.9823">10403 2379 420 0,'0'0'383'15,"-4"-2"-55"-15,4 2-45 0,0 0-30 0,0 0-32 0,0 0-21 0,0 0-11 16,0 0-7-16,0 0-15 0,0 0-5 0,0 0-11 16,0 0-9-16,-7 7-6 0,7-7-13 0,-2 5 1 15,2-5-13-15,2 6 2 0,-1-1-8 0,0-2 2 16,2 1-3-16,-1 1-7 0,1-2-6 0,1 1-9 15,-1 0-8-15,1-1-1 0,1 0-13 0,1-1-2 16,-1 1-6-16,0-1-7 0,1 0-9 0,0-2-9 0,0 2-7 0,-6-2-3 16,11 0-5-16,-11 0-8 0,10-3 2 0,-5 0 2 15,0-1-5-15,-1 0 2 0,2-3 1 0,-1 1 4 16,-1-4 12-16,0 5 7 0,-2-1 11 0,-1 1 15 16,1 2 8-16,-2-1 5 0,0 4-6 0,3-5-3 0,-2 2-8 15,-1 3-7-15,0 0-8 0,3-3 0 0,-3 3-6 16,0 0-4-16,0 0-4 0,0 0-1 0,3 17 0 15,0-6-3-15,0 5-1 0,-2 2-2 0,1 1-1 16,3 0-1-16,0-1-4 0,0-1-37 0,0 1-43 16,2-2-57-1,2-1-49-15,-2-3-54 0,-1-2-69 0,2-4-337 16,0 0-764-16,1 0 207 0</inkml:trace>
          <inkml:trace contextRef="#ctx0" brushRef="#br0" timeOffset="54986.2228">10670 2398 294 0,'0'0'445'0,"0"0"-48"0,0 0-16 0,0 0-36 0,0 0-4 0,0 0-20 16,0 0-22-16,0 0-16 0,0 0-19 0,18 0-21 15,-18 0-16-15,10-1-20 0,-10 1-22 0,10-3-17 16,-5 2-18-16,-1 0-13 0,1-1-14 0,-1 1-14 16,-4 1-9-16,7-5-23 0,-3 1-21 0,-3 1-15 15,1-1-12-15,-2 0-12 0,0-1-7 0,0 5-10 16,-3-8-1-16,1 4 2 0,-2 0-6 0,0 2 0 0,-1-2 1 16,0 2-3-16,0 0 5 0,5 2-4 0,-12 0 2 15,2 4 0-15,2 1-2 0,-2 0 1 0,-2 7 2 16,3 0 12-16,1 3 8 0,2 1 10 0,3-3 10 15,0 4 7-15,3-4 6 0,1 5 3 0,1-5 6 16,2-3 0-16,1 0-1 0,1-1 3 0,2-1-2 16,1-1-11-16,2-2-16 0,-1-1-32 0,9-1-53 0,1-3-83 15,-3-3-98-15,-3-4-113 0,2-3-349 0,-3-3-835 16,-2 0 227-16</inkml:trace>
        </inkml:traceGroup>
        <inkml:traceGroup>
          <inkml:annotationXML>
            <emma:emma xmlns:emma="http://www.w3.org/2003/04/emma" version="1.0">
              <emma:interpretation id="{F65D1898-FEDD-4E36-9AE9-09B3F8E36FD3}" emma:medium="tactile" emma:mode="ink">
                <msink:context xmlns:msink="http://schemas.microsoft.com/ink/2010/main" type="inkWord" rotatedBoundingBox="11540,3528 13183,3542 13179,3979 11536,3965"/>
              </emma:interpretation>
              <emma:one-of disjunction-type="recognition" id="oneOf7">
                <emma:interpretation id="interp35" emma:lang="en-US" emma:confidence="0.5">
                  <emma:literal>season:</emma:literal>
                </emma:interpretation>
                <emma:interpretation id="interp36" emma:lang="en-US" emma:confidence="0">
                  <emma:literal>Season:</emma:literal>
                </emma:interpretation>
                <emma:interpretation id="interp37" emma:lang="en-US" emma:confidence="0">
                  <emma:literal>Season.</emma:literal>
                </emma:interpretation>
                <emma:interpretation id="interp38" emma:lang="en-US" emma:confidence="0">
                  <emma:literal>seasons:</emma:literal>
                </emma:interpretation>
                <emma:interpretation id="interp39" emma:lang="en-US" emma:confidence="0">
                  <emma:literal>Seasons:</emma:literal>
                </emma:interpretation>
              </emma:one-of>
            </emma:emma>
          </inkml:annotationXML>
          <inkml:trace contextRef="#ctx0" brushRef="#br0" timeOffset="34851.1732">11329 2249 463 0,'0'0'378'16,"0"0"-39"-16,0 0-32 0,0 0-40 0,0 0-24 0,0 0-33 15,0 0-19-15,0 0-24 0,0 0-17 0,-19-4-19 16,8 4-13-16,-9 0-6 0,0 1-9 0,2 1-9 15,4 0-7-15,3-2-9 0,3 2-6 0,0 1-1 0,2-3-18 16,6 0-6-16,-9 3-5 0,9-3 2 16,-6 3-12-16,6-3 24 0,-4 4 29 0,3-2 18 0,1-2 16 0,2 8 15 15,0-3-5-15,4 4-4 0,5 7-6 16,-1 0-15-16,2-1-7 0,1 4-5 0,0-1-5 0,0 2 0 16,-1 0-1-16,-3-1-2 0,-2 3 2 0,1-2-1 15,-3 0-3-15,-3 1-1 0,-2-1-8 0,-5 3-11 16,-2-3-20-16,-5-1-48 0,0-1-52 0,-3 0-53 15,-2-3-56-15,1-2-49 0,0-3-59 0,-2-2-56 0,5-6-309 0,0-2-770 16,3-4 209-16</inkml:trace>
          <inkml:trace contextRef="#ctx0" brushRef="#br0" timeOffset="35078.7383">11469 2499 433 0,'0'0'430'16,"0"0"-31"-16,3 5-16 0,-3-5-21 0,0 0-21 16,5 0-23-16,-5 0-20 0,6 0-23 0,-6 0-23 0,0 0-18 0,0 0-19 15,12 0-15-15,-12 0-24 0,8-4-13 0,-4 2-20 0,-2 1-18 0,1-2-29 16,-1-1-28-16,-2 4-21 15,1-8-22-15,-1 8-25 0,-5-9-14 16,0 2-8-16,-2 1-7 0,-2 2-1 0,0 2 7 0,0-1-1 16,-1 2 5-16,0 1-1 0,1 0 5 0,9 0-1 15,-13 0 4-15,7 1-2 0,6-1 2 0,-9 6 15 16,5-3 8-16,2 1 16 0,0 1 8 0,1-1 2 16,2 7 2-16,2-4-1 0,1 2-1 0,2 0 3 15,0 0-4-15,3 0-3 0,5 4-3 0,1-4-7 16,2 0-24-16,0-2-25 0,1-2-49 0,1 0-49 0,-4-5-65 15,4 0-71-15,1-3-95 0,-2 1-206 0,-3-1-673 16,-4-2 182-16</inkml:trace>
          <inkml:trace contextRef="#ctx0" brushRef="#br0" timeOffset="35451.2167">11791 2423 322 0,'0'0'388'0,"-9"-3"-69"16,9 3-42-16,-11 0-32 0,11 0-28 0,-17 3-31 16,8 0-15-16,-2 0-22 0,-1 0-19 0,1 2-6 0,1 0-14 0,2 0-8 0,-1-1-7 15,3 1 1-15,1-1-5 16,1 1-1-16,2-1-2 0,-1-1 8 0,3-3 5 16,-1 6 3-16,1-6-7 0,0 0-2 0,4 6-7 15,-4-6-1-15,9 3-7 0,-3-2-10 0,3-1 2 0,1 2-12 16,0-4-4-16,0 1-5 0,1 0-10 15,-2-1 3-15,1-3 9 0,-2 1 5 0,0 1 6 16,-2-4 3-16,1 2 7 0,-2 1 0 0,-2-2 0 16,0 2-5-16,-1 0-4 0,1 0-13 0,-2 0-5 15,-1 4-3-15,3-6-9 0,-3 6-7 0,1-5 1 0,-1 5-9 16,0 0-1-16,0 0-3 0,0 0-5 16,0 0-1-16,0 0 0 0,0 0 2 0,0 0-3 0,0 0-3 15,1 18-2-15,0-9-3 0,2 1 4 0,0 2 2 0,0 0-10 16,4 3-15-16,-1-4-22 0,-2 0-21 15,2-2-24-15,0-1-28 0,0 0-19 0,2-2-30 0,-1 0-34 16,2-2-44-16,0 0-52 0,0-4-250 0,1 1-652 16,-10-1 177-16</inkml:trace>
          <inkml:trace contextRef="#ctx0" brushRef="#br0" timeOffset="35708.9783">11951 2364 423 0,'-10'0'361'0,"1"-1"-30"16,2 0-28-16,7 1-31 0,-11 0-34 0,11 0-27 0,0 0-25 15,-10 2-22-15,10-2 0 0,0 0 9 0,-4 3-1 0,4-3-3 16,-1 5 2-16,1-5 1 0,2 7 1 16,-1-2 5-16,2 1-6 0,2 2-5 0,1 0-11 0,-1 1-12 15,6 4-10-15,-3-1-9 0,-2-2-8 0,1 0-16 0,-1-2-10 16,-1 3-7-16,-2-2-5 0,1 2-10 0,-4 0-13 0,0 5-29 15,-4 1-59-15,1 1-81 16,-5-4-78-16,0-2-84 0,2-2-88 16,1-3-243-16,-1-1-728 0,2-4 198 0</inkml:trace>
          <inkml:trace contextRef="#ctx0" brushRef="#br0" timeOffset="36285.0088">12120 2434 550 0,'-9'9'313'0,"3"-2"-40"15,1 3-25-15,3-4-19 0,-1 2-19 0,2-1-25 0,2 3-4 0,1-2-11 16,-1 0-5-16,3 1-1 0,-1-1-9 0,3-1 0 16,0-3-6-16,2 2 10 15,-2-2-3-15,2-3 1 0,-2 2 7 0,0-3-9 16,1 0-11-16,-7 0-3 0,16-3-8 0,-8 1-17 0,-3 0-9 15,-1 0-18-15,1-3-24 0,-2 2-28 0,-1 0-19 16,1-3-19-16,-2-3-19 0,-1-1-16 0,-1 3-17 16,-2-2-2-16,1 1-5 0,-3 0-7 0,1 0 14 15,1 1 1-15,-1 3 9 0,1-1 0 0,1 2 7 16,-1 0 5-16,3 3-2 0,-3-6 10 0,3 6 8 0,-3-5 6 16,3 5 28-16,0 0 11 0,0-4 15 15,0 4 19-15,0 0 18 0,0 0 12 0,8-4 10 0,-3 1 9 16,-5 3 3-16,8-3-1 0,-2 1-8 15,3 1-4-15,-1 0-7 0,-8 1-5 0,15 1-10 0,-9-1-5 16,0 1-3-16,3 2-6 0,0 0 0 0,1 2-1 16,-4 1-8-16,1 2 0 0,0-2-7 0,-2 4 1 0,0-2-12 15,-2 2 0-15,1 0-2 0,-1 0-9 16,-1 0-5-16,-1-2-9 0,2-1-4 0,-2-1-2 16,1 0-9-16,-1-2-4 0,0-1 0 0,-1-3 11 0,1 7-5 15,-1-7-7-15,3 5-1 0,-3-5 0 16,0 0-5-16,0 0 1 0,0 0 0 0,16-9 0 0,-9 2 2 15,0-2 2-15,4-3-2 0,-1 1 2 0,1-3 1 16,-2 5-3-16,-1 0 2 0,-3 2 0 0,0 1 3 0,-2 3 1 0,3-1-1 16,-4 1-2-16,-2 3 2 0,4-4-1 0,-4 4 3 15,0 0-1-15,0 0 1 0,5 8 1 0,-4-2 1 16,2 5-5-16,-3 5-15 16,1-1-21-16,0-2-26 0,0-2-29 0,4 4-37 0,-2-1-25 15,0-4-37-15,-1-2-30 0,1-1-36 0,0-2-39 16,2 0-54-16,0-3-226 0,5 1-694 0,1-2 189 15</inkml:trace>
          <inkml:trace contextRef="#ctx0" brushRef="#br0" timeOffset="36514.5093">12706 2437 482 0,'0'0'563'0,"0"0"-67"0,0 0-51 16,0 0-21-16,0 0-30 0,0 0-29 0,0 0-46 0,0 0-37 16,0 0-31-16,20-6-28 0,-14 5-21 15,-1 0-25-15,1 0-31 0,-6 1-56 0,8-1-74 16,-8 1-91-16,9 0-98 0,-9 0-84 0,0 0-92 16,0 0-202-16,0 0-662 0,0 0 182 0</inkml:trace>
          <inkml:trace contextRef="#ctx0" brushRef="#br0" timeOffset="36656.7495">12731 2554 4037 0,'6'-1'688'0,"-6"1"-327"0,5-2-153 0,-5 2-67 15,4-5-20-15,-4 5-4 0,6-4-10 0,-3 2-6 0,-3 2-31 16,6-6-5-16,-1 3-11 0,0 1-11 0,0-1-34 16,-5 3-44-16,5-2-62 0,-5 2-65 15,8-2-71-15,-8 2-69 0,0 0-61 0,0 0-317 16,0 0-816-16,0 0 220 0</inkml:trace>
        </inkml:traceGroup>
        <inkml:traceGroup>
          <inkml:annotationXML>
            <emma:emma xmlns:emma="http://www.w3.org/2003/04/emma" version="1.0">
              <emma:interpretation id="{28A214E7-7530-42E7-98DD-12FD1B653D05}" emma:medium="tactile" emma:mode="ink">
                <msink:context xmlns:msink="http://schemas.microsoft.com/ink/2010/main" type="inkWord" rotatedBoundingBox="13415,3253 15290,3269 15283,4107 13408,4091"/>
              </emma:interpretation>
              <emma:one-of disjunction-type="recognition" id="oneOf8">
                <emma:interpretation id="interp40" emma:lang="en-US" emma:confidence="0.5">
                  <emma:literal>summer)</emma:literal>
                </emma:interpretation>
                <emma:interpretation id="interp41" emma:lang="en-US" emma:confidence="0">
                  <emma:literal>swarmer)</emma:literal>
                </emma:interpretation>
                <emma:interpretation id="interp42" emma:lang="en-US" emma:confidence="0">
                  <emma:literal>Summer)</emma:literal>
                </emma:interpretation>
                <emma:interpretation id="interp43" emma:lang="en-US" emma:confidence="0">
                  <emma:literal>Swarmer)</emma:literal>
                </emma:interpretation>
                <emma:interpretation id="interp44" emma:lang="en-US" emma:confidence="0">
                  <emma:literal>summer</emma:literal>
                </emma:interpretation>
              </emma:one-of>
            </emma:emma>
          </inkml:annotationXML>
          <inkml:trace contextRef="#ctx0" brushRef="#br0" timeOffset="37368.7809">13158 2307 563 0,'0'0'397'16,"-1"-5"-61"-16,1 5-41 0,0 0-38 0,-8-7-34 0,4 5-19 16,4 2-36-16,-16-5-11 0,5 5-17 0,-2 0-12 15,2 0-16-15,-1 1-16 0,2 0-11 0,-3-1-7 16,5 0-9-16,1 1-6 0,1 1-6 0,6-2 0 16,-9 2 15-16,9-2 9 0,-7 4 28 0,7-4 21 15,-1 7 21-15,4-2 11 0,-1 0 4 0,5 2 1 0,5 6-5 16,1-1-8-16,3 1-6 0,-1-1-8 15,-1-1 2-15,1 0-16 0,-4 0-4 0,-2-4-9 0,0 1-10 16,-3 0 8-16,-1 0-2 0,0 1 2 16,-4 1-10-16,-1 2-21 0,-6 6-36 0,-3 0-56 0,-2-1-58 0,-2-1-71 15,3-1-61-15,-2-1-58 0,0-5-55 0,5-4-78 16,0-2-281-16,0-1-812 0,7-2 219 0</inkml:trace>
          <inkml:trace contextRef="#ctx0" brushRef="#br0" timeOffset="38369.433">13307 2355 325 0,'0'0'434'15,"0"0"-58"-15,0 0-48 0,0 0-44 0,0 0-28 16,0 0-35-16,0 0-31 0,-12-1-19 0,12 1-13 16,0 0-15-16,-3 4-14 0,3-4-10 0,-2 6-15 0,2-1 5 15,0-5 5-15,0 9-3 0,3-4-4 0,-2 1-4 16,3 3-8-16,1-4 7 0,1 4-13 0,-1-4-8 15,-1-2-7-15,2 0-8 0,-1 1-2 0,2-2-9 0,-1 0-16 16,-2-1-10-16,-4-1-7 0,12 3-13 0,-12-3-6 16,10-3-3-16,-10 3-8 0,10-2-4 0,-6 0-8 15,0-1-2-15,-1-1 2 0,0 0 1 0,-3 4 3 16,2-9 11-16,-2 4 8 0,0 1 7 0,0 4 3 16,0-9 3-16,-1 5 4 0,1 4 9 0,-2-8-3 15,2 8 4-15,-2-5-4 0,2 5 5 0,-1-4-15 16,1 4 1-16,-2-5-6 0,2 5 2 0,0 0-1 0,0 0 5 15,0 0-9-15,0 0 3 0,0 0-1 0,0 0-3 16,0 0 1-16,0 0-3 0,6 15-1 0,-4-10-5 16,1 0-10-16,3 3-15 0,-1 0-17 0,0 0-6 15,3-2-15-15,-2 1 4 0,1-1-5 0,3 2 2 0,-1-3-13 16,7 3-9-16,-2-4-13 16,-1-1-11-16,-2 0-8 0,2-1 0 0,-4-1 9 0,3-1 8 15,-2 2 19-15,-3-2 18 0,-7 0 31 0,12-4 29 16,-9 2 30-16,1 0 31 0,-4 2 30 0,6-6 14 15,-4 2 10-15,-2 0 14 0,0 4-5 0,0-9 16 16,0 6 4-16,0 3 0 0,-2-8-2 0,0 5-9 16,1-1-11-16,1 4-12 0,-3-6-6 0,3 6-17 0,-2-5-7 15,2 5-8-15,0 0-10 0,-3-1-6 0,3 1-3 16,0 0-8-16,0 0-5 0,0 0-2 0,0 0-4 16,0 0-4-16,-7 7-1 0,7-2-4 0,-2-1 0 15,1 0-5-15,0-1 1 0,1-3-4 0,0 8 2 16,-2-4 5-16,2-1 0 0,0-3 0 0,-1 5-2 15,1-5 3-15,0 0-1 0,3 6-7 0,-3-6 2 0,0 0-6 16,6 0-1-16,-6 0-5 0,0 0-7 0,0 0-9 0,16-8-10 16,-8 2-15-16,1-2-4 0,-3-1-7 0,-1-1 2 15,3-4 4-15,1 3 1 0,-4 0 6 0,-1 2 2 16,0 3 6-16,0 0 0 0,-2 2 4 0,1-1 5 16,-2 2 2-16,-1 3-5 0,2-5 6 0,-2 5 0 0,0 0 1 15,0 0 5-15,0 0 4 0,0 0-2 0,0 0 0 16,5 11 1-16,-5-5 0 0,2 0-1 0,-1 2 4 15,-1 2 0-15,2-1-4 0,0-2 11 0,-2 0-5 16,2-2 1-16,0-1 0 0,0 0 2 0,-1-1 2 0,2 1 2 16,1-2 4-16,-4-2 2 0,6 2-3 0,-6-2-1 15,11-1-2-15,-3-1 1 0,3-3-3 0,-3-1 1 16,2-1 2-16,-1 2-3 0,0-3-2 0,5-4 4 16,-5 1-1-16,0 3 2 15,-2 1 4-15,-2 1 10 0,-2 1 13 16,0 0 7-16,-1 2 8 0,1 1 3 0,-1-2-3 0,-2 4-1 15,3-2-1-15,-3 2-4 0,0 0-2 0,0 0-5 16,0 0-3-16,4 10-4 0,-4-2 0 0,1 2-3 16,0 1-6-16,3 5-9 0,-3-2-33 0,3-3-28 0,0-1-34 15,0 0-35-15,4 6-24 0,3-2-22 0,-1-4-30 16,0-2-43-16,-1-4-58 0,11 2-79 0,-5-4-220 16,6-1-713-16,-2-1 193 0</inkml:trace>
          <inkml:trace contextRef="#ctx0" brushRef="#br0" timeOffset="38951.8978">14019 2346 433 0,'0'0'413'16,"0"0"-46"-16,-8-1-38 0,8 1-40 0,0 0-27 0,0 0-22 15,0 0-24-15,0 0-6 0,0 0-12 0,0 0 3 16,0 0-6-16,-10 4-2 0,9 1-5 0,-1-1-12 0,-1 0-13 15,-1 4-13-15,0-1-12 0,2 0-14 0,-2 2-12 16,0-1-13-16,2-2-9 0,-1 0-5 0,2 0-11 0,0 0-2 16,0-3 6-16,-1 1 1 0,2-4 5 15,-1 6-1-15,1-6 3 0,0 6-2 0,0-6-4 16,0 0 2-16,0 0-8 0,3 3-13 0,-3-3-5 0,0 0-6 16,0 0-17-16,18-9-13 0,-10 2-14 0,0-1-10 15,4-5-11-15,1-2-8 0,-2 0 2 0,0 2-1 16,-4 1 5-16,-2 4 2 0,2 0 3 0,-3 1-1 15,-1 4-3-15,0-2 1 0,-1 1-2 0,1 2-2 16,-3 2 1-16,2-5-5 0,-2 5 0 0,0 0-3 16,0 0 4-16,0 0 2 0,0 0 3 0,0 0 1 0,0 0 0 15,0 0 0-15,7 10 7 0,-7-10-3 0,1 9 1 16,-1-5 2-16,0-4 1 0,0 10 2 16,0-7-2-16,0 2 4 0,0-5-1 0,1 7 3 0,-1-7 11 15,0 3 8-15,0-3 10 0,0 0 10 0,5 5-2 16,-5-5-3-16,0 0-4 0,8 1-1 0,-8-1-1 0,0 0-3 15,14-4-2-15,-9 0-1 0,4-1-4 0,-3-1-1 16,2 0 2-16,0-1-3 0,-3 1 0 0,0 2 15 16,0-1 7-16,-1 1 14 0,-2 1 2 0,-2 3 5 15,6-5-9-15,-6 5 5 0,4-5-12 0,-4 5 0 16,0 0 2-16,5-1-9 0,-5 1 4 0,0 0-2 16,0 0 2-16,6 7-6 0,-3-1-6 0,1 4 4 15,-2-2-3 1,2 10-6-16,1-2-26 0,1 0-33 0,-2-2-34 0,-2-2-40 0,2-1-46 0,0-3-48 15,1 3-51-15,1-3-47 0,-1 2-59 0,3-6-52 16,-2 2-228-16,0-4-773 0,3 1 209 0</inkml:trace>
          <inkml:trace contextRef="#ctx0" brushRef="#br0" timeOffset="39290.3078">14425 2372 501 0,'0'0'443'16,"0"0"-42"-16,0 0-35 0,-6-3-21 0,6 3-31 16,0 0-31-16,0 0-12 0,0 0-23 0,0 0-4 0,0 0-9 15,0 0-4-15,0 0-3 0,0 0-15 0,0 0-6 16,0 0-18-16,0 0-11 0,0 0-18 0,10-8-10 16,-10 8-14-16,0 0-11 0,3-4-16 0,-3 4-22 15,0 0-16-15,2-6-22 0,-2 6-14 0,0 0-17 16,-1-9-12-16,1 9-9 0,-2-6-7 0,-2 3-3 0,0 0 0 15,4 3 1-15,-6-4 0 0,6 4 1 16,-5-3 0-16,5 3 1 0,0 0 0 0,-7 0 0 0,7 0-1 16,0 0 9-16,0 0-2 0,-10 7 3 0,8-5 7 15,1 2 3-15,0 2 5 0,0 0 1 0,1 4-2 0,1-1 0 16,0 1-1-16,3-1 0 0,0 0-4 0,1 2-27 16,-1-3-26-16,1 1-39 0,1 0-52 0,2 1-56 15,-2-4-58-15,2 0-75 16,-1-2-330-16,5 0-788 0,-2-2 212 0</inkml:trace>
          <inkml:trace contextRef="#ctx0" brushRef="#br0" timeOffset="39705.1095">14582 2318 319 0,'0'0'349'16,"0"0"-23"-16,0 0-14 0,0 0-20 0,0 0-6 0,0 0-9 0,-8 5-3 15,8-5 2-15,0 0-12 0,0 0-13 0,0 0-10 16,0 5-21-16,0-5-13 0,1 6-19 0,-1-6-17 16,5 8-17-16,-4-2-14 0,2 2-15 0,1 2-12 15,0 0-11-15,1 0-11 0,0 1-7 0,0-2-10 16,0 0-6-16,0 1-9 0,0-1-2 0,0-1-9 15,-1-2 1-15,0 0-8 0,0-3-3 0,-2 2-2 0,1-2-1 16,-1 1-1-16,-2-4 3 0,4 3-1 0,-4-3-6 0,0 0 0 16,0 0-3-16,0 0-1 0,10-8-2 0,-6 4-4 15,0-5-1-15,-1 0 1 0,-1-3 4 0,3-5 6 16,0 5 3-16,-2 0 1 0,-1 1 4 0,1 0-8 16,-2 3 6-16,3 0-10 0,-3 1-8 0,2 1-3 15,-1 0 0-15,1 0-4 0,-1 3 5 0,2-1-10 16,0 1-6-16,-4 3-5 0,9-5-20 0,-6 1-25 15,4 2-30-15,-7 2-40 0,16 0-48 0,-7-1-49 0,-1 2-44 16,2 0-57-16,0 1-60 0,-2 1-253 0,1-1-756 16,-2-1 207-16</inkml:trace>
          <inkml:trace contextRef="#ctx0" brushRef="#br0" timeOffset="40015.9866">14732 1983 3282 0,'0'0'329'0,"0"0"-143"0,0 0-56 0,0 0-5 0,0 0 28 0,0 0 28 0,0 0 6 15,0 0-17-15,19 7-17 0,-4 1 2 0,1 8 11 16,1 4-5-16,3 14 1 0,0 5-7 0,6 36-6 15,-11-22-7-15,-8-9-16 0,1 35-13 0,-8-24-10 16,-5-15-5-16,-8 38-12 0,2-31-10 0,2-11-28 16,0-3-44-16,-4 3-58 0,-2-4-63 0,0-8-72 0,2-3-78 15,-2-2-96-15,-1-2-419 0,0-2-938 0,2-5 252 16</inkml:trace>
        </inkml:traceGroup>
      </inkml:traceGroup>
    </inkml:traceGroup>
    <inkml:traceGroup>
      <inkml:annotationXML>
        <emma:emma xmlns:emma="http://www.w3.org/2003/04/emma" version="1.0">
          <emma:interpretation id="{1C868811-8581-47C1-A363-ABB8238E9A9C}" emma:medium="tactile" emma:mode="ink">
            <msink:context xmlns:msink="http://schemas.microsoft.com/ink/2010/main" type="paragraph" rotatedBoundingBox="8637,4225 15245,4147 15271,6314 8662,6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8CC4C4-25CB-4CB0-B2B2-15CC6AC923FD}" emma:medium="tactile" emma:mode="ink">
              <msink:context xmlns:msink="http://schemas.microsoft.com/ink/2010/main" type="line" rotatedBoundingBox="8637,4225 15245,4147 15259,5313 8650,5391"/>
            </emma:interpretation>
          </emma:emma>
        </inkml:annotationXML>
        <inkml:traceGroup>
          <inkml:annotationXML>
            <emma:emma xmlns:emma="http://www.w3.org/2003/04/emma" version="1.0">
              <emma:interpretation id="{10F1FC00-B15A-4B56-9E28-BD7141815FED}" emma:medium="tactile" emma:mode="ink">
                <msink:context xmlns:msink="http://schemas.microsoft.com/ink/2010/main" type="inkWord" rotatedBoundingBox="8639,4435 8801,4433 8807,4952 8645,4954"/>
              </emma:interpretation>
              <emma:one-of disjunction-type="recognition" id="oneOf9">
                <emma:interpretation id="interp45" emma:lang="en-US" emma:confidence="0.5">
                  <emma:literal>p</emma:literal>
                </emma:interpretation>
                <emma:interpretation id="interp46" emma:lang="en-US" emma:confidence="0">
                  <emma:literal>P</emma:literal>
                </emma:interpretation>
                <emma:interpretation id="interp47" emma:lang="en-US" emma:confidence="0">
                  <emma:literal>.</emma:literal>
                </emma:interpretation>
                <emma:interpretation id="interp48" emma:lang="en-US" emma:confidence="0">
                  <emma:literal>r</emma:literal>
                </emma:interpretation>
                <emma:interpretation id="interp4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65535.3434">8268 3313 260 0,'0'0'640'16,"-3"-6"-88"-16,3 4-47 0,0 2-50 0,0 0-47 0,-2-4-51 16,2 4-40-16,0 0-40 0,0 0-34 0,0 0-27 15,0 0-21-15,-4 15-19 0,2 3-18 0,2 2-16 16,-1 3-14-16,-1 1-14 0,2-2-12 0,-2 13-10 0,2-9-7 15,0-3-12-15,0 0-3 0,2 0-12 0,-1-1-4 16,1-4-15-16,0-2-14 0,-1-1-15 0,0-5-22 16,-1 0-27-16,2-2-27 0,-1-4-25 0,-1 1-23 15,1 0-18-15,0-2-18 0,-1-3-33 0,0 0-39 16,0 0-35-16,0 0-20 0,0 0 4 0,-1-17 5 16,-1-2 19-16,0-1 24 0,1-4 32 0,1-12 31 0,0-1 39 15,0-1 45-15,0 1 55 0,0-2 42 0,4 1 26 16,0 0 34-16,-1 11 23 0,1 5 14 0,0 2 20 15,1 2 5-15,1 2 4 0,0 0 6 0,1 5 6 16,1 1 5-16,-2 2 4 0,1 1-3 0,0 0-5 0,2 2-12 16,-1 0-10-16,-2 3-11 0,0-1-6 0,-1 3-4 15,-5 0-7-15,16 5-4 0,-8 0-3 0,-2 3-7 32,0 3-9-32,0 7-7 0,-3 1-20 0,-3 1-20 15,-4 0-36-15,0 1-45 0,-3-2-43 0,-1 0-57 16,0-1-47-16,-1-1-48 0,-1-2-52 0,4-3-70 0,-3-3-233 15,3-2-710-15,1-2 193 0</inkml:trace>
        </inkml:traceGroup>
        <inkml:traceGroup>
          <inkml:annotationXML>
            <emma:emma xmlns:emma="http://www.w3.org/2003/04/emma" version="1.0">
              <emma:interpretation id="{BDE01D8B-A73F-441B-8093-CD2C7FBA0C97}" emma:medium="tactile" emma:mode="ink">
                <msink:context xmlns:msink="http://schemas.microsoft.com/ink/2010/main" type="inkWord" rotatedBoundingBox="8906,4365 9849,4354 9859,5149 8915,5160"/>
              </emma:interpretation>
              <emma:one-of disjunction-type="recognition" id="oneOf10">
                <emma:interpretation id="interp50" emma:lang="en-US" emma:confidence="0.5">
                  <emma:literal>[the</emma:literal>
                </emma:interpretation>
                <emma:interpretation id="interp51" emma:lang="en-US" emma:confidence="0">
                  <emma:literal>(the</emma:literal>
                </emma:interpretation>
                <emma:interpretation id="interp52" emma:lang="en-US" emma:confidence="0">
                  <emma:literal>(The</emma:literal>
                </emma:interpretation>
                <emma:interpretation id="interp53" emma:lang="en-US" emma:confidence="0">
                  <emma:literal>(Title</emma:literal>
                </emma:interpretation>
                <emma:interpretation id="interp54" emma:lang="en-US" emma:confidence="0">
                  <emma:literal>(tee</emma:literal>
                </emma:interpretation>
              </emma:one-of>
            </emma:emma>
          </inkml:annotationXML>
          <inkml:trace contextRef="#ctx0" brushRef="#br0" timeOffset="65868.3933">8854 3082 3290 0,'-7'-1'371'16,"-2"-2"-185"-16,-2 3-93 0,-6-1-32 0,-4 2 23 0,3-1 16 15,-1 4 7-15,0 1-8 0,0 2-13 0,1 7-8 16,-9 11 0-16,2 4 3 0,0 7 8 0,4 4 15 0,1 1 7 15,2 1-5-15,-3 32-1 0,11-26 3 0,5-9-9 16,1 1-2-16,4 1-4 0,4-1-3 0,4 0-12 16,0-2-6-16,4-4-7 0,2-1-17 0,-1-10-16 15,-2-2-29-15,3-2-36 0,0-3-46 0,-1-1-61 16,2-2-59-16,3-2-75 0,-2-6-87 0,-3-2-318 16,7-4-816-16,-2-3 219 0</inkml:trace>
          <inkml:trace contextRef="#ctx0" brushRef="#br0" timeOffset="66142.2049">8800 3255 705 0,'0'0'506'0,"-7"4"-70"0,3-1-26 0,2 2-22 0,-1 4-28 0,0 3-23 15,0 6-23-15,-1 2-21 0,1 0-18 0,-1 4-15 16,2-4-26-16,0 1-17 0,1 1-19 0,2-2-23 16,-1 3-17-16,1-2-15 0,0-2-17 0,-2-1-12 15,4 0-9-15,1-2-27 0,-2-4-39 0,1-2-47 16,-3-2-58-16,1-1-70 0,0-1-69 0,-1-1-70 16,1-3-91-16,-1-2-298 0,0 0-796 0,0 0 216 15</inkml:trace>
          <inkml:trace contextRef="#ctx0" brushRef="#br0" timeOffset="66325.6786">8822 3218 5704 0,'0'0'226'0,"-1"-6"-133"0,1 6-46 0,-1-3 0 0,1 3 6 16,1-3 0-16,1 1-7 0,4 0-13 0,3-1-2 15,1 1-9-15,1 1-3 0,10 1-3 0,-3 0-11 16,-3 1-37-16,-1 1-43 0,-5-1-68 0,1 1-71 0,-1 1-73 15,-3 0-77-15,-4 1-365 0,-2 1-876 0,-1 0 235 16</inkml:trace>
          <inkml:trace contextRef="#ctx0" brushRef="#br0" timeOffset="66475.789">8890 3370 5307 0,'0'0'309'0,"0"0"-197"15,0 0-65-15,0 0-16 0,0 0-9 0,0 0-7 16,0 0-3-16,0 0-2 0,0 0-21 0,0 0-49 0,14-6-67 16,-5 9-72-16,-1-3-85 0,2 3-86 15,-4-3-293-15,-1 3-797 0,-5-3 216 0</inkml:trace>
          <inkml:trace contextRef="#ctx0" brushRef="#br0" timeOffset="66942.2708">9040 3563 472 0,'0'0'596'15,"-7"2"-83"-15,7-2-44 0,0 0-51 0,0 0-43 16,0 0-50-16,-1-6-36 0,1 6-31 0,4-6-29 0,-3 0-22 16,2 2-27-16,0-4-18 0,4-8-16 15,-3 1-18-15,1-1-10 0,-2-3-14 0,1-2-10 0,-3 2-15 16,2-2-6-16,-2-2-19 0,-1 0-14 0,0 0-8 15,-1 0-4-15,0 2-6 0,-1 2-1 0,2 2 4 0,-1 3 5 16,1 4 7-16,-1 2 4 0,1 3-2 0,-1-1 0 0,-1 2-4 31,2 4-2-31,-1-4-3 0,1 4-2 0,0 0-2 0,0 0-4 16,-5 12-5-16,3-2 0 0,-1 10-2 0,0-1 0 16,2 5-1-16,-1 10 2 0,0 1 4 0,4-8 2 15,-1-5-2-15,1 1 0 0,2 0 3 0,1 1-4 16,2-2-4-16,1-1-12 0,0-2-25 0,0-2-35 0,0 0-52 15,2-1-48-15,0-6-60 0,-1 0-66 0,0-4-63 16,1-3-325-16,1-1-804 0,-1-2 219 0</inkml:trace>
          <inkml:trace contextRef="#ctx0" brushRef="#br0" timeOffset="67401.7847">9246 3451 251 0,'-8'0'460'16,"8"0"-66"-16,0 0-45 0,0 0-29 0,0 0-42 15,0 0-36-15,0 0-28 0,0 0-27 0,0 0-17 16,0 0-23-16,0 0-14 0,-8 3-1 0,8-3-10 0,0 0-4 15,-1 4-1-15,1-4-9 0,0 7-3 0,0-2-2 16,0-5 1-16,1 6-3 0,2-1-5 0,-1-1-3 16,1-1 0-16,-1 3-10 0,2-3-7 0,0 0-6 15,-1-1-4-15,2 2-13 0,1-2-6 0,-2 0-14 16,1 0-14-16,0 0-15 0,-5-2-21 0,11-1-20 0,-11 1-19 16,10-3-8-16,-3 0-6 0,-2 0-1 0,1-4 0 15,0-2 4-15,1 2 2 0,-2-3 20 0,-1 1 20 16,-1-2 16-16,-1 1 32 0,-1 4 23 0,0 0 28 15,0 0 15-15,-1 1 7 0,0 1 4 0,0 1-8 16,0 3-3-16,0 0-15 0,2-5-10 0,-2 5-2 0,0 0-7 16,0 0-1-16,0 0 3 0,0 0 4 15,-2 19 5-15,2-9 1 0,2 6 4 0,0 1 0 0,1-1-2 16,0 0 4-16,2 1-10 0,-1-4-2 16,2-1-8-16,2 3-7 0,-2-5-17 0,0 0-23 0,2-4-41 0,-2-1-61 15,3 0-82-15,1-3-100 0,1-3-112 0,0-3-304 16,-1-1-831-16,-1-1 224 0</inkml:trace>
        </inkml:traceGroup>
        <inkml:traceGroup>
          <inkml:annotationXML>
            <emma:emma xmlns:emma="http://www.w3.org/2003/04/emma" version="1.0">
              <emma:interpretation id="{19799CD0-B6FE-4ADF-88E8-3FB28CE840D5}" emma:medium="tactile" emma:mode="ink">
                <msink:context xmlns:msink="http://schemas.microsoft.com/ink/2010/main" type="inkWord" rotatedBoundingBox="10039,4676 10206,4674 10208,4768 10041,4770"/>
              </emma:interpretation>
              <emma:one-of disjunction-type="recognition" id="oneOf11">
                <emma:interpretation id="interp55" emma:lang="en-US" emma:confidence="0.5">
                  <emma:literal>=</emma:literal>
                </emma:interpretation>
                <emma:interpretation id="interp56" emma:lang="en-US" emma:confidence="0">
                  <emma:literal>-</emma:literal>
                </emma:interpretation>
                <emma:interpretation id="interp57" emma:lang="en-US" emma:confidence="0">
                  <emma:literal>[</emma:literal>
                </emma:interpretation>
                <emma:interpretation id="interp58" emma:lang="en-US" emma:confidence="0">
                  <emma:literal>.</emma:literal>
                </emma:interpretation>
                <emma:interpretation id="interp5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69521.7548">9650 3391 306 0,'0'0'600'16,"0"0"-80"-16,-2 2-39 0,2-2-27 0,0 0-38 16,0 0-37-16,0 0-36 0,0 0-35 0,0 0-28 0,0 0-27 15,11 0-23-15,-11 0-27 0,10-1-28 0,-3 1-14 16,-1 0-17-16,5 1-26 0,-1-1-43 0,-1 0-61 16,-4-1-78-16,2 2-76 0,-2-1-84 0,-5 0-76 15,9 4-74-15,-5-4-224 0,-2 3-720 0,-2-3 196 16</inkml:trace>
          <inkml:trace contextRef="#ctx0" brushRef="#br0" timeOffset="69672.7064">9712 3478 342 0,'0'0'679'0,"-4"3"-143"0,4-3-65 0,0 0-55 0,0 0-39 0,0 0-41 0,0 0-37 16,5 3-35-16,-5-3-33 0,10 0-25 0,-4 0-30 15,6 0-43-15,-2 0-56 0,1 0-69 0,0 0-77 16,-1 0-75-16,0 0-81 0,0 0-89 0,-10 0-205 15,13-2-624-15,-13 2 170 0</inkml:trace>
        </inkml:traceGroup>
        <inkml:traceGroup>
          <inkml:annotationXML>
            <emma:emma xmlns:emma="http://www.w3.org/2003/04/emma" version="1.0">
              <emma:interpretation id="{98026888-EB3E-47B1-9A31-14240B3F7179}" emma:medium="tactile" emma:mode="ink">
                <msink:context xmlns:msink="http://schemas.microsoft.com/ink/2010/main" type="inkWord" rotatedBoundingBox="10290,4387 11412,4374 11417,4839 10295,4852"/>
              </emma:interpretation>
              <emma:one-of disjunction-type="recognition" id="oneOf12">
                <emma:interpretation id="interp60" emma:lang="en-US" emma:confidence="0.5">
                  <emma:literal>True</emma:literal>
                </emma:interpretation>
                <emma:interpretation id="interp61" emma:lang="en-US" emma:confidence="0">
                  <emma:literal>Truce</emma:literal>
                </emma:interpretation>
                <emma:interpretation id="interp62" emma:lang="en-US" emma:confidence="0">
                  <emma:literal>true</emma:literal>
                </emma:interpretation>
                <emma:interpretation id="interp63" emma:lang="en-US" emma:confidence="0">
                  <emma:literal>Tree</emma:literal>
                </emma:interpretation>
                <emma:interpretation id="interp64" emma:lang="en-US" emma:confidence="0">
                  <emma:literal>Trace</emma:literal>
                </emma:interpretation>
              </emma:one-of>
            </emma:emma>
          </inkml:annotationXML>
          <inkml:trace contextRef="#ctx0" brushRef="#br0" timeOffset="75481.7907">9911 3146 4577 0,'-4'3'398'0,"4"-3"-152"0,-5 2-110 0,5-2-37 0,-3 2 15 16,3-2 19-16,0 0 15 0,0 0 13 0,0 0-7 31,23-4 2-31,-3 0-1 0,2 2-2 0,0-2-6 16,2 0-3-16,15-1-8 0,-11 1-2 0,-3 0-12 0,-2 1-12 15,2 0-10-15,-3 2-9 0,-2-2-10 0,-4 1-7 16,-4 1-9-16,-3-1-7 0,-1 2-7 0,-3-1-11 15,2 0-25-15,-7 1-27 0,10-3-31 0,-10 3-33 16,6-1-37-16,-6 1-37 0,6-1-28 0,-6 1-31 0,0 0-34 16,0 0-32-16,8 0-42 0,-8 0-41 0,0 0-55 15,5-2-46-15,-5 2-252 0,0 0-855 0,0 0 232 16</inkml:trace>
          <inkml:trace contextRef="#ctx0" brushRef="#br0" timeOffset="75221.5809">10141 3170 645 0,'0'0'380'0,"0"0"-30"0,0 0-37 0,5-4-13 0,-5 4-29 15,0 0-7-15,0 0-3 0,0 0-1 0,3 10 0 16,-1 0-5-16,-1 6-7 0,-1 4-5 0,1 0-6 0,-1 3-19 16,-1-2-20-16,1 0-13 0,0 4-16 0,0-3-13 15,0 2-19-15,-1-1-17 0,0-1-10 0,1 0-13 16,-1-1-9-16,2-2-3 0,-1-1-17 0,1-4-12 15,-1-1-16-15,1-5-30 0,0 0-32 0,-1-2-37 0,2 0-40 16,-2-3-29-16,1 1-50 0,-1-4-72 0,0 0-97 16,0 0-335-16,0 0-818 0,-4-14 222 0</inkml:trace>
          <inkml:trace contextRef="#ctx0" brushRef="#br0" timeOffset="75919.5088">10318 3372 512 0,'0'0'519'0,"-9"-2"-80"0,9 2-53 0,0 0-52 16,0 0-42-16,0 0-40 0,0 0-28 0,0 0-26 15,0 0-21-15,-7 5-15 0,7-1-16 0,-2 2-19 0,2 2-10 16,0 2-11-16,0-2-7 0,0 2-13 0,0-1-4 16,0 1-9-16,2 0-2 0,-2-4-1 0,2 1 1 15,-1-2 0-15,1-1 5 0,-1 0-3 0,0 1 0 16,-1-5 1-16,3 6 4 0,-3-6 1 0,2 4 0 0,-2-4-1 15,0 0-3-15,0 0-3 0,0 0 6 0,0 0-5 32,20-10 4-32,-14 2 0 0,-1 0-6 0,1-1 2 15,4-6-1-15,-3 3-11 0,-2 2-1 0,-1 1-11 16,-1 1-5-16,2-1-8 0,-1 1-4 0,1-1-16 16,-4 3-17-16,3 0-23 0,-4 2-32 0,4 0-35 0,-3 0-45 0,-1 4-42 0,7-6-39 15,-2 4-38-15,-2-2-32 0,-3 4-44 0,11-2-38 16,-5-1-214-16,4 1-699 0,1 1 190 0</inkml:trace>
          <inkml:trace contextRef="#ctx0" brushRef="#br0" timeOffset="76402.5459">10535 3348 664 0,'0'0'408'16,"0"0"-46"-16,0 0-35 0,0 0-46 0,-6-2-35 0,6 2-30 15,0 0-22-15,0 0-19 0,0 0-16 16,0 0-11-16,-6 6-14 0,4-1 1 0,1 0-13 15,1-5-2-15,-2 8 0 0,2-2-5 0,1-2 3 0,-1 2-5 16,2 5-3-16,1-4-5 0,1 0-2 0,1 0-8 16,-1-2-4-16,2 0-12 0,-1 0-6 0,0-3-5 0,4 3-9 15,-2-2-11-15,3-1-7 0,-2-1-11 0,-2-1-13 16,-6 0-14-16,12-2-14 0,-7-1-10 0,3-3-4 16,-1 0 1-16,0-1 1 0,-1-1 3 0,-1-2 1 15,0 3 6-15,-1-4 11 0,0 3 22 0,-2 2 24 0,1-2 12 16,-1 4 19-16,0 0 15 0,-1-1-1 0,0 2 1 15,-1 3-3-15,0-6-8 0,0 6-8 0,3-3-9 16,-3 3-8-16,1-4-9 0,-1 4-6 0,0 0-2 16,0 0-5-16,0 0-4 0,0 0-1 0,2 14-6 15,1-3 1-15,1 4-5 0,-2 2 0 0,3-2 0 0,-3-1-2 16,4 2-4-16,1 0-4 0,0 1-22 0,0-2-34 16,0-3-39-16,-1-3-36 0,3-1-49 0,0 0-61 15,1-3-67-15,7 3-77 0,-4-6-270 0,6 1-780 16,-2-3 211-16</inkml:trace>
          <inkml:trace contextRef="#ctx0" brushRef="#br0" timeOffset="76748.9397">10860 3350 653 0,'0'0'399'16,"0"0"-60"-16,-6 2-26 0,6-2-13 0,0 0-30 15,0 0-17-15,0 0-9 0,0 0-9 0,7 8-8 16,-7-8 0-16,7 2-8 0,-3-2-8 0,-4 0-9 16,10 2-6-16,-5-2-17 0,5 0-11 0,-2 0-18 15,-8 0-17-15,11-2-13 0,-6 2-12 0,-1-2-10 0,-4 2-13 16,9-4-26-16,-7 2-35 0,1-1-27 0,-1 0-15 16,-2 3-17-16,0-7-6 0,0 7-8 0,-2-5 0 0,2 5-6 15,-7-4 19-15,4 4-5 0,-4-2 11 0,7 2 0 16,-10 0-1-16,10 0 5 0,-9 2 14 0,9-2-4 15,-10 1 0-15,5 1 11 0,2 2 16 0,-1 1 10 0,1 0 11 16,1 3 3-16,0 2 4 0,4-1 4 0,-1 3 3 16,4 4-3-16,-1-2 2 0,1-3-7 0,1-2-5 15,2 0-15-15,4 3-29 0,0-1-39 16,-2-3-57-16,0-2-60 0,7-2-76 0,-2 0-90 0,-1-4-273 0,-3-1-729 16,8-3 198-16</inkml:trace>
        </inkml:traceGroup>
        <inkml:traceGroup>
          <inkml:annotationXML>
            <emma:emma xmlns:emma="http://www.w3.org/2003/04/emma" version="1.0">
              <emma:interpretation id="{A42A0190-3ECD-4F4A-8F43-4293EC333FBD}" emma:medium="tactile" emma:mode="ink">
                <msink:context xmlns:msink="http://schemas.microsoft.com/ink/2010/main" type="inkWord" rotatedBoundingBox="11587,4333 13126,4315 13136,5152 11597,5171"/>
              </emma:interpretation>
              <emma:one-of disjunction-type="recognition" id="oneOf13">
                <emma:interpretation id="interp65" emma:lang="en-US" emma:confidence="0.5">
                  <emma:literal>(season</emma:literal>
                </emma:interpretation>
                <emma:interpretation id="interp66" emma:lang="en-US" emma:confidence="0">
                  <emma:literal>(Season</emma:literal>
                </emma:interpretation>
                <emma:interpretation id="interp67" emma:lang="en-US" emma:confidence="0">
                  <emma:literal>Season</emma:literal>
                </emma:interpretation>
                <emma:interpretation id="interp68" emma:lang="en-US" emma:confidence="0">
                  <emma:literal>(seasons</emma:literal>
                </emma:interpretation>
                <emma:interpretation id="interp69" emma:lang="en-US" emma:confidence="0">
                  <emma:literal>(Seasons</emma:literal>
                </emma:interpretation>
              </emma:one-of>
            </emma:emma>
          </inkml:annotationXML>
          <inkml:trace contextRef="#ctx0" brushRef="#br0" timeOffset="78285.6086">11577 3251 453 0,'5'-5'350'16,"-5"5"-28"-16,3-3-26 0,-3 3-20 0,4-4-17 0,-4 4-18 16,3-1-3-16,-3 1-4 0,0 0-3 0,2-4-10 15,-2 4 1-15,0 0-31 0,0 0-20 0,1-4-18 16,-1 4-24-16,-8-3-26 0,-4 2-18 0,0 0-20 16,-7 1-8-16,-1 2-16 0,1 1 1 0,0 0-8 0,2 0-4 15,4 0-4-15,1 0 3 0,5-2-11 0,-1 1-1 31,2 2 2-31,1-3-4 0,1 1 0 0,1 1 18 0,3-3 16 16,-1 8 17-16,2-2 14 0,2 4 7 16,5 6 11-16,0 0 0 0,4 0-1 0,0 2 1 0,2-3-3 15,-1 3-4-15,0 1-9 0,0-3-5 0,0 2-8 16,-2-1-7-16,-1 1-4 0,-2-3-5 0,-1 4 4 16,-6-1-3-16,-2 4-3 0,-7-2-17 0,-3 1-40 15,-4 0-57-15,-2-2-67 0,1-1-59 0,-1-2-59 16,-6-3-61-16,4-4-64 0,-1-2-282 0,1-6-786 0,5 1 213 15</inkml:trace>
          <inkml:trace contextRef="#ctx0" brushRef="#br0" timeOffset="78636.377">11693 3451 526 0,'0'0'362'15,"3"3"-47"-15,-3-3-31 0,0 0-26 0,0 0-22 0,2 3-19 16,-2-3-13-16,0 0-17 0,0 0-11 0,0 0-15 16,4 4-2-16,-4-4-5 0,0 0 1 0,0 0 5 15,0 0 2-15,0 0-2 0,0 0-12 0,0 0-13 0,0 0-15 16,0 0-15-16,0 0-19 0,0 0-8 0,-5-15-12 16,-1 10-7-16,-2-2-9 0,2 1-5 0,1 3-4 15,-2 0-11-15,4 0 5 0,0 1-8 0,-3-1-4 16,6 3-4-16,-5-1-2 0,5 1-4 0,0 0 2 0,0 0-3 15,-7 4-4-15,6 0 2 0,-1 2 4 0,4-2 1 16,-1 6 5-16,1 0 1 0,3 7 0 0,0-5 2 16,1 4-1-16,2 0-3 0,-1-4-8 0,2 1-15 15,1-1-24-15,-1-6-38 0,5 7-36 0,-3-6-47 16,2-2-48-16,-5-2-51 0,3-1-56 0,2-4-257 0,6 0-672 16,-4-2 184-16</inkml:trace>
          <inkml:trace contextRef="#ctx0" brushRef="#br0" timeOffset="78987.9564">11923 3411 539 0,'-12'2'298'16,"2"1"-32"-16,4-2-37 0,0 0-32 0,-1 2-20 16,2-1-19-16,0 3-12 0,1-2-13 0,1 0-1 15,0 0-14-15,-1 1-6 0,3 1-1 0,-1-1 4 16,0 0 1-16,1-1 2 0,1-3 1 0,-3 7 3 15,3-7-9-15,2 6 9 0,-2-6 1 0,4 3-2 0,-2-1-6 16,-2-2-5-16,8 1-13 0,-8-1-7 0,15 3-7 16,-5-4-14-16,-1 1 0 0,1-3-11 0,-3 1-5 15,2-1-4-15,-2 1-1 0,-1-2-4 0,-1 2-8 16,-1-2 10-16,0 2 4 0,0 0 2 0,-2-1 4 16,-2 3 4-16,5-5-3 0,-3 3 1 0,-2 2-5 0,1-4-2 15,-1 4-5-15,0 0-3 0,2-5-7 0,-2 5-6 16,0 0-4-16,0 0-3 0,0 0-4 0,0 0-1 15,0 0-2-15,0 0-2 0,0 0 0 0,0 16-3 16,2-6 1-16,-1 1-4 0,1-1-4 0,0 2-15 0,3 3-22 16,0-2-34-16,0-1-21 0,2-3-36 0,2 6-34 15,-1-6-40 1,0-4-48-16,2 2-47 0,-2-6-282 0,3 0-690 0,8-1 187 16</inkml:trace>
          <inkml:trace contextRef="#ctx0" brushRef="#br0" timeOffset="79238.5575">12153 3330 347 0,'-10'0'336'0,"1"2"-39"0,2-2-30 0,2 1-32 0,5-1-36 16,-7 3-12-16,3 1 2 0,2-2 4 0,2-2 1 0,-3 5 5 15,4-1 6-15,-1-4 3 0,2 9 2 0,-1-5 4 16,1 1-3-16,1 0 4 0,2 3-7 0,1 0-10 15,-1 0-15-15,2 1-13 0,-2 0-19 0,0-2-9 0,1 3-15 16,-1-2-14-16,0 2-10 0,-2 0-12 0,2 5-24 16,-4-1-32-16,-2-2-59 0,-3 5-72 0,0 1-64 15,-1-4-76-15,-1-4-71 0,1-3-336 0,1 0-772 16,0-3 209 0</inkml:trace>
          <inkml:trace contextRef="#ctx0" brushRef="#br0" timeOffset="79803.4831">12400 3383 350 0,'-2'5'399'16,"-2"4"-65"-16,0-2-38 0,2 3-26 0,-1-1-15 0,1 9-25 16,2-6-8-16,1-1-13 0,0-1-17 0,3 0-2 15,-1 0-17-15,0-2 0 0,2 2-4 0,-1-5 4 16,1 0 0-16,-1 1 0 0,0-3-2 0,0 0-3 15,-4-3-7-15,7 3-6 0,-7-3-11 0,6 0-15 0,-6 0-18 16,0 0-24-16,0 0-26 0,9-5-40 0,-9 5-37 16,1-7-33-16,-2 3-36 0,-1-4-28 0,-2-2-24 15,-1 1-13-15,0 0-2 0,-1 0 3 0,0 3 11 16,0-1 12-16,1 0 12 0,1 2 17 0,1 1 23 16,0 0 25-16,-1 2 22 0,2-2 18 0,2 4 18 0,-4-4 20 15,4 4 11-15,0 0 10 0,0-6 15 0,0 6 12 16,4-4 18-16,0 1 18 0,-1 1 15 0,4-2 6 15,1 1-4-15,1-1 0 0,1 0-9 0,0 1-5 0,2 0-2 16,-3-1-6-16,0 3-9 0,-1 1-7 0,2-1-8 16,-1 1-7-16,-3 1-1 0,0 0-5 0,0 0-4 15,-1 2-6-15,-1 1-4 0,1 1-7 0,2 2-7 16,-1 0-9-16,-2 2-16 0,0-3-15 0,-1 2-17 0,0-3-12 16,0 1-12-16,-1-2-13 0,1 1-1 0,-1 0 6 15,1-2 2-15,-2-1 10 0,-1-2 10 0,3 5 5 16,-3-5 8-1,0 0 0-15,0 0 2 0,12-5 0 0,-4 0 3 16,0-5-3-16,5-2 0 0,1-1 1 0,-2 0 11 16,1 0 17-16,-4 3 3 0,-2 1 6 0,1 1 5 15,-3 4-1-15,-1-2-4 0,1 3-3 0,-3 0 0 0,1 1-2 16,-3 2-2-16,0 0 3 0,0 0-4 0,0 0-2 16,15 13 0-16,-13-3-4 0,1 7 1 0,-2 1-10 15,0 0-28-15,1 0-31 0,-1 0-38 0,0-4-32 16,0 4-41-16,0-2-25 0,2-3-39 0,-2-4-29 15,1-2-34-15,2-1-34 0,-1-2-254 0,2-2-695 16,-5-2 187-16</inkml:trace>
          <inkml:trace contextRef="#ctx0" brushRef="#br0" timeOffset="77024.0702">11306 3047 516 0,'0'0'525'16,"0"0"-99"-16,-7 1-66 0,5 5-47 0,-3 10 51 0,-7 17-6 15,6 6-27-15,-2 3-25 0,-7 39 2 0,7-27-10 16,-5 21-2-16,8-24-9 0,-3-8-17 0,4-1-23 16,-1 0-13-16,2-1-20 0,5 1-17 0,-2-4-18 15,0-4-17-15,-2-6-14 0,2-6-13 0,-1 0-15 0,4-2-18 16,-3-1-28-16,1-6-37 0,0-3-52 0,-1-1-56 16,1-4-54-16,-1 1-65 0,0-1-81 0,0-5-114 15,0 0-411-15,0 0-956 0,0 0 257 0</inkml:trace>
        </inkml:traceGroup>
        <inkml:traceGroup>
          <inkml:annotationXML>
            <emma:emma xmlns:emma="http://www.w3.org/2003/04/emma" version="1.0">
              <emma:interpretation id="{E6344635-6B96-417D-8248-E75A11D610B5}" emma:medium="tactile" emma:mode="ink">
                <msink:context xmlns:msink="http://schemas.microsoft.com/ink/2010/main" type="inkWord" rotatedBoundingBox="13365,4664 13515,4663 13517,4795 13367,4797"/>
              </emma:interpretation>
              <emma:one-of disjunction-type="recognition" id="oneOf14">
                <emma:interpretation id="interp70" emma:lang="en-US" emma:confidence="0.5">
                  <emma:literal>=</emma:literal>
                </emma:interpretation>
                <emma:interpretation id="interp71" emma:lang="en-US" emma:confidence="0">
                  <emma:literal>:</emma:literal>
                </emma:interpretation>
                <emma:interpretation id="interp72" emma:lang="en-US" emma:confidence="0">
                  <emma:literal>-</emma:literal>
                </emma:interpretation>
                <emma:interpretation id="interp73" emma:lang="en-US" emma:confidence="0">
                  <emma:literal>.</emma:literal>
                </emma:interpretation>
                <emma:interpretation id="interp7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80030.6837">12984 3393 3921 0,'0'0'463'16,"-10"1"-251"-16,10-1-84 0,0 0-20 0,0 0 7 16,0 0 9-16,0 0 7 0,0 0-16 0,0 0-16 15,0 0-11-15,0 0-8 0,23-8-6 0,-13 7-11 0,0 1-5 16,-2-2-4-16,0 1-28 0,-2-1-49 0,-6 2-61 16,10-1-73-16,-10 1-82 0,0 0-70 0,9 1-72 15,-9-1-262-15,0 0-770 0,0 0 208 0</inkml:trace>
          <inkml:trace contextRef="#ctx0" brushRef="#br0" timeOffset="80171.6393">13024 3512 663 0,'0'0'673'16,"0"0"-121"-16,0 0-61 0,10-3-33 0,-10 3-38 0,7-3-43 0,-2 1-41 16,5-1-39-16,1 1-31 0,-1-1-35 0,-1 1-31 15,0 0-59-15,-1 2-68 0,-2-2-80 0,0 0-84 16,-6 2-98-16,0 0-73 0,10 0-88 0,-10 0-238 0,0 0-705 15,0 0 191-15</inkml:trace>
        </inkml:traceGroup>
        <inkml:traceGroup>
          <inkml:annotationXML>
            <emma:emma xmlns:emma="http://www.w3.org/2003/04/emma" version="1.0">
              <emma:interpretation id="{AA3CFD2E-3873-4314-9F99-AF7063847E32}" emma:medium="tactile" emma:mode="ink">
                <msink:context xmlns:msink="http://schemas.microsoft.com/ink/2010/main" type="inkWord" rotatedBoundingBox="13704,4165 15245,4147 15259,5313 13718,5331"/>
              </emma:interpretation>
              <emma:one-of disjunction-type="recognition" id="oneOf15">
                <emma:interpretation id="interp75" emma:lang="en-US" emma:confidence="0.5">
                  <emma:literal>winter)</emma:literal>
                </emma:interpretation>
                <emma:interpretation id="interp76" emma:lang="en-US" emma:confidence="0">
                  <emma:literal>wintery</emma:literal>
                </emma:interpretation>
                <emma:interpretation id="interp77" emma:lang="en-US" emma:confidence="0">
                  <emma:literal>winey</emma:literal>
                </emma:interpretation>
                <emma:interpretation id="interp78" emma:lang="en-US" emma:confidence="0">
                  <emma:literal>wincey</emma:literal>
                </emma:interpretation>
                <emma:interpretation id="interp79" emma:lang="en-US" emma:confidence="0">
                  <emma:literal>wintry</emma:literal>
                </emma:interpretation>
              </emma:one-of>
            </emma:emma>
          </inkml:annotationXML>
          <inkml:trace contextRef="#ctx0" brushRef="#br0" timeOffset="81177.8244">13344 3260 563 0,'0'0'364'0,"0"0"-47"0,0 0-33 0,0 0-43 0,-11 5-24 16,9-2-21-16,-1 2-15 0,1 2-11 0,-1 3-14 0,1-1 6 15,0 2-3-15,1-1 2 0,2 0-4 0,1 0-4 16,0-1-3-16,1 0-2 0,0-1-8 0,4 0-5 15,-2 0-5-15,0-2-11 0,3 0-7 0,0-2-10 16,-1 1-11-16,3-2-9 0,-1-2-7 0,0-1-11 16,-2 0-9-16,2-1-13 0,0-2-9 0,-3 0-7 15,-1 0-19-15,2-5-3 0,-2 2-21 0,-1 0-2 16,0 1-14-16,-2 0-15 0,0 0 1 0,0 0-2 0,0 2 7 16,-2 3-2-16,3-8 6 0,-1 6 8 0,-2 2 8 31,2-5-2-31,-2 5 0 0,0 0 0 0,0 0 3 15,0 0 2-15,0 0 3 0,0 0-1 0,0 0 5 16,10 8 13-16,-6-5 7 0,3 5 11 0,1 0 11 16,-3 0 3-16,5-2 6 0,2 6 12 0,0-6 2 0,-2 0 5 15,-2 0 3-15,1-3 4 0,0 0 7 0,-4-1 11 16,1-2 10-16,-6 0 9 0,12 0-1 0,-12 0-7 16,9-5-10-16,-4-2-1 0,-1-1-10 0,-1-1-16 15,-3-2-17-15,1-5-22 0,-5-1-24 0,0-1-25 0,-3 2-29 16,-2 0-33-16,1 1-32 0,0 3-34 15,-1 3-36-15,2 0-34 0,-5-2-43 0,4 2-52 16,-1 4-263-16,2 0-704 0,2 1 191 0</inkml:trace>
          <inkml:trace contextRef="#ctx0" brushRef="#br0" timeOffset="81469.8253">13755 3230 4197 0,'-8'-4'458'0,"8"4"-239"16,-6 0-123-16,6 0-30 0,0 0-11 0,0 0 5 0,-8 4-2 15,6-1-9-15,1 2-3 0,-3 2-2 16,0 2-8-16,3 3-2 0,-2 5-2 0,1 1-5 0,-1-5-2 15,1 5-1-15,0-4-4 0,1-2-30 0,1-1-43 16,1-1-66-16,1 0-57 0,-1-2-60 0,0-4-66 16,2-2-71-16,-3-2-214 0,0 0-705 0,0 0 190 15</inkml:trace>
          <inkml:trace contextRef="#ctx0" brushRef="#br0" timeOffset="81643.7187">13787 2967 581 0,'0'0'455'0,"-8"-4"-81"0,8 4-60 0,-8-1-38 0,8 1-34 32,0 0-41-32,0 0-56 0,-9 5-66 0,7-2-72 15,2-3-75-15,-5 13-69 0,2-6-194 0,1 0-395 16,1 1 112-16</inkml:trace>
          <inkml:trace contextRef="#ctx0" brushRef="#br0" timeOffset="81912.8882">13839 3257 388 0,'-4'9'317'0,"1"-2"-48"0,2 0-38 0,-1 1-26 0,0-2-20 0,2-1-23 16,-1 0-5-16,1 1-7 0,1 0-5 0,-1-6 1 0,0 7-3 15,2-4 7-15,-2-3 9 0,1 6 23 0,-1-6 9 31,0 0 10-31,4 2 8 0,-4-2-1 0,0 0-5 0,0 0 2 16,12-5-10-16,-3-1-16 0,-1 0-11 0,0 0-15 0,-1-1-7 16,-2 1-13-16,0 2-6 0,1 0-9 0,-1 2-11 15,-2-3-4-15,-3 5-23 0,7-4-18 0,-7 4-3 16,5-1-17-16,-5 1-9 0,0 0-12 0,9 7-15 0,-4 1-27 16,0 1-30-16,0 1-36 0,1 5-43 0,2 2-42 15,2-1-38-15,-2-2-38 0,-1-2-44 0,5 0-50 16,-1-3-260-16,-2-3-724 0,2-1 196 0</inkml:trace>
          <inkml:trace contextRef="#ctx0" brushRef="#br0" timeOffset="82302.8748">14178 3243 585 0,'0'0'723'0,"-4"-4"-136"0,4 4-53 0,0 0-41 16,-4-4-41-16,4 4-60 0,0 0-46 0,0 0-43 0,9-5-30 16,-3 2-38-16,4 2-52 0,2 0-55 0,0-2-74 15,-1 2-82-15,2 0-92 0,-2 1-97 0,0 0-108 16,-1 0-308-16,2 0-758 0,-12 0 203 0</inkml:trace>
          <inkml:trace contextRef="#ctx0" brushRef="#br0" timeOffset="82152.2389">14236 3059 3397 0,'-3'-5'431'15,"-1"0"-201"-15,-1 2-85 0,0 0-50 0,5 3 13 16,-6-3 0-16,6 3-8 0,0 0-20 0,0 0-2 15,0 0 10-15,-11 9 5 0,7 0 3 0,-1 8 5 16,0 0 2-16,1 2 2 0,2 1 3 0,-1 2-11 0,1-1 2 16,0 2-11-16,1 0-9 0,1-1-3 0,1-1-9 15,-2 1-6-15,4-2-5 0,-3 1-6 0,2-3-25 16,1-2-33-16,-2-2-50 0,1-3-68 0,0-2-70 0,-1-1-73 16,0-2-72-16,0-1-81 0,1 0-232 0,-2-5-785 15,0 0 214-15</inkml:trace>
          <inkml:trace contextRef="#ctx0" brushRef="#br0" timeOffset="82666.1192">14354 3327 563 0,'0'0'473'0,"0"0"-31"0,0 0-32 0,0 0-35 0,0 0-35 0,18-5-31 16,-9 2-28-16,-2 0-24 0,0 1-19 0,0 0-30 16,1-2-20-16,1 0-21 0,-4-1-17 15,0 2-24-15,0 0-32 0,2-5-56 0,-4 2-38 0,1 0-53 16,-3 1-25-16,-2-1-19 0,-1 3-12 0,-2-2-3 15,0 2 8-15,-5-2 9 0,0 1 8 0,-1 2 15 16,1 0 14-16,-1 2 21 0,1 0 16 0,1 0 18 16,0 2 5-16,-1 3 19 0,1-1 11 0,3 0 12 15,-1 3 19-15,2 0 17 0,0 1 17 0,3 2 10 16,2 0 12-16,2 1 2 0,3 5-5 0,2-2 1 16,-5-1-8-16,9 1-4 0,0-3-8 0,2 1-11 15,1-1-11-15,1-2-29 0,1-1-33 0,-4-4-58 0,5 1-76 16,-3-5-89-16,-2 2-97 0,0-4-313 0,6-1-742 15,-1-1 202-15</inkml:trace>
          <inkml:trace contextRef="#ctx0" brushRef="#br0" timeOffset="83135.4411">14604 3243 339 0,'0'0'444'0,"0"0"-62"0,0 0-33 16,0 0-32-16,0 0-19 0,0 0-21 0,0 0-7 16,0 0-15-16,0 0-19 0,-1 8-14 0,1-8-21 15,3 9-18-15,-1-3-16 0,2 3-20 0,0-1-12 0,1 3-16 16,0-1-11-16,-1 0-14 0,3 5-9 0,1-4-7 15,-4-2-8-15,1-1-7 0,0-1-6 0,-3-1-6 16,2-1-5-16,0-2-1 0,0 1-2 0,-3-1-7 16,3 0-1-16,-1 0-2 0,-3-3-1 0,6 1 3 0,-6-1 10 15,0 0 3-15,11-1 5 0,-11 1-4 0,9-8-3 16,-4 0 0-16,2 0 11 0,-2-2-10 0,0 0-1 16,2-5 6-16,-2 2-3 0,0 2-3 0,-1 4-4 15,-1-1-1-15,0 0-6 0,1-1-7 0,-1 3 0 16,0 1 1-16,-1 0-11 0,1 0-3 15,-1 1-1-15,1 2-5 0,-1-2-10 0,2 1-20 16,-4 3-26-16,5-4-29 0,-5 4-39 0,8-2-50 16,-3 2-51-16,-5 0-57 0,0 0-54 0,15 2-343 0,-15-2-802 15,11 1 218-15</inkml:trace>
          <inkml:trace contextRef="#ctx0" brushRef="#br0" timeOffset="83370.0641">14734 2864 665 0,'0'0'600'15,"0"0"-102"-15,0 0-53 0,0 0-26 0,0 0-16 16,0 0-19-16,20 25-9 0,-11-2-14 0,9 16-24 15,8 40-16-15,-4-3-23 0,-8 0-22 0,-6 1-28 0,-2-2-27 16,-3-18-19-16,-2 25-23 0,-5-25-18 16,-4 21-15-16,-1-25-13 0,0-11-15 0,-2 3-11 0,-2-3-10 15,1 0-30-15,-2-4-42 0,-1-1-60 0,-2-6-85 16,2-5-90-16,1-8-102 0,-1 1-146 0,0-6-367 16,-2-2-990-16,-4-5 267 0</inkml:trace>
        </inkml:traceGroup>
      </inkml:traceGroup>
      <inkml:traceGroup>
        <inkml:annotationXML>
          <emma:emma xmlns:emma="http://www.w3.org/2003/04/emma" version="1.0">
            <emma:interpretation id="{A044958F-B5BF-4FF0-9086-5BAAE1810C98}" emma:medium="tactile" emma:mode="ink">
              <msink:context xmlns:msink="http://schemas.microsoft.com/ink/2010/main" type="line" rotatedBoundingBox="8841,5273 14663,5054 14708,6241 8886,6460"/>
            </emma:interpretation>
          </emma:emma>
        </inkml:annotationXML>
        <inkml:traceGroup>
          <inkml:annotationXML>
            <emma:emma xmlns:emma="http://www.w3.org/2003/04/emma" version="1.0">
              <emma:interpretation id="{DEA6F587-AE4A-4F17-A12B-70E8CC1F520F}" emma:medium="tactile" emma:mode="ink">
                <msink:context xmlns:msink="http://schemas.microsoft.com/ink/2010/main" type="inkWord" rotatedBoundingBox="8836,6050 8895,5480 8980,5489 8921,6059"/>
              </emma:interpretation>
              <emma:one-of disjunction-type="recognition" id="oneOf16">
                <emma:interpretation id="interp80" emma:lang="en-US" emma:confidence="0.5">
                  <emma:literal>.</emma:literal>
                </emma:interpretation>
                <emma:interpretation id="interp81" emma:lang="en-US" emma:confidence="0">
                  <emma:literal>p</emma:literal>
                </emma:interpretation>
                <emma:interpretation id="interp82" emma:lang="en-US" emma:confidence="0">
                  <emma:literal>P</emma:literal>
                </emma:interpretation>
                <emma:interpretation id="interp83" emma:lang="en-US" emma:confidence="0">
                  <emma:literal>r</emma:literal>
                </emma:interpretation>
                <emma:interpretation id="interp8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00785.1989">8537 4306 209 0,'0'0'485'0,"0"0"-97"0,0 0-36 0,0 0-29 0,-17 11-21 0,11 5-15 0,0 2-25 15,1 4-19-15,0 2-23 0,-4 12-11 16,2-1-17-16,5-9-14 0,-2 9-14 0,2 1-15 0,2-10-18 15,0-5-8-15,0 1-13 0,1 0-10 0,0-2-10 16,0-2-10-16,1-2-8 0,-1-3-7 0,-1-2-5 16,1-2-11-16,0-4-6 0,1 2-11 0,-1-2-9 15,0-1-6-15,-1-2-5 0,0-2-8 0,3 4-27 16,-3-4-32-16,0 0-27 0,1-10-9 0,-1-9-5 0,1 0-1 16,-1-5 4-16,2-16 1 0,-2-1 10 15,-2 0-5-15,1-1 13 0,0-2 13 0,1 2 21 0,1-1 20 0,-1 5 22 16,1 2 25-16,1 11 24 0,0 5 18 0,-1 1 7 15,1 4 4-15,-1 5 4 0,1 1 3 0,1 2-1 0,-1 1 2 16,0 0-7-16,0 1-6 0,2 2-7 16,-1 1-7-16,2-2-5 0,0 3-7 0,-5 1-6 0,10 0-3 15,-10 0-6-15,12 8-1 0,-5 0 0 0,-2 0-5 16,3 8-5-16,-3-1-1 0,-3 2-11 0,1 2-19 31,-4-2-13-31,-2 2-36 0,-2-1-36 0,1-2-47 0,-2-3-42 16,2-3-46-16,-3-1-42 0,2-1-42 0,0-3-233 15,1-2-652-15,1 1 177 0</inkml:trace>
        </inkml:traceGroup>
        <inkml:traceGroup>
          <inkml:annotationXML>
            <emma:emma xmlns:emma="http://www.w3.org/2003/04/emma" version="1.0">
              <emma:interpretation id="{72E8F83F-68EC-4C24-A497-3FFE31CFC42B}" emma:medium="tactile" emma:mode="ink">
                <msink:context xmlns:msink="http://schemas.microsoft.com/ink/2010/main" type="inkWord" rotatedBoundingBox="9131,5350 10038,5504 9901,6309 8994,6154"/>
              </emma:interpretation>
              <emma:one-of disjunction-type="recognition" id="oneOf17">
                <emma:interpretation id="interp85" emma:lang="en-US" emma:confidence="0.5">
                  <emma:literal>(Elu</emma:literal>
                </emma:interpretation>
                <emma:interpretation id="interp86" emma:lang="en-US" emma:confidence="0">
                  <emma:literal>Elu</emma:literal>
                </emma:interpretation>
                <emma:interpretation id="interp87" emma:lang="en-US" emma:confidence="0">
                  <emma:literal>(Flu</emma:literal>
                </emma:interpretation>
                <emma:interpretation id="interp88" emma:lang="en-US" emma:confidence="0">
                  <emma:literal>[Flu</emma:literal>
                </emma:interpretation>
                <emma:interpretation id="interp89" emma:lang="en-US" emma:confidence="0">
                  <emma:literal>Allu</emma:literal>
                </emma:interpretation>
              </emma:one-of>
            </emma:emma>
          </inkml:annotationXML>
          <inkml:trace contextRef="#ctx0" brushRef="#br0" timeOffset="101152.0893">9001 4111 553 0,'-12'-3'413'15,"-2"3"-40"-15,-1-2-31 0,-4 1-27 0,0 4-28 0,-2 0-22 16,-3 7-26-16,1 4-15 0,-8 10-18 0,1 4-17 15,2 8-17-15,5 0-16 0,-12 34-8 0,17-25-5 16,9-5 4-16,2 4-7 0,-2 32-5 0,8-28-6 16,3-8-4-16,5-2-10 0,1 0-5 0,8-2-13 0,-3-3-6 15,4-1-23-15,4-3-28 0,-5-7-31 0,-2-7-47 16,2 0-41-16,2-3-60 0,-2-2-65 0,0-3-79 16,-2-3-334-16,0-4-741 0,5-5 201 0</inkml:trace>
          <inkml:trace contextRef="#ctx0" brushRef="#br0" timeOffset="101397.8771">8942 4335 412 0,'0'0'546'16,"-8"1"-105"-16,8-1-51 0,-5 3-32 0,2 0-30 15,0 2-27-15,-2 10-20 0,0 1-21 0,2 4-18 16,0 1-17-16,1-1-17 0,1 3-17 0,-1-3-19 16,2 2-16-16,0 0-15 0,2-3-16 0,-1 2-14 0,1 0-9 15,2-3-12-15,-1 0-14 0,0-4-26 16,1-4-42-16,-2 1-51 0,2-2-60 0,0-1-69 16,-2-2-72-16,1-3-88 0,-1-1-261 0,-2-2-713 0,0 0 194 15</inkml:trace>
          <inkml:trace contextRef="#ctx0" brushRef="#br0" timeOffset="101710.3081">8952 4491 353 0,'0'0'713'0,"0"0"-157"0,0 0-90 0,-8-6-66 16,8 6-63-16,0 0-64 0,8-6-91 0,1 2-115 16,0 2-135-16,1 1-143 0,-1-1-205 0,-2 2-498 0,-1-2 138 15</inkml:trace>
          <inkml:trace contextRef="#ctx0" brushRef="#br0" timeOffset="101563.9417">8946 4296 5222 0,'-4'-3'328'0,"1"1"-201"0,3 2-65 0,-2-4-27 0,2 4-2 16,0 0 7-16,0 0 1 0,5-6-5 0,0 6-10 15,6-1-2-15,8 1-2 0,0 1-13 0,-1-1-36 0,-2 2-45 16,-4 1-51-16,1-2-63 0,-2 1-65 0,-2 3-71 15,-1-2-79-15,-6-1-235 0,1 2-765 0,-3-4 207 16</inkml:trace>
          <inkml:trace contextRef="#ctx0" brushRef="#br0" timeOffset="102123.1573">9135 4650 686 0,'0'0'483'0,"0"0"-45"0,0 0-36 0,6-11-32 0,-2 2-34 0,3-7-30 16,-1 0-27-16,1-2-25 0,-2-2-22 0,1 1-19 16,0-3-25-16,-1 0-19 0,3-12-15 0,-3 0-15 15,0 9-12-15,-4 4-2 0,0 0-8 0,-1 3 5 32,0 0-3-32,0 5 0 0,-1 2-1 0,0 3-7 0,1 1-10 15,0 3-7-15,0-1-10 0,0 5-17 0,-1-5-7 16,1 5-8-16,0 0-2 0,0 0-8 0,-5 13 1 15,2-3-9-15,-1 12-5 0,2-1-3 0,0 0 4 0,1 3-11 16,1 11 6-16,3-7-6 0,-2-6 0 0,1 1-2 0,2 1-2 0,4-2-6 16,-2 0 2-16,0-1 4 0,2-2-23 0,1-1-19 15,-2-2-37-15,2-4-52 0,3 4-71 0,-4-8-63 16,-1-2-69-16,2-1-82 0,0-4-302 0,2-1-845 0,-11 0 228 16</inkml:trace>
          <inkml:trace contextRef="#ctx0" brushRef="#br0" timeOffset="102664.8878">9359 4528 295 0,'0'0'126'15,"0"0"16"-15,0 0-10 0,0 0 7 0,-7-1 7 16,7 1 13-16,0 0 7 0,0 0 11 0,0 0 10 15,0 0 0-15,2-5-6 0,-2 5-8 0,0 0-6 32,0 0-16-32,3-8-14 0,-3 8-13 0,2-5-17 15,-2 5-13-15,2-5-6 0,-2 5-13 0,3-4-6 16,-3 4-9-16,1-4-6 0,-1 4-4 0,2-5-7 0,-2 5-7 16,0 0 0-16,2-5 2 0,-2 5 4 0,0 0-2 15,1-4 12-15,-1 4 4 0,0 0 7 0,0 0-6 16,0 0 4-16,0-4-1 0,0 4 0 0,0 0-14 0,0 0 2 15,0 0-8-15,0 0-8 0,0 0 10 16,0 0-13-16,0 0-1 0,0 0 2 0,0 0 5 16,-6 21 3-16,6-12 8 0,0 1 9 0,0 0-6 0,2 0 13 15,-1 0 4-15,3 1 4 0,0-2 3 0,0-2 0 16,2 0-4-16,-1 0-3 0,0-2-7 0,0-1-6 16,4 1-2-16,-1-3-6 0,-1-2-11 0,-1 1-11 15,-6-1-18-15,13-1-17 0,-9-1-17 0,5-3-21 16,-1-2-12-16,-2 1-3 0,0-4-4 0,0 0-8 0,-3 0 7 15,1-1 4-15,0 1 11 0,-3 0 22 0,2 1 12 16,-2 2 9-16,-1-1 4 0,1 4 11 0,0-1 2 0,1 2-5 16,-2 3 14-16,1-6-7 0,-1 6 0 15,0 0-1-15,0 0 7 0,0 0 3 0,0 0 13 0,0 0 4 16,1 20 9-16,0-8 0 0,2 6 0 0,-1-2-1 16,0 4-4-16,2-2-4 0,2-1-4 0,-1-2-16 15,0-1-22-15,-2-3-40 0,2-2-46 0,0 1-55 16,-1-6-70-16,5 2-82 0,-4-2-282 0,1-3-702 0,-6-1 191 15</inkml:trace>
        </inkml:traceGroup>
        <inkml:traceGroup>
          <inkml:annotationXML>
            <emma:emma xmlns:emma="http://www.w3.org/2003/04/emma" version="1.0">
              <emma:interpretation id="{6AE1EC7A-0E9D-4E2E-BC0A-528F3AB1F002}" emma:medium="tactile" emma:mode="ink">
                <msink:context xmlns:msink="http://schemas.microsoft.com/ink/2010/main" type="inkWord" rotatedBoundingBox="10156,5492 13086,5382 13121,6301 10190,6411"/>
              </emma:interpretation>
              <emma:one-of disjunction-type="recognition" id="oneOf18">
                <emma:interpretation id="interp90" emma:lang="en-US" emma:confidence="0.5">
                  <emma:literal>=</emma:literal>
                </emma:interpretation>
                <emma:interpretation id="interp91" emma:lang="en-US" emma:confidence="0">
                  <emma:literal>_</emma:literal>
                </emma:interpretation>
                <emma:interpretation id="interp92" emma:lang="en-US" emma:confidence="0">
                  <emma:literal>[</emma:literal>
                </emma:interpretation>
                <emma:interpretation id="interp93" emma:lang="en-US" emma:confidence="0">
                  <emma:literal>:</emma:literal>
                </emma:interpretation>
                <emma:interpretation id="interp9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02941.0419">9773 4439 3356 0,'0'0'571'15,"0"0"-187"-15,0 0-68 0,0 0-47 0,0 0-14 0,0 0-18 16,0 0-4-16,0 0-25 0,0 0-29 0,0 0-15 16,0 0-14-16,13-6-16 0,-7 3-17 0,2 1-12 15,4-1-12-15,-2-1-10 0,1 2-35 0,1 1-65 16,-6 0-85-16,0 0-93 0,0 2-91 0,-6-1-85 0,9 2-89 0,-7 2-297 15,-2-4-907-15,-3 7 243 0</inkml:trace>
          <inkml:trace contextRef="#ctx0" brushRef="#br0" timeOffset="103086.5876">9793 4546 4579 0,'3'1'611'0,"-3"-1"-299"0,0 0-143 0,0 0-60 0,6 0-17 0,-6 0-4 0,0 0-10 16,9-2-9-16,-1-1-16 0,1 2-15 0,-1 0-47 15,-2-1-65-15,-1 1-75 0,1 0-80 0,-6 1-98 16,9-2-113-16,-9 2-246 0,7-2-823 0,-7 2 223 16</inkml:trace>
        </inkml:traceGroup>
        <inkml:traceGroup>
          <inkml:annotationXML>
            <emma:emma xmlns:emma="http://www.w3.org/2003/04/emma" version="1.0">
              <emma:interpretation id="{E4DC30FF-B093-4D5F-9E63-D5F113265E9A}" emma:medium="tactile" emma:mode="ink">
                <msink:context xmlns:msink="http://schemas.microsoft.com/ink/2010/main" type="inkWord" rotatedBoundingBox="10373,5409 13115,5462 13097,6386 10355,6333"/>
              </emma:interpretation>
              <emma:one-of disjunction-type="recognition" id="oneOf19">
                <emma:interpretation id="interp95" emma:lang="en-US" emma:confidence="0.5">
                  <emma:literal>Trumpian</emma:literal>
                </emma:interpretation>
                <emma:interpretation id="interp96" emma:lang="en-US" emma:confidence="0">
                  <emma:literal>Trufan</emma:literal>
                </emma:interpretation>
                <emma:interpretation id="interp97" emma:lang="en-US" emma:confidence="0">
                  <emma:literal>Trystan</emma:literal>
                </emma:interpretation>
                <emma:interpretation id="interp98" emma:lang="en-US" emma:confidence="0">
                  <emma:literal>Translation</emma:literal>
                </emma:interpretation>
                <emma:interpretation id="interp99" emma:lang="en-US" emma:confidence="0">
                  <emma:literal>Transman</emma:literal>
                </emma:interpretation>
              </emma:one-of>
            </emma:emma>
          </inkml:annotationXML>
          <inkml:trace contextRef="#ctx0" brushRef="#br0" timeOffset="104593.7977">9988 4283 5065 0,'-4'-2'364'16,"4"2"-177"-16,-5-1-65 0,5 1-41 0,0-3 2 0,0 3 31 15,7-4 19-15,3-1 14 0,10 0-14 0,4 1 4 16,1-2-1-16,15-2-5 0,0 0-3 0,1 1-6 16,1 0-9-16,-4 2-12 0,-8 2-8 0,-6-1-8 15,-2 1-10-15,0 1-10 0,-8 0-9 0,-2 0-5 0,-2 2-6 16,-2-3-18-16,-2 3-25 0,-1-1-43 0,-5 1-45 15,7-1-41-15,-7 1-29 0,0 0-50 0,0 0-55 16,0 0-65-16,0 0-65 0,0 0-65 0,0 0-340 16,0 0-954-16,0 0 256 0</inkml:trace>
          <inkml:trace contextRef="#ctx0" brushRef="#br0" timeOffset="104350.125">10240 4204 492 0,'0'0'505'0,"0"0"-55"0,0 0-47 16,0 0-40-16,0 0-35 0,0 0-25 0,0 0-18 0,0 0-15 16,0 16-14-16,0-1-18 0,-1 6-18 0,0 2-20 15,1 14-21-15,-4-4-16 0,2-7-14 0,0-1-13 16,0 10-12-16,3-8-14 0,-1-5-6 0,0 1-5 15,1-2-11-15,1-2-7 0,-1 0-18 0,1-3-22 16,0-2-29-16,-2-5-43 0,1-1-53 0,0-2-48 0,-1 0-57 16,0-1-56-16,0-5-76 0,0 0-321 0,0 0-769 15,0 0 207-15</inkml:trace>
          <inkml:trace contextRef="#ctx0" brushRef="#br0" timeOffset="105072.0778">10408 4412 645 0,'-4'-2'392'16,"4"2"-59"-16,0 0-45 0,0 0-41 0,0 0-28 0,0 0-25 16,0 0-23-16,0 0-14 0,-7 11-17 0,5-1-9 15,1 1-2-15,2 5-9 0,-1 1 4 0,5 0 4 0,-2 0-7 16,2-1 2-16,-2-3-7 0,0-3 2 0,1 0-6 15,-2-2 0-15,1-1 4 0,0 0 4 16,-1-1 3-16,0-4 0 0,1 1 4 0,-2 0 5 0,1 0-7 16,-2-3-7-16,0 0-13 0,0 0-7 0,0 0-12 15,10-6-6-15,-7 1-10 0,5-9-9 0,-3-3-4 16,0-1-6-16,0 0-9 0,1 0-4 0,-1 1-2 16,0-1-5-16,-1 1-4 0,0 4-2 0,-2 4-5 0,2 0 0 0,-2 2-4 15,0 1-2-15,0 1-6 16,-1 2-11-16,1-2-23 0,1 3-23 0,-1 0-29 0,-2 2-35 15,5-3-40-15,1 2-46 0,-6 1-52 0,0 0-65 16,15 4-71-16,-9-3-219 0,3 2-729 0,0 2 198 0</inkml:trace>
          <inkml:trace contextRef="#ctx0" brushRef="#br0" timeOffset="105745.7677">10685 4435 583 0,'-5'-1'369'0,"5"1"-44"0,0 0-36 0,-5-1-31 16,5 1-37-16,0 0-19 0,0 0-33 16,0 0-6-16,0 0-9 0,-9 3-3 0,6 2 2 0,1-1-9 15,-1 0 6-15,2 2-2 0,-2 3 0 0,2-1 1 16,0-1-7-16,1-1-7 0,1 3-3 0,2-1-3 16,-1-1-4-16,2-1-5 0,0 1-3 0,1-1-6 0,0-2-8 15,0 0-11-15,3 1-10 0,2-2-12 0,-2-1-12 16,2-2-15-16,-3 0-18 0,4-1-17 0,-3 0-15 15,1-3-15-15,0-2-15 0,-1 0-12 0,-3 0-4 16,0-2-6-16,2-2 3 0,-4 2-1 0,0-3-3 0,-2 0 7 16,0 1 9-16,1 1 9 0,-2 2 5 15,0 0 5-15,0 2 8 0,0 5-1 0,0-7 3 0,0 7 2 16,-2-4-6-16,2 4 6 0,0 0-3 0,0 0 1 16,0 0 5-16,0 0 3 0,0 0 4 0,0 0 11 15,0 0 10-15,0 0 5 0,2 16 9 0,0-11 1 16,2 4 5-16,1 0 4 0,1 0-3 0,1-1 3 15,0 1 1-15,2-2-3 0,1-1-6 0,0 0-1 0,1-1-7 16,5 3-16-16,-2-6-16 0,-1 1-19 16,-3-3-20-16,2 1-23 0,0-2-16 0,-3 0-9 0,1-3-14 15,-1 1-1-15,-1-2-7 0,1 0 1 0,-2-2 3 16,-3 2 6-16,0-4 9 0,-1 0 16 0,1 0 18 0,-4 0 20 16,0-1 28-16,0 1 19 0,-1 2 14 0,0 1 18 15,1 0 12-15,-2 2 10 0,2 4-3 0,-2-7-3 16,2 7-9-16,0 0 13 0,0 0 4 0,0 0 19 15,0 0 12-15,0 0 11 0,1 15 9 0,0-8 4 16,3 3 1-16,4 7-2 0,-2-5-7 0,2 4-6 0,-1-5-7 16,4 3-8-16,0-2-9 0,4-1-10 0,-3-2-19 15,-1-3-38-15,2 0-69 0,5-1-88 0,-3-3-107 16,-1-2-131-16,-3-3-256 0,8-1-770 0,-1-7 209 16</inkml:trace>
          <inkml:trace contextRef="#ctx0" brushRef="#br0" timeOffset="109586.3574">11289 4165 303 0,'0'0'411'16,"0"0"-47"-16,0-6-26 0,0 6-5 0,0 0-30 0,0-5-9 16,0 5-15-16,0 0-26 0,0 0-22 0,0 0-31 15,1-4-20-15,-1 4-15 0,0 0-7 0,2 12 6 16,-1 7-1-16,-1 18 3 0,-1 7-4 0,-4 41-3 16,-2-7-18-16,2-22-10 0,-5 22 7 0,1-23-2 15,2-13 7-15,-3 36-6 0,3-29-5 16,5-11-11-16,-1-1 2 0,1-3-10 0,-1 2-12 0,2-8-14 0,1-8-11 15,0 1-20-15,0-3-20 0,0-1-33 0,3-4-36 16,-5-4-42-16,1-1-48 0,2-2-46 16,-1-1-49-16,0-5-73 0,0 0-97 0,0 0-302 15,0 0-829-15,0 0 224 0</inkml:trace>
          <inkml:trace contextRef="#ctx0" brushRef="#br0" timeOffset="110742.3781">11659 4212 372 0,'0'0'444'16,"0"0"-56"-16,0 0-43 0,3-4-36 0,-3 4-41 0,0 0-25 15,0 0-29-15,-11-3-21 0,1 3-31 0,-1-1-18 16,-10 2-16-16,0 0-17 0,0 1-5 0,0 2-11 16,-1 0-10-16,2 2-12 0,1-1-13 0,2 1-1 15,3 0-7-15,3-3-5 0,2 1-3 0,2 1-3 0,2-1-6 32,-1 0 2-32,1 0 20 0,4 1 21 0,-1 0 22 15,3 5 26-15,1 0 24 0,7 4 12 0,0 2 1 16,2-1 3-16,2 1-4 0,2 0-3 0,0 2-5 15,1-2-8-15,0 0-11 0,0 0-13 0,-3 1-7 0,-1 0-17 0,-1-3-6 16,-6 0-7-16,0 3-4 0,-3 0-19 0,-3 3 7 16,-7 0-10-16,-4 1-20 0,0 0-41 0,-2-2-45 15,-3 0-46-15,1-4-58 0,0 1-51 0,1-4-48 16,-2-3-44-16,3-4-51 0,1-4-59 0,3-3-264 16,0-2-802-16,2-2 216 0</inkml:trace>
          <inkml:trace contextRef="#ctx0" brushRef="#br0" timeOffset="111068.7695">11736 4431 335 0,'4'4'453'0,"-4"-4"-56"0,0 0-45 0,0 0-18 0,2 3-27 16,-2-3-25-16,0 0-35 0,0 0-23 0,0 0-16 15,0 0-28-15,0 0-17 0,0 0-10 0,0 0-15 16,0 0-11-16,0 0-12 0,5 3-12 0,-5-3-8 15,0 0-9-15,0 0-6 0,0 0-15 0,0 0-16 16,0 0-8-16,0 0-9 0,0 0-7 0,0 0-2 0,0 0-5 16,-13-10 2-16,13 10 2 0,-9 0-10 0,9 0 1 15,-9-1-1-15,9 1-3 0,0 0-7 0,-14 4 8 16,11-3-6-16,0 3 4 0,3-4-1 0,-4 9 3 0,3-4 2 16,1 4 4-16,2 1-1 0,1-3 4 0,0 2 0 15,3-1-3-15,0 0 1 0,1 2-2 0,2-2-1 31,1-2-15-31,0 0-14 0,9 1-46 0,-2-3-37 16,-2-2-40-16,6-2-48 0,-2-1-53 0,-1 0-48 0,-1-6-243 0,2 1-639 16,-1-2 175-16</inkml:trace>
          <inkml:trace contextRef="#ctx0" brushRef="#br0" timeOffset="111431.6718">11956 4435 369 0,'-8'1'287'15,"8"-1"-32"-15,-12 5-27 0,6-4-20 0,1 3-23 16,-1-1-20-16,2-1-24 0,-1 2-11 0,0-1-10 16,0 1-6-16,5-4-5 0,-8 6-1 0,5-3-3 15,0 0 1-15,3-3 4 0,-4 5 5 0,4-5 9 16,0 5 1-16,0-5-4 0,0 0-5 0,0 0-12 16,5 5-4-16,-5-5-9 0,9 1-7 0,-9-1-8 0,0 0-5 15,17-1-12-15,-17 1-4 0,12-4-3 0,-4 3-7 16,0-4 2-16,-2 2-5 0,-1 0-2 0,-1 0-9 15,1-1-6-15,-5 4 7 0,6-8 13 0,-3 4-2 16,-3 4 1-16,4-7-1 0,-4 4 2 0,0 3-5 16,0 0 0-16,2-8-2 0,-2 8-3 0,0 0-4 0,0 0-1 15,0 0-5-15,0 0-1 0,0 0 6 0,0 0-8 16,0 0-5-16,0 0 2 0,0 0-4 0,0 18-2 16,1-10-1-16,2 1 0 0,-1-1-2 0,5 3-1 15,-2-3-16-15,1 1-29 0,0-1-37 0,3-1-37 0,-1 0-33 16,3-1-39-16,-3-1-41 0,10 0-34 0,-4-2-58 15,-2-1-175-15,0-2-587 0,-3-3 160 0</inkml:trace>
          <inkml:trace contextRef="#ctx0" brushRef="#br0" timeOffset="111642.7902">12177 4341 429 0,'-8'-1'320'0,"8"1"-37"0,-10-1-25 0,10 1-22 16,0 0-30-16,-9 2-17 0,9-2-9 0,-2 4 4 15,2-4 15-15,-2 5 4 0,2-5 14 0,0 0-4 16,5 10 6-16,0-3-6 0,-1-1-10 0,1 1-4 0,2 3-11 0,0 0-14 16,-2-2-15-16,0 2-17 0,1-2-9 0,-1 1-19 15,-3 3-6-15,5 3-12 0,-6-1-9 0,-4 4-8 16,-3 3-12-16,0-2-28 0,-4 0-58 0,0 1-75 16,-1-2-64-16,0-1-65 0,-3-4-55 0,5-3-82 0,0-2-218 15,2-5-691-15,0-2 188 0</inkml:trace>
          <inkml:trace contextRef="#ctx0" brushRef="#br0" timeOffset="112201.4054">12339 4403 2997 0,'0'0'213'0,"0"0"-124"0,-9 15-50 0,6-12-17 15,-4 5-5-15,2-2-7 0,1 1 0 0,-1 2-5 16,4 2 0-16,1-1 4 0,0 2 2 0,5 3 2 15,0-2 2-15,0-3 18 0,3-3 19 0,1 1 11 16,0-1 8-16,1-3 22 0,0 1 17 0,-2-1 12 16,1-2 19-16,-3-2 5 0,0 0-5 0,-6 0-7 15,10-2-8-15,-5-1-15 0,-1 0-20 0,-1-1-14 0,-1 0-24 16,1-1-27-16,-3 1-39 0,0-2-37 0,-1 0-34 16,-2 2-20-16,-2-5-14 0,1 1 0 0,-1 1 0 15,1-1 13-15,1 4 7 0,-1 1 13 0,1-2 6 16,3 5 6-16,-5-5 16 0,3 2 16 0,2 3 16 15,-3-5 16-15,3 5 20 0,-2-5 22 0,2 5 15 0,0 0 23 16,0 0 12-16,5-7 22 0,-5 7 9 16,7-4 5-16,-3 1 2 0,0-1-3 0,5 1-3 0,-2 1-5 15,2-1-7-15,0 2-6 0,-2-1-9 0,-7 2-10 16,14 0-6-16,-14 0-8 0,15 0-5 0,-9 2-5 0,2-1-4 16,-3 0-8-16,0 3-1 0,-5-4-5 0,9 3-4 15,-6 1-2-15,1-1-7 0,0 0-9 0,0 0-16 16,-2 0-16-16,2-1-9 0,-4-2-2 0,5 5-1 15,-4-4 3-15,-1-1 4 0,0 0 0 0,0 0 0 0,10 1 2 16,-10-1 3-16,7-5 2 0,1-2 2 0,3-5 3 16,1 3 6-16,-4 0 9 0,5-4 11 15,-5 5 7-15,0 0 9 0,0 2 3 0,-3 2 2 0,-1 0-1 16,0 2-2-16,-4 2-6 0,5-3-3 0,-5 3 2 16,0 0 4-16,0 0 2 0,15 12-6 0,-7 4-1 15,-3 2-4-15,-3-1 2 0,1 4-3 0,0 1-24 16,0 0-39-16,0-1-46 0,2-1-46 0,-1 0-41 0,-3-1-41 15,1-2-43-15,1-3-53 0,1-7-68 0,0 1-217 16,1-4-720-16,1-2 196 0</inkml:trace>
        </inkml:traceGroup>
        <inkml:traceGroup>
          <inkml:annotationXML>
            <emma:emma xmlns:emma="http://www.w3.org/2003/04/emma" version="1.0">
              <emma:interpretation id="{4BAC0249-DD07-4FA4-9B1C-199AFBCD4458}" emma:medium="tactile" emma:mode="ink">
                <msink:context xmlns:msink="http://schemas.microsoft.com/ink/2010/main" type="inkWord" rotatedBoundingBox="13398,5646 13425,5767 13321,5790 13294,5669"/>
              </emma:interpretation>
              <emma:one-of disjunction-type="recognition" id="oneOf20">
                <emma:interpretation id="interp100" emma:lang="en-US" emma:confidence="0.5">
                  <emma:literal>=</emma:literal>
                </emma:interpretation>
                <emma:interpretation id="interp101" emma:lang="en-US" emma:confidence="0">
                  <emma:literal>:</emma:literal>
                </emma:interpretation>
                <emma:interpretation id="interp102" emma:lang="en-US" emma:confidence="0">
                  <emma:literal>.</emma:literal>
                </emma:interpretation>
                <emma:interpretation id="interp103" emma:lang="en-US" emma:confidence="0">
                  <emma:literal>_</emma:literal>
                </emma:interpretation>
                <emma:interpretation id="interp10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12413.5721">12903 4386 420 0,'0'0'606'16,"0"0"-79"-16,0 0-33 0,0 0-10 0,0 0-42 15,0 0-44-15,0 0-42 0,0 0-46 0,22-6-42 16,-12 5-32-16,0-1-28 0,-1 1-17 0,0 0-69 16,-3 0-76-16,-6 1-96 0,10-1-88 0,-10 1-96 15,0 0-80-15,0 0-286 0,5 5-723 0,-5-5 198 16</inkml:trace>
          <inkml:trace contextRef="#ctx0" brushRef="#br0" timeOffset="112581.4679">12937 4504 4943 0,'0'0'467'0,"0"0"-223"0,7-3-95 0,-7 3-19 0,3-3 6 0,-3 3 4 0,5-4-21 31,-1 0-25-31,1 0-26 0,3-1-4 0,1 0-12 0,0 1-26 16,-1 0-53-16,1-2-58 0,-6 3-80 15,4 0-85-15,-4 1-111 0,0-1-434 0,-3 3-955 0,6-3 256 16</inkml:trace>
        </inkml:traceGroup>
        <inkml:traceGroup>
          <inkml:annotationXML>
            <emma:emma xmlns:emma="http://www.w3.org/2003/04/emma" version="1.0">
              <emma:interpretation id="{A6F092F6-1604-4F0D-8F7E-91CFD4872E92}" emma:medium="tactile" emma:mode="ink">
                <msink:context xmlns:msink="http://schemas.microsoft.com/ink/2010/main" type="inkWord" rotatedBoundingBox="13746,4941 14772,5086 14617,6180 13591,6035"/>
              </emma:interpretation>
              <emma:one-of disjunction-type="recognition" id="oneOf21">
                <emma:interpretation id="interp105" emma:lang="en-US" emma:confidence="0.5">
                  <emma:literal>Fall)</emma:literal>
                </emma:interpretation>
                <emma:interpretation id="interp106" emma:lang="en-US" emma:confidence="0">
                  <emma:literal>fall)</emma:literal>
                </emma:interpretation>
                <emma:interpretation id="interp107" emma:lang="en-US" emma:confidence="0">
                  <emma:literal>Fall</emma:literal>
                </emma:interpretation>
                <emma:interpretation id="interp108" emma:lang="en-US" emma:confidence="0">
                  <emma:literal>Falls</emma:literal>
                </emma:interpretation>
                <emma:interpretation id="interp109" emma:lang="en-US" emma:confidence="0">
                  <emma:literal>Fay)</emma:literal>
                </emma:interpretation>
              </emma:one-of>
            </emma:emma>
          </inkml:annotationXML>
          <inkml:trace contextRef="#ctx0" brushRef="#br0" timeOffset="113888.912">13276 4209 742 0,'0'0'557'16,"0"0"-100"-16,0 0-59 0,0 0-28 0,0 0-40 15,16 2-40-15,-5-1-31 0,0 1-38 0,2-1-64 16,5 1-74-16,-4-1-75 0,-1 1-84 0,-3 0-86 0,-3-2-97 16,1 0-200-16,3 0-551 0,-11 0 151 0</inkml:trace>
          <inkml:trace contextRef="#ctx0" brushRef="#br0" timeOffset="113702.9076">13389 4121 282 0,'0'-5'239'0,"0"5"-35"0,0 0-9 0,2-1-6 0,-2 1-5 15,0 0 1-15,0 0 0 0,0 0 6 0,0 0 0 16,0 0 3-16,0-6 0 0,0 6-18 0,0 0-15 16,0 0-12-16,0 0-17 0,0 0-6 0,0 0-2 0,0 0-4 15,1 21 8-15,-2-2 1 0,1-1-16 0,-2 2-5 16,1 2-7-16,1 2 2 0,0-3-11 0,0 4-4 16,0-3-10-16,3 0-5 0,-2 1-7 0,0-2-3 15,0-2-8-15,1-2-1 0,-1 0-4 16,1-4-4-16,0-4-3 0,-2-2 0 0,1-1-6 0,-1 1 2 0,1-4-6 15,-1 2-2-15,0-5-2 0,0 4 2 0,0-4-8 16,0 0 1-16,0 0-21 0,0 0-35 0,0 0-29 0,0 0-23 16,0 0-16-16,0 0-12 0,0 0-11 0,0 0-3 15,-2-13 13-15,2 13 6 0,-2-12 11 0,2 7 17 16,-1 0 15-16,0 0 20 0,1-1 21 0,-3-3 13 31,2 2 15-31,1-3 10 0,-1 3 10 0,1-2 1 16,-1 0-3-16,-1 0 8 0,0-1-4 0,1 0-5 0,-1-2 2 15,1 2-1-15,1-9 1 0,1 2-14 0,-1 0 2 16,2-3-1-16,-1 1 1 0,1-1-3 0,1-2 5 0,-2-1-4 16,3-2 9-16,0 2 14 0,-1 1 17 0,1 1 16 15,-1 0 10-15,2 3 14 0,-3 1 1 0,2 2 6 0,-3 5-1 0,3 1 4 16,-1 2-4-16,-1 1-11 0,0 0-3 0,2 1-10 16,0 1-7-16,4-2-3 0,-1 3-6 0,0 0 2 0,3 0-4 15,2 2-5-15,-2 1 0 0,4-2-9 16,-4 4-4-16,2-1-4 0,-1 1-5 0,8 1-17 0,-5 0-53 15,-3 2-74-15,-2-2-85 0,-3 0-100 0,-1 1-122 16,-3 1-231-16,-2-5-788 0,0 0 215 0</inkml:trace>
          <inkml:trace contextRef="#ctx0" brushRef="#br0" timeOffset="114433.4617">13723 4270 388 0,'0'0'254'0,"3"4"-30"0,-3-4-18 0,0 0-22 0,0 0-17 15,0 0-12-15,0 0-6 0,0 0-11 0,-11 2-11 16,4-2-10-16,1 2-4 0,-4 0-6 0,-2 1-1 15,1 1-8-15,-1-2-9 0,2 3-7 0,-1 0-7 16,1 1-6-16,1 0-9 0,1 0-10 0,1-1-1 0,0 3-6 16,2-3 1-16,1 1-4 0,1 0-1 0,3-2 10 31,-1 0 7-31,1-4 1 0,1 9 0 0,2-5-3 16,1 1-5-16,-1-2-2 0,4-1-7 0,-2-1 1 15,4 2-5-15,0-3-6 0,1 0-1 0,0-3-3 16,0 2-1-16,2-2-9 0,-3-2-10 0,-2-1 5 15,1 0-4-15,0-1-7 0,-4 1 3 0,1-3-8 16,-2 3 7-16,0 0 4 0,0 2 3 0,-1 0 2 0,-1-1-3 0,1 1 6 16,0 2-5-16,-1-1 1 0,-1 3-1 0,3-3 2 15,-3 3 1-15,0 0-2 0,0 0 9 0,0 0 7 16,0 0 7-16,0 0 2 0,6 14 0 0,-5-4 6 16,2 0-4-16,-1 1-4 0,1 5-2 0,1-2-2 0,1-3-5 15,1 4 2-15,-1-2-8 0,1-3-16 0,2 0-33 16,0-2-35-16,-3 0-40 0,2-1-50 0,-1-2-59 0,1-3-77 15,0-1-177-15,3-1-561 0,0-2 153 0</inkml:trace>
          <inkml:trace contextRef="#ctx0" brushRef="#br0" timeOffset="114665.3715">14038 3989 688 0,'-4'-7'496'16,"0"4"-71"-16,1 0-37 0,0 1-33 0,3 2-35 0,0 0-33 15,0 0-18-15,-11 8-15 0,8 2-15 16,-6 9-14-16,3 0-10 0,0 4-7 0,-1-2-10 0,0 13-13 16,-1-8-12-16,4-3-11 0,0 0-14 0,-1 12-15 15,3-10-10-15,-1-3-16 0,2 2-6 0,1-3-13 16,-2 3-6-16,2-3-8 0,2 1-11 0,-1-4-31 16,0-2-41-16,1-3-55 0,-1-3-71 0,1 0-81 15,-2-3-81-15,3-1-90 0,-2-2-293 0,-1-4-816 0,0 0 220 16</inkml:trace>
          <inkml:trace contextRef="#ctx0" brushRef="#br0" timeOffset="116125.8154">13344 4175 526 0,'0'0'340'15,"0"0"-31"-15,0 0-19 0,0 0-14 0,0 0 2 16,0 0 3-16,0 0 15 0,0 0 15 0,0 0 10 16,0 0 0-16,0 0-5 0,0 0-11 0,21 5-11 0,-8-5-18 15,6 2-10-15,2-2-39 0,0 2-5 0,1 0-15 16,-1-2-25-16,-2 1-19 0,0-1-10 0,0 2-26 15,-4-2-8-15,-2-2-17 0,-4 4-8 0,0-2-12 16,-3 1-12-16,-6-1-6 0,11 0-21 0,-11 0-28 0,0 0-33 16,9 2-23-16,-9-2-29 0,3 0-42 0,-3 0-46 15,0 0-69-15,0 0-56 0,0 0-54 0,0 0-76 16,0 0-308-16,0 0-864 0,0 0 233 0</inkml:trace>
          <inkml:trace contextRef="#ctx0" brushRef="#br0" timeOffset="115602.4977">14177 3779 4409 0,'1'-3'360'15,"-1"3"-198"-15,1-3-94 0,-1 3-17 0,0 0 27 16,0 0 44-16,8 7 28 0,2 7 11 0,2 6-15 16,2 16-1-16,-1 4 2 0,8 34-11 0,-11-19-9 0,2 23-8 15,-5-23-6-15,-4 23-9 0,-1-22-7 0,-2 22-12 16,-2-28-9-16,-1-7-9 0,-2 2-8 0,-3-1-3 16,-1 0-6-16,-3-1-17 0,-2 0-34 0,-2-5-41 15,-6-4-63-15,1-2-59 0,1-3-87 0,-1-10-84 16,2-3-96-16,-2-5-371 0,2-1-964 0,-3-3 260 15</inkml:trace>
          <inkml:trace contextRef="#ctx0" brushRef="#br0" timeOffset="115285.7758">14128 4040 246 0,'0'0'453'0,"0"0"-81"0,0 0-54 0,0-5-40 0,0 5-25 15,0 0-7-15,0 0-6 0,-4 19-14 0,2-2-8 16,-3 3 0-16,1 2-4 0,-1 2-3 0,1 11 0 0,2-8-10 16,2-4-10-16,0 0-10 0,0 0-8 0,3 2-13 15,0-4-12-15,1 0-10 0,-1-2-16 0,2 0-9 16,0-7-11-16,-1 1-10 0,1-4-9 0,0 1-18 16,-2-2-36-16,3-3-57 0,-3 0-89 0,2-4-108 15,-5-1-141-15,0 0-292 0,0 0-786 0,19-15 212 0</inkml:trace>
        </inkml:traceGroup>
      </inkml:traceGroup>
    </inkml:traceGroup>
    <inkml:traceGroup>
      <inkml:annotationXML>
        <emma:emma xmlns:emma="http://www.w3.org/2003/04/emma" version="1.0">
          <emma:interpretation id="{A9AD4D12-1EC9-485D-9A0E-8D8932707BE1}" emma:medium="tactile" emma:mode="ink">
            <msink:context xmlns:msink="http://schemas.microsoft.com/ink/2010/main" type="paragraph" rotatedBoundingBox="9744,6737 12261,6811 12243,7422 9726,73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C5234D-29EF-48F6-9217-3C35151FE8BA}" emma:medium="tactile" emma:mode="ink">
              <msink:context xmlns:msink="http://schemas.microsoft.com/ink/2010/main" type="line" rotatedBoundingBox="9744,6737 12261,6811 12243,7422 9726,7348">
                <msink:destinationLink direction="with" ref="{4607355B-4135-470F-8799-C69396646AF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B233121-E69C-4003-8A66-693235443764}" emma:medium="tactile" emma:mode="ink">
                <msink:context xmlns:msink="http://schemas.microsoft.com/ink/2010/main" type="inkWord" rotatedBoundingBox="9744,6737 12261,6811 12243,7422 9726,7348"/>
              </emma:interpretation>
              <emma:one-of disjunction-type="recognition" id="oneOf22">
                <emma:interpretation id="interp110" emma:lang="en-US" emma:confidence="0.5">
                  <emma:literal>Redundant</emma:literal>
                </emma:interpretation>
                <emma:interpretation id="interp111" emma:lang="en-US" emma:confidence="0.5">
                  <emma:literal>Redundant t</emma:literal>
                </emma:interpretation>
                <emma:interpretation id="interp112" emma:lang="en-US" emma:confidence="0">
                  <emma:literal>Redundant [</emma:literal>
                </emma:interpretation>
                <emma:interpretation id="interp113" emma:lang="en-US" emma:confidence="0">
                  <emma:literal>Redundant E</emma:literal>
                </emma:interpretation>
                <emma:interpretation id="interp114" emma:lang="en-US" emma:confidence="0">
                  <emma:literal>Redundant Z</emma:literal>
                </emma:interpretation>
              </emma:one-of>
            </emma:emma>
          </inkml:annotationXML>
          <inkml:trace contextRef="#ctx0" brushRef="#br0" timeOffset="188538.2213">9410 5643 711 0,'-2'-6'463'15,"2"6"-45"-15,-3-1-48 0,3 1-39 0,0 0-40 16,0 0-38-16,-2-4-30 0,2 4-22 0,0 0-14 16,0 0 0-16,-5 17 1 0,1 2-10 0,3 0-15 15,-2 3-12-15,-1 2-7 0,1 10-17 0,1-1-9 0,0-5-11 16,2-4-6-16,0-1-15 0,-1 2-8 0,2-3-10 0,0 0-3 15,-1-2-9-15,1 0-6 0,1-3-4 0,-1 0-2 16,-1-6-10-16,0-2-6 0,2-2-10 0,-2-1-9 0,0 0-9 16,2-1-10-16,-1-2-4 0,-1-3-10 0,0 0-25 15,0 0-26-15,0 0-21 0,0 0-9 0,0-15-1 16,1-4 8-16,-2-2 2 0,1-2 4 0,1-17 1 16,-1 2 6-16,3-3 3 0,-3 1 8 0,2-2 8 0,1 2 3 15,-2 3 15-15,0 2 8 0,0 8 17 0,1 6 17 16,-1 1 13-16,1 3 12 0,2 3 12 0,-2 4 8 15,-1 1 9-15,1-1 5 0,1 4 0 0,-2-2 8 16,2 4 5-16,-1-2 5 0,2 1 1 0,1-3-1 16,-1 3-9-1,1 1-7-15,-2 2-5 0,1-2-6 0,-4 4-5 16,7-2-9-16,-7 2 1 0,0 0-8 0,8 6-23 16,-8-1-29-16,0 7-46 0,-4 7-54 0,-2 0-43 15,-4 3-39-15,-6 12-23 0,3-11-21 0,-3 10-7 16,2-9 12-16,4-8 19 0,2 2 17 0,1-7 35 0,2 1 37 15,2-4 50-15,-1-1 55 0,1-1 61 0,2 0 48 16,0-3 34-16,1-3 31 0,0 5 36 0,0-5 22 16,4 4 16-16,-1-2 9 0,2 2-5 0,1-3-7 15,12 7 2-15,-2 2 8 0,1 0-12 0,0-1-3 16,0 4-8-16,2-1-9 0,-1 1-14 0,-1 1-18 16,0 0-12-16,-3 0-14 0,-1 1-15 0,0-3-11 15,-5 3-23-15,0 0-47 0,-3-2-58 0,-3-1-68 0,0 6-77 16,-2-2-82-16,-2-2-96 0,-3-6-394 15,3 2-890-15,-1-4 240 0</inkml:trace>
          <inkml:trace contextRef="#ctx0" brushRef="#br0" timeOffset="189101.7237">9434 5785 557 0,'0'0'316'16,"0"0"-19"-16,0 0-15 0,0 0-6 0,7-6-10 0,-7 6-3 15,8-3-3-15,-4 0-1 0,1 0-4 16,1 0-8-16,1-3-8 0,1 1-9 0,1-1-22 0,-2-2-15 16,2 0-23-16,0 1-18 0,-1-1-18 0,2-5-15 15,0-1-10-15,-3 0-16 0,-2 3-23 0,1-4-17 16,-2-1-15-16,0-2-23 0,-3 4-21 0,-1-2-15 15,0 2-8-15,-3 3-10 0,0 2-9 0,-1-1-9 0,-1 2-9 16,-2 0-8-16,1 2-4 0,-2 0-14 0,2 2-12 16,-3 1-15-16,-3 0-26 0,4 3-32 0,0 0-31 15,8 0-49-15,-13 4-232 0,8-2-585 0,2 1 160 16</inkml:trace>
          <inkml:trace contextRef="#ctx0" brushRef="#br0" timeOffset="189652.0967">9723 5850 581 0,'0'0'416'16,"0"0"-36"-16,0 0-29 0,0 0-19 0,0 0-26 16,0 0-19-16,0 0-13 0,18-2-21 0,-13 1-25 15,-5 1-23-15,11-3-19 0,-5 1-20 0,-1 2-17 16,0-2-14-16,0 0-17 0,-5 2-10 0,9-3-23 16,-5 1-35-16,0-2-39 0,-4 4-31 0,2-5-25 0,-2 5-11 15,-1-4-10-15,1 4-9 0,0 0-2 0,-8-4 1 16,2 4 3-16,-4-2 9 0,0 4 7 0,0-1 5 15,0 0 1-15,-2 1 15 0,5 0-1 0,-2 3 7 16,2 0 8-16,0 0 13 0,-1 0 15 0,3 0 18 0,0 0 13 16,0 1 12-16,1 3 5 0,2 1 18 0,0-2 6 15,1 2 2-15,2 0 4 0,1 0 3 0,1-1-7 16,2 1-8-16,2 0-7 0,4 3-4 0,1-1-5 0,2 0-27 16,-1-5-33-16,4 2-54 0,0-2-70 0,-1-4-55 15,-3-3-76-15,5-1-300 0,2-1-670 0,-2-2 183 16</inkml:trace>
          <inkml:trace contextRef="#ctx0" brushRef="#br0" timeOffset="190109.5041">10001 5892 261 0,'-8'4'189'15,"1"1"-24"-15,0 0-25 0,0-1-3 0,2-1 0 0,-1 0 8 16,1 0 8-16,0 1-3 0,0-2 0 0,3 2-1 16,2-4-1-16,-8 4-4 0,5-1-1 0,3-3-2 15,-5 5 7-15,5-5-4 0,-2 5-5 0,2-5-2 16,1 5-10-16,-1-5 3 0,5 7-5 0,-1-5-8 0,1 0-11 16,4 2-10-16,0-1-9 0,2 0-1 0,-2-3-13 15,3 0-10-15,-2 0 0 0,0 0-12 0,-1-3 2 0,-2 0-11 16,0-1 1-16,0-2-7 0,0 0-12 0,-2-3-7 15,-2 0-14-15,0-1-13 0,-1-7-6 0,-3-3-4 16,-1 0 1-16,-2-1-3 0,-1-1-3 0,0 0 5 16,-4-11 2-16,3 7 6 0,-1 5 17 0,2 0 18 15,0 2 23-15,1 4 27 0,2-3 21 0,-2 7 16 0,2 0 12 16,0 3 11-16,1 2 2 0,0 1-11 16,0 2-13-16,1 3-9 0,-2-7-16 0,2 7-11 0,0 0-9 15,0 0 0-15,0 0 8 0,0 0 5 0,0 0 5 16,3 30-6-16,-1-12-5 0,0 3-1 0,0 1-11 15,1 1-3-15,2 10-10 0,-2-5-1 0,1 6-7 16,-1-7-4-16,1-5-14 0,-1-2-48 0,1 1-43 0,1 0-53 16,1-3-53-16,2 0-57 0,0-4-53 0,0-2-68 15,-2-6-334-15,3-1-824 0,1-2 222 0</inkml:trace>
          <inkml:trace contextRef="#ctx0" brushRef="#br0" timeOffset="190894.8783">10225 5796 450 0,'-5'-3'427'0,"5"3"-57"0,0 0-51 0,0 0-39 0,-4-1-36 16,4 1-28-16,0 0-29 0,0 0-24 0,0 0-12 15,0 0-18-15,-7 6-14 0,4 0-9 0,2-1-6 16,0 6-14-16,-2-3-4 0,2 3-13 0,2 5-9 16,1-3 0-16,-1 4-11 0,1-2 1 0,1-6-7 0,1 1 12 15,1 0-1-15,0-3-3 0,1 1 2 0,-1-4-3 16,0 2-8-16,0-1 5 0,0-3-13 0,1-1-4 15,-6-1-7-15,15 1-15 0,-7-3-14 0,2-1-17 16,-2-2-14-16,-1-3-16 0,0-1 0 0,5-4 0 0,-3-4 0 16,-1 1-1-16,-3-2 8 0,0 1 6 15,-1 4 5-15,-1 3 14 0,-1 0 9 0,-1 4 11 0,0-1 8 16,2 2 4 0,-3 1-2-16,0 4-2 0,0 0-1 15,-2-6 0-15,2 6-4 0,0 0 4 0,0 0 2 0,0 0 5 16,0 0 4-16,-8 16 6 0,6-6 1 0,0-2 3 15,1 2 4-15,-1-1-7 0,2 1-2 0,0-1 6 0,3 0-4 16,-2-2 4-16,2 0 0 0,0-1 3 0,4 1-3 16,-2-1-7-16,2-1-14 0,2-1-12 0,1 2-21 15,0-4-22-15,2-2-17 0,-3 1-12 0,1-2-11 0,1 0-14 16,0-4-10-16,-1 1-13 0,0-2-9 0,0-2 3 16,-3 2 8-16,2-2 12 0,-3-1 19 0,0-1 24 15,-1 3 26-15,-1-2 33 0,-1 3 24 0,-1 0 19 16,-1 1 4-16,1 2 11 0,-2-1-5 0,0 4-4 0,0-6 0 0,0 6-9 15,0 0 2-15,0 0-8 0,0 0 5 0,0 0 1 16,0 0 5-16,0 0 3 0,-9 12 6 0,9-12 2 16,-3 8 5-16,2-3-9 0,0 0 6 0,-1 0-9 0,2-1 12 15,-1 0 0-15,1 1 2 0,0-5-5 0,-1 5 6 16,1-2 1-16,0-3 10 0,0 4-2 0,0-4 6 16,0 0-10-16,1 5-4 0,-1-5-4 0,0 0-10 31,0 0-21-31,17-8-9 0,-11 3-8 0,3-2-13 0,-2 1 0 15,7-5 0-15,-4 1-7 0,-1 4 10 0,-1-1 5 16,-3 2 4-16,-1 1 6 0,1 0 5 0,-1 1 1 16,-3 1 1-16,-1 2 1 0,6-4-1 0,-6 4 4 15,0 0 1-15,0 0 2 0,9 9 1 0,-6-6-6 0,1 6-2 16,-1 0-3-16,1 1-1 0,1 7-14 0,-1-6-35 16,0 1-41-16,0-3-44 0,-2-1-37 0,2 1-46 15,1-1-45-15,-1-2-62 0,-1-2-229 0,2-1-643 16,1-1 175-16</inkml:trace>
          <inkml:trace contextRef="#ctx0" brushRef="#br0" timeOffset="191422.8351">10905 5817 344 0,'0'0'321'15,"0"0"-33"-15,-8 0-38 0,8 0-26 0,0 0-18 0,-12 1-19 16,12-1-6-16,-17 2-20 0,6 0-8 0,1 4-15 16,-7 0-10-16,3 0-12 0,4 0-17 0,1 0 4 15,1-1-10-15,2 2 1 0,0 0 3 0,1-1 1 0,0-1 3 16,3 0-2-16,1 0 7 0,1-1-7 0,0 1-4 15,1 0-1-15,1-1-8 0,2 0-6 0,-1-1-9 16,7 3-1-16,-1-1-6 0,2-4-9 0,0 3-14 16,9-1-16-16,-4-1-22 0,-5-4-20 0,0 2-17 15,2-1-8-15,-3 0-11 0,0-4-7 0,0-1-4 0,-4 0-1 16,2-2-3-16,-2-1 3 0,-1-1 5 0,0-7 3 16,-1-1 8-16,-1-1 11 0,-3-1 7 0,0-3 13 15,0 1 17-15,0-1 18 0,-2-1 12 0,1 2 34 16,-1 0 26-16,2 1 27 0,-3 2 30 0,2 2 10 0,0 3 9 15,-1 3 7-15,1 3-2 0,1 1-8 16,0 2-11-16,0 0-19 0,0 5-16 0,-1-7-19 0,1 7-10 16,0 0-7-16,0 0-9 0,0 0-7 0,0 0-3 0,0 0-3 15,-3 33-5-15,3-15-7 0,-2 2-6 16,0 3-5-16,2 1 0 0,2 10-4 0,-1-9-4 0,1-1-1 16,2 0-12-16,0-1-32 0,1-2-34 0,-1-1-36 15,2-1-40-15,1 2-49 0,3-5-40 0,-1-3-51 16,0-4-52-16,1-4-354 0,8 4-809 0,-1-3 219 15</inkml:trace>
          <inkml:trace contextRef="#ctx0" brushRef="#br0" timeOffset="192252.4078">11232 5824 458 0,'-6'-2'256'0,"6"2"-28"0,-13 0-12 0,13 0-14 0,-11 4-3 0,4-4-4 16,-3 3-6-16,3-2-9 0,-1 3-9 0,-1-1-12 31,2 2-8-31,0-2-1 0,2 0-6 0,0 1-15 16,0 1-6-16,0 1-6 0,0-1 1 0,1 1-2 0,0-1-6 15,1-1-5-15,2 2-4 0,-1-1-3 0,2-1 2 16,0 1-7-16,0-5-4 0,2 10-3 0,1-7-9 16,-2 1-3-16,3 0-8 0,0 0-5 0,-4-4-16 15,6 3-7-15,-1 0-18 0,-5-3-23 0,12 1-20 0,-12-1-15 16,0 0-12-16,15-4-12 0,-10 2-4 0,-1-3-2 15,3-1 9-15,0-1-1 0,-2-2 2 0,-3 2 9 16,1-3 13-16,-1 0 8 0,1 1 12 0,-2 3 14 16,0-2 5-16,1 4 0 0,-2 4 6 0,0-9-6 0,0 9 2 0,0-5-7 15,0 5 2-15,0 0 2 0,0 0 1 0,0 0 0 16,0 0-2-16,0 0-1 0,0 0 4 0,0 0 5 16,0 0-5-16,0 0 5 0,-4 18 3 0,4-13 2 0,0 5 0 15,1 0 5-15,0-2-1 0,2 2 8 16,-1 0 0-16,3-2-10 0,-1-2 7 0,1 3-7 0,2-3-13 15,-2-1-13-15,3 1-10 0,1-1-14 0,-1-2-19 16,0-2-11-16,0 1-11 0,2-2-11 0,-10 0 0 0,16-3 10 16,-8-2 6-16,-2 2 12 0,2-4 24 0,0 1 18 15,-2-1 10-15,-1-1 13 0,0-1 19 0,-1 2 14 16,0 1 9-16,-2-1 16 0,1 1 16 0,-1 2 0 0,-1-1-1 31,1 0-5-31,0 1-8 0,-2 4-10 0,1-7-2 16,-1 7-8-16,0-5-5 0,0 5-6 0,0 0-5 0,0 0 1 15,0 0-7-15,0 0-6 0,0 0-2 16,0 0 4-16,0 0-6 0,0 0-1 0,-11 13 1 0,9-10-2 16,0 2-6-16,0 0-1 0,1 0-4 0,1-5 14 15,-2 8 17-15,1-4-2 0,1-4 8 0,-1 6 5 16,1-6 3-16,0 5 8 0,0-5 2 0,0 0-6 16,2 5-3-16,-2-5-4 0,0 0-4 0,10-1-10 0,-10 1-8 15,15-7 4-15,-4 2-4 0,-1-1-2 0,2-6-7 16,-1 4-2-16,-1 2 0 0,-4 2 3 0,-1 0-5 15,0 3 0-15,0-4 0 0,-1 4 1 0,-4 1-1 16,5-4-5-16,-5 4 4 0,0 0-6 0,0 0 9 16,0 0-4-16,12 8-1 0,-10-2 1 0,2 1-4 0,-2 4 4 0,2-3-17 0,-1 1-22 0,1 2-31 31,0-1-41-31,1-1-33 0,1 0-37 0,-1-2-43 16,2-1-58-16,-1-1-80 0,2-1-198 0,-2-4-663 15,4 1 180-15</inkml:trace>
          <inkml:trace contextRef="#ctx0" brushRef="#br0" timeOffset="192539.1449">11722 5528 606 0,'-2'-6'405'0,"2"6"-45"0,0 0-44 0,0 0-34 15,0 0-29-15,0 0 0 0,0 0-5 0,-5 13 3 16,1-3-5-16,-1 8-4 0,-2 2-10 0,1 3-10 16,0 1-7-16,0-2-6 0,2 2-8 0,-1 10-9 15,2-8-12-15,2-4-12 0,1-1-11 0,1 1-11 16,2-3-1-16,-1-1-14 0,1 1-12 0,2-4-3 16,0-2-9-16,1-3 2 0,0 0-11 0,8 1-10 0,-4-3-11 15,2-3-22-15,-1-1-49 0,0-2-58 0,-1-2-77 16,9-1-101-16,-5-4-110 0,1-7-123 0,0-2-258 15,-3 2-866-15,-3-5 233 0</inkml:trace>
          <inkml:trace contextRef="#ctx0" brushRef="#br0" timeOffset="192736.2797">11691 5709 627 0,'0'0'577'15,"8"-6"-72"-15,1 1-34 0,11-1-26 0,0 0-43 16,0 0-51-16,2 0-42 0,-3 2-41 0,-2 0-69 0,-5-1-64 16,-1 4-85-16,-2 0-96 0,-4-3-123 0,-2 2-156 15,-3 2-194-15,0 0-624 0,0 0 170 0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0:05.0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091E9E0-9B1D-414D-BA11-EFF7875005F5}" emma:medium="tactile" emma:mode="ink">
          <msink:context xmlns:msink="http://schemas.microsoft.com/ink/2010/main" type="writingRegion" rotatedBoundingBox="393,1212 7589,1228 7575,7463 379,7448"/>
        </emma:interpretation>
      </emma:emma>
    </inkml:annotationXML>
    <inkml:traceGroup>
      <inkml:annotationXML>
        <emma:emma xmlns:emma="http://www.w3.org/2003/04/emma" version="1.0">
          <emma:interpretation id="{421FF10E-ABB8-4C47-857E-B3E701862D5F}" emma:medium="tactile" emma:mode="ink">
            <msink:context xmlns:msink="http://schemas.microsoft.com/ink/2010/main" type="paragraph" rotatedBoundingBox="402,1178 4590,1259 4578,1875 390,1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361D3F-1F51-4BC4-842D-C4BC62018832}" emma:medium="tactile" emma:mode="ink">
              <msink:context xmlns:msink="http://schemas.microsoft.com/ink/2010/main" type="inkBullet" rotatedBoundingBox="400,1282 583,1285 575,1735 391,1731"/>
            </emma:interpretation>
            <emma:one-of disjunction-type="recognition" id="oneOf0">
              <emma:interpretation id="interp0" emma:lang="en-US" emma:confidence="1">
                <emma:literal>A</emma:literal>
              </emma:interpretation>
              <emma:interpretation id="interp1" emma:lang="en-US" emma:confidence="0">
                <emma:literal>a</emma:literal>
              </emma:interpretation>
              <emma:interpretation id="interp2" emma:lang="en-US" emma:confidence="0">
                <emma:literal>H</emma:literal>
              </emma:interpretation>
              <emma:interpretation id="interp3" emma:lang="en-US" emma:confidence="0">
                <emma:literal>AT</emma:literal>
              </emma:interpretation>
              <emma:interpretation id="interp4" emma:lang="en-US" emma:confidence="0">
                <emma:literal>At</emma:literal>
              </emma:interpretation>
            </emma:one-of>
          </emma:emma>
        </inkml:annotationXML>
        <inkml:trace contextRef="#ctx0" brushRef="#br0">104 50 412 0,'0'0'449'0,"0"0"-64"16,0 0-45-16,0 0-47 0,0 0-35 0,0 0-31 15,-2-3-22-15,2 3-31 0,0 0-12 0,-12 25-19 16,6-5-17-16,0 3-9 0,-6 12 3 0,0-1-3 16,3 1-8-16,1-7 1 0,1-5-7 0,1-1 7 0,1 3-14 15,1-4-5-15,2-2-3 0,-3 0-5 16,1-6-7-16,4-2-4 0,-1-3 2 0,-1-1-5 0,1-2 7 16,1 0 0-16,0-2 6 0,0-3 5 0,0 0-5 15,0 0-10-15,0 0-4 0,0 0-13 0,13-20-8 16,-6 2-9-16,2-5-10 0,5-14-12 0,-2-2-10 15,1-2-7-15,0-2-1 0,0 7 1 0,-2-1 0 16,-3 11 1-16,-1 7-2 0,1 2 1 0,-3-1 3 0,-2 6-2 16,0 1 1-16,-1 5 3 0,1 0 6 0,-2 0 4 15,0 3-1-15,1-1 3 0,-1 1-1 0,-1 3-3 16,2-3-4-16,-2 3 1 0,0 0 1 0,0 0-3 31,8 13 2-31,-6 5 2 0,2 4-1 0,3 12-1 0,-4 3-1 16,1-1 0-16,-3 0 1 0,-2-1-2 0,2 0-1 15,2-9-7-15,-3-2-24 0,0-4-31 0,1 3-36 16,-1-3-45-16,0 0-48 0,-2-5-57 0,-1-3-62 16,1-4-313-16,-1 1-743 0,-1-2 203 0</inkml:trace>
        <inkml:trace contextRef="#ctx0" brushRef="#br0" timeOffset="154.8241">40 217 251 0,'0'-3'750'0,"0"3"-172"0,0 0-94 0,-1-4-63 0,1 4-48 0,0 0-39 16,0 0-45-16,0 0-31 0,6-4-37 16,-6 4-62-16,12 0-85 0,1 1-99 0,0 1-116 0,7-1-125 15,-1 0-249-15,-5-1-615 0,4 0 168 0</inkml:trace>
      </inkml:traceGroup>
      <inkml:traceGroup>
        <inkml:annotationXML>
          <emma:emma xmlns:emma="http://www.w3.org/2003/04/emma" version="1.0">
            <emma:interpretation id="{63B0FC4C-0DBE-4115-A113-604D81FB0C19}" emma:medium="tactile" emma:mode="ink">
              <msink:context xmlns:msink="http://schemas.microsoft.com/ink/2010/main" type="line" rotatedBoundingBox="1044,1191 4590,1259 4578,1875 1032,1807"/>
            </emma:interpretation>
          </emma:emma>
        </inkml:annotationXML>
        <inkml:traceGroup>
          <inkml:annotationXML>
            <emma:emma xmlns:emma="http://www.w3.org/2003/04/emma" version="1.0">
              <emma:interpretation id="{401AD793-63C3-4111-9C64-9CF8A213AC7A}" emma:medium="tactile" emma:mode="ink">
                <msink:context xmlns:msink="http://schemas.microsoft.com/ink/2010/main" type="inkWord" rotatedBoundingBox="1044,1191 2992,1228 2981,1844 1032,1807"/>
              </emma:interpretation>
              <emma:one-of disjunction-type="recognition" id="oneOf1">
                <emma:interpretation id="interp5" emma:lang="en-US" emma:confidence="0.5">
                  <emma:literal>Detailed</emma:literal>
                </emma:interpretation>
                <emma:interpretation id="interp6" emma:lang="en-US" emma:confidence="0">
                  <emma:literal>Derailed</emma:literal>
                </emma:interpretation>
                <emma:interpretation id="interp7" emma:lang="en-US" emma:confidence="0">
                  <emma:literal>Detained</emma:literal>
                </emma:interpretation>
                <emma:interpretation id="interp8" emma:lang="en-US" emma:confidence="0">
                  <emma:literal>Dehaired</emma:literal>
                </emma:interpretation>
                <emma:interpretation id="interp9" emma:lang="en-US" emma:confidence="0">
                  <emma:literal>Retailed</emma:literal>
                </emma:interpretation>
              </emma:one-of>
            </emma:emma>
          </inkml:annotationXML>
          <inkml:trace contextRef="#ctx0" brushRef="#br0" timeOffset="724.7307">720 122 4298 0,'2'-2'602'0,"-2"2"-274"16,0-5-139-16,0 5-64 0,0 0-29 0,0 0-18 0,0 0-15 15,0 0-10-15,0 0-16 0,0 0-3 0,0 0-2 0,-3 15-14 16,0 4-3-16,-1 2 9 0,2 3-6 0,-3 11-3 15,0 0-2-15,1-1-8 0,0 2-17 0,0-11-16 16,4-5-19-16,-2 2-22 0,-1-1-24 0,3-2-23 16,-1-2-27-16,1-4-16 0,0-4-18 0,0-2-7 15,0-1-4-15,0-2-10 0,0-4-19 0,0 0-13 16,0 0-10-16,0 0-8 0,0 0 2 0,0-18 3 16,0-1 13-16,0-1 13 0,0-5 17 0,-2-12 26 0,-1-2 32 15,1-2 46-15,2 3 57 0,-2 0 49 0,2 3 54 16,-1 8 43-16,1 6 31 0,-1 2 30 0,-1 0 21 0,2 5 12 15,0 4 7-15,2-1 8 0,-1 2-1 0,-1 1 0 16,3 0 5-16,-1 1-1 0,3-1-5 0,1 1-2 16,2 0-7-16,1 3-11 0,1-2-9 0,0 4-16 15,-1 0-9-15,2 3-9 0,-1 0-7 0,2 2-9 16,3 8-10-16,0 3-10 0,-1 4-5 0,-4 3-13 16,-1 14-9-16,-5 1-10 0,-4 3-17 0,-6 1-15 15,-3 1-42-15,-5-1-34 0,0-4-38 0,-4-3-38 0,1 0-35 16,2-8-35-16,1-4-37 0,2-2-38 0,-5-3-40 15,2-1-45-15,1-5-66 0,1-3-253 0,3-5-788 16,5-2 215-16</inkml:trace>
          <inkml:trace contextRef="#ctx0" brushRef="#br0" timeOffset="1270.6788">927 350 316 0,'0'0'474'15,"0"0"-48"-15,0 0-30 0,0 6-15 0,0-6-19 0,0 0-25 16,5 1-35-16,-5-1-30 0,0 0-28 16,12-1-26-16,-12 1-24 0,7-3-22 0,-2 1-15 0,-5 2-14 15,8-4-17-15,-4 3-28 0,-2-3-40 0,-2 4-35 16,3-7-28-16,-3 3-17 0,0 4-15 0,-2-8-12 15,-1 5-9-15,-1 0-4 0,-1 0 3 0,-4-1 3 16,1 1 2-16,-1 0 8 0,0 2 0 0,3 0 8 0,6 1 4 0,-10 0 2 16,10 0 1-16,-8 2 8 0,4 1 6 0,4-3 2 15,-5 7 15-15,4-2 11 0,1 1 6 0,1 3 10 16,2 1 3-16,6 5 3 0,-1-3 6 0,4 1 2 0,0-2 2 16,4 1-1-16,1-3-6 0,5-2 0 15,0-1-2-15,0-1-4 16,2-4-18-16,-2 0-18 0,1-3-25 0,0-1-22 15,-1 0-28-15,-2-3-30 0,-2-1-25 0,-4-4-18 16,-1-1-13-16,-6-1-5 0,2-3 1 0,-4 0 12 16,-2-2 30-16,-2 0 32 0,-1-2 46 0,-1-2 30 15,-2 0 31-15,2-2 29 0,-3 2 34 0,3-1 38 16,-4 1 22-16,4 2 39 0,-3 4 11 0,1 4 9 16,2 2 1-16,0 4 1 0,0 0-7 0,-1 0-12 0,2 1-17 15,0 5-14-15,-1-5-18 0,1 5-15 0,0 0-5 16,0 0 1-16,0 0-5 0,0 0-7 15,0 17-4-15,0 4-7 0,1 1-8 0,-1 16-12 0,-1-1-2 16,-2 4-7-16,2-3-4 0,0 3-23 0,-3-5-40 16,2 1-42-16,0-9-57 0,2-6-53 0,1 0-57 0,-2-4-63 0,-1 0-60 15,2-7-323-15,-1-2-801 0,2-2 217 0</inkml:trace>
          <inkml:trace contextRef="#ctx0" brushRef="#br0" timeOffset="2271.5215">1248 285 286 0,'0'0'452'0,"0"0"-81"0,0 0-53 0,0 0-17 0,0 0-19 0,14 0-24 15,-3 1-25-15,8 1-20 0,-1 2-31 0,4-1-13 16,-1 0-18-16,2-1-17 0,-6 2-20 0,2-1-8 16,-4 1-23-16,-4-1-16 0,-1-1-27 0,-2-1-24 0,-2 0-10 15,-6-1-10-15,10 1-2 0,-10-1-6 16,5 2-3-16,-5-2-2 0,0 0-2 0,0 0 4 15,0 0 0-15,-8 9-5 0,5-5 8 0,-6 0-2 0,0 0-2 16,1 2 4-16,-1-1 2 0,0-1 1 0,-1 2 3 16,1 0 0-16,0-1-3 0,2 0 5 0,-1 2 2 15,2 1 3-15,0-2 1 0,2 1 2 0,1 0 5 16,0-2 5-16,2 1 7 0,1-1 11 0,-1 0-3 16,1 0-2-16,1 0 5 0,1 0 0 0,0-1-3 0,0 1-3 15,2-2-6-15,0 0-8 0,1 1-7 0,3 0-18 16,-2-2-16-16,2 1-9 0,-1-3-16 0,-7 0-14 15,12-2-8-15,-3 0-9 0,-1-3 2 0,0 1 0 16,-1-1 7-16,0-2 7 0,-2 1 9 0,-1-1 18 16,-1-1 17-1,-1 4 17-15,0-2 21 0,-1 1 16 0,0 0 16 16,-1 0 13-16,0 5 11 0,1-7 5 0,-1 7-7 16,0-7 4-16,0 7-7 0,2-4-10 0,-2 4-2 15,0 0-7-15,0 0-8 0,0 0-3 0,0 0-7 16,0 0-1-16,0 0-1 0,0 0-4 0,0 0 2 15,0 0-4-15,0 0 0 0,11 18-7 0,-6-11 10 16,1-1-8-16,1 2 0 0,0-2-9 0,-1 0 7 0,3-1-9 16,1 0 1-16,2-1-13 0,-2 0-12 0,3-3-18 15,-2-1-13-15,2 0-18 0,0-1-12 0,-2-3-17 16,0 0-1-16,-1-1-2 0,0 0 4 0,-1-1 8 16,-2-2 11-16,1 1 10 0,-3 3 18 0,-1-2 29 0,-2 1 15 15,1 2 13-15,-1-1 2 0,-2 4 13 0,3-5 0 16,-2 3-4-16,-1 2-2 0,2-3-2 15,-2 3 1-15,0 0 1 0,0 0-6 0,0 0-1 0,0 0-5 16,0 0 8-16,8 10-5 0,-5-7 2 0,-2 1-7 16,4 6 3-16,1-2 10 0,2-2-4 0,-3 1 7 15,3 0 5-15,1-2-1 0,1 1 4 0,2-1-5 16,0-3-2-16,7 0-4 0,-1-1-8 0,2-2-11 0,2-3-12 16,-3-2-14-16,-1-3-7 0,-2-3-3 0,-1-2-2 15,0-3-6-15,-2-1 3 0,0-5 8 0,0-10 6 16,-1-1 9-16,-4-3 15 0,-2-1 7 0,-3-3 29 15,-1 1 20-15,1 1 22 0,-3 0 18 0,-3 12 26 16,1 6 19-16,-1 3 0 0,0 1 8 0,-1 4-14 0,0 4-3 16,1 1-12-16,2 1-11 0,-2 3-16 0,-1 2-8 15,4 2-9-15,0 0-8 0,0 0-7 0,-16 16-5 16,7 2-5-16,-2 15 1 0,1 1-7 0,1-1-5 16,1 4 1-16,4-1 2 0,4 4-1 0,-1-2 5 15,4 0 0-15,-1-3-2 0,5 0 2 0,-1-11-2 16,1-1 2-16,0-5 1 0,2 1-2 0,1 0-1 15,0-4-3-15,2-2-3 0,0-1 0 0,6-5-3 0,-4-1-4 16,-2-2-9-16,7-3-3 0,-4-2-10 0,-3-2-13 16,1-1-15-16,6-4-15 0,-5-2-18 0,0-3-17 15,-5 1-4-15,-1-3-12 0,-3 1-6 0,0-3 8 16,-4 4 4-16,-3 2 6 0,0 0 8 0,-2 2 8 0,0 0 2 16,-1 4 5-16,0 1 6 0,1 0 7 15,-1 2 3-15,5 2 4 0,-7-1-1 0,7 1 8 16,0 0 3-16,-10 6-1 0,7-3 10 0,2 2 0 0,-1 0 7 15,2 1 1-15,2 3 9 0,0-1-1 0,1 2 1 16,2-1-1-16,0 0 5 0,2-1-13 0,1 1-17 16,1-1-24-16,7 0-14 0,-4-2-36 0,2-1-37 15,5-1-48-15,0 0-42 0,0-3-209 0,0-2-525 0,1-3 144 16</inkml:trace>
          <inkml:trace contextRef="#ctx0" brushRef="#br0" timeOffset="2844.2107">1643 29 960 0,'0'0'670'16,"0"0"-60"-16,0 0-40 0,0 0-44 0,0 0-53 15,0 0-50-15,0 0-51 0,0 0-43 0,0 0-38 0,0 0-38 16,0 0-73-16,9-5-81 0,-9 5-89 15,0 0-106-15,1-4-126 0,-1 4-152 0,0 0-327 16,0 0-839-16,-13-7 225 0</inkml:trace>
          <inkml:trace contextRef="#ctx0" brushRef="#br0" timeOffset="2645.745">2432 336 540 0,'-12'5'320'16,"3"-2"-41"-16,0 0-31 0,2 0-24 0,0 2-21 0,-2 2-14 15,6-2-19-15,-2 3-9 0,0 1-12 0,2-4-10 16,1 1-4-16,0 0 1 0,1 0-10 0,1-6 16 16,3 8-10-16,-2-4-1 0,3 0-3 0,-1-1-12 15,1-1 1-15,7 0-12 0,0 0-11 0,0-3-9 16,0 1-10-16,1-3-1 0,-2-2-9 0,7-2-6 0,-6-1-13 15,4-3 5-15,-2-2-11 0,-4-4-3 0,1-1-3 16,-4-1-4-16,-2-4 2 0,3-9-12 0,-7-6-3 16,0 11 0-16,-2-9 5 0,-2 11 13 0,0 4 7 15,2 3 5-15,-3 1 5 0,2 6 3 0,-1 1 2 16,2 2-3-16,-2 2-5 0,3 1-6 0,0 1-5 16,1 4-6-16,-3-5-4 0,3 5-5 0,0 0-1 15,0 0-2-15,-8 14-4 0,6 3 1 0,1 5-5 16,-1 1 0-16,1 11 2 0,1 0 3 0,0 1 1 0,4 0 4 15,-3-7 3-15,4-7 1 0,2 1 0 0,-2-2 0 16,2 0-7-16,1-4-6 0,2 0-16 0,-3-5-24 16,-1-1-29-16,0-4-37 0,2-3-46 0,1-2-57 15,-3-1-78-15,-6 0-88 0,11-7-243 0,-6-1-724 16,0-2 196-16</inkml:trace>
        </inkml:traceGroup>
        <inkml:traceGroup>
          <inkml:annotationXML>
            <emma:emma xmlns:emma="http://www.w3.org/2003/04/emma" version="1.0">
              <emma:interpretation id="{77BA2541-78C8-4E72-9B8E-CEF7A852CA3F}" emma:medium="tactile" emma:mode="ink">
                <msink:context xmlns:msink="http://schemas.microsoft.com/ink/2010/main" type="inkWord" rotatedBoundingBox="3439,1313 4589,1335 4581,1764 3431,1742"/>
              </emma:interpretation>
              <emma:one-of disjunction-type="recognition" id="oneOf2">
                <emma:interpretation id="interp10" emma:lang="en-US" emma:confidence="0.5">
                  <emma:literal>Look</emma:literal>
                </emma:interpretation>
                <emma:interpretation id="interp11" emma:lang="en-US" emma:confidence="0">
                  <emma:literal>look</emma:literal>
                </emma:interpretation>
                <emma:interpretation id="interp12" emma:lang="en-US" emma:confidence="0">
                  <emma:literal>Cook</emma:literal>
                </emma:interpretation>
                <emma:interpretation id="interp13" emma:lang="en-US" emma:confidence="0">
                  <emma:literal>took</emma:literal>
                </emma:interpretation>
                <emma:interpretation id="interp14" emma:lang="en-US" emma:confidence="0">
                  <emma:literal>cook</emma:literal>
                </emma:interpretation>
              </emma:one-of>
            </emma:emma>
          </inkml:annotationXML>
          <inkml:trace contextRef="#ctx0" brushRef="#br0" timeOffset="3498.1005">3187 36 617 0,'-1'-5'400'15,"1"5"-61"-15,0 0-49 0,0 0-42 0,0 0-32 0,0 0-21 16,-17 13-20-16,7 5-22 0,-2 1-7 16,0 2-1-16,-9 13-3 0,6-3 0 0,3-6-2 0,0-5-8 15,3 2 1-15,3-1-3 0,-1 0 2 0,2-3 1 0,1-1 0 16,2 0 0-16,2-4 13 0,2-1 12 0,2-3 11 16,1 1 13-16,3-3 0 0,6 4 6 0,5-4-5 15,0-1 4-15,3-1-5 0,0-3-7 0,0-3-9 16,1 1-17-16,-2 0-16 0,1-3-14 0,0-1-12 0,-7 1-15 15,-2 1-48-15,-2-1-60 0,-3 1-90 0,-3-1-104 16,-4-1-116-16,-1 1-142 0,0 3-322 0,0 0-949 16,0 0 255-16</inkml:trace>
          <inkml:trace contextRef="#ctx0" brushRef="#br0" timeOffset="3987.8795">3301 328 353 0,'-3'3'248'16,"2"1"-18"-16,0 0-5 0,1-1 4 0,0-3 1 0,0 8 7 15,0-8 1-15,2 9-1 0,2-5 4 0,5 2 2 16,0 1 2-16,0-4-3 0,10 5-5 0,1-3-6 16,2 0-5-16,0-3-12 0,-1 0-17 0,3-1-11 15,-2-2-13-15,-2 1-9 0,-2-3-12 0,-4 0-9 16,-1 0-12-16,-3 1-6 0,-3-2-16 0,-2 2-6 0,-1-3-30 16,-3 1-18-16,-1 1-31 0,0 3-28 0,-9-11-33 15,1 4-35-15,-10-2-37 0,-1 2-20 0,0 0-25 16,-2 2-1-16,0 0-10 0,0 1-2 0,1 0-2 15,1 2-6-15,4 1-9 0,2 1-8 0,3-2-9 16,1 2-17-16,9 0-27 0,-8 0-213 0,8 0-548 16,0 0 150-16</inkml:trace>
          <inkml:trace contextRef="#ctx0" brushRef="#br0" timeOffset="4411.458">3729 294 375 0,'0'0'191'15,"0"0"-26"-15,0 0-19 0,0 0-8 0,0 0-5 16,0 0 2-16,-9 3-5 0,9-3 5 0,-6 4-3 16,3-1-1-16,1 0-2 0,-1 2 0 0,1 0 0 0,0-1 8 15,1 2 3-15,1-6 1 0,0 14 6 16,3-7 10-16,0-1 8 0,2 2-3 0,3-1 10 0,0-2-9 16,2 0 1-16,0 0-7 0,1 1-10 0,6-2-10 15,-2-3-10-15,-2 1-8 0,-2-1-9 0,1-1-9 0,-2 0-9 16,-2 0-6-16,0-1-7 0,-3-2-7 0,-5 3-11 15,7-4-16-15,-6-1-18 0,-1 5-21 0,-1-7-27 16,-4 0-25-16,-3-1-25 0,-6-2-32 0,-4-1-21 0,-2 3-17 16,0-1-21-16,0 2-17 0,0 0-22 0,0 2-31 0,5 1-30 15,2 0-225-15,3 3-584 0,3-4 160 0</inkml:trace>
          <inkml:trace contextRef="#ctx0" brushRef="#br0" timeOffset="4939.4082">4147 230 274 0,'-17'4'293'0,"0"3"-36"0,-2 1-19 0,2 1-19 0,0 0-11 0,2 0-16 16,5-1-19-16,-1 0-5 0,5-2-2 0,-1 1 7 15,3-1 12-15,-1 2 17 0,2-1 16 0,5-1 9 16,0 3 4-16,3-1-3 0,3-1-6 0,0 2-12 16,1-3-12-16,7 2-22 0,2 2-13 0,1-2-17 15,0-2-19-15,-1 0-10 0,1 0-14 0,-2-1-39 16,-4-2-57-16,-3 0-79 0,-2-1-87 0,-8-2-119 16,0 0-366-16,0 0-773 0,0 0 209 0</inkml:trace>
          <inkml:trace contextRef="#ctx0" brushRef="#br0" timeOffset="4694.8677">4047 65 774 0,'-7'-3'496'15,"7"3"-50"-15,0 0-33 0,0 0-41 0,0 0-35 0,0 0-36 16,0 0-24-16,0 0-16 0,0 0-6 0,0 0-1 15,-8 11-13-15,6 0-10 0,-2 6-18 0,2 2-5 16,0 1-20-16,-1 4-15 0,1-4-18 0,1 6-18 0,-2 8-3 16,2-6-21-16,0-5-6 0,1 0-11 0,-2-2-6 15,2 2-9-15,0-3-9 0,0 0-13 0,2-3-4 16,-2-2-27-16,1-4-35 0,0-2-41 0,0-1-46 16,-1-2-48-16,2-2-48 0,0 0-41 0,-2-4-49 0,0 0-58 15,0 0-74-15,0 0-253 0,0 0-798 0,15-16 215 16</inkml:trace>
        </inkml:traceGroup>
      </inkml:traceGroup>
    </inkml:traceGroup>
    <inkml:traceGroup>
      <inkml:annotationXML>
        <emma:emma xmlns:emma="http://www.w3.org/2003/04/emma" version="1.0">
          <emma:interpretation id="{ABFA5763-EE68-4692-999C-73EE100167D4}" emma:medium="tactile" emma:mode="ink">
            <msink:context xmlns:msink="http://schemas.microsoft.com/ink/2010/main" type="paragraph" rotatedBoundingBox="599,1967 7173,2241 7122,3452 549,3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E54DF7-4F16-4211-8086-C94B6F19C0DD}" emma:medium="tactile" emma:mode="ink">
              <msink:context xmlns:msink="http://schemas.microsoft.com/ink/2010/main" type="line" rotatedBoundingBox="599,1967 7173,2241 7122,3452 549,3178">
                <msink:destinationLink direction="with" ref="{163B1B6C-FCB9-4ADC-A4EE-06ED8F6C414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5199E29-FCB4-4668-AA34-69F8FA98B5B3}" emma:medium="tactile" emma:mode="ink">
                <msink:context xmlns:msink="http://schemas.microsoft.com/ink/2010/main" type="inkWord" rotatedBoundingBox="585,2298 671,2302 649,2819 564,2815"/>
              </emma:interpretation>
              <emma:one-of disjunction-type="recognition" id="oneOf3">
                <emma:interpretation id="interp15" emma:lang="en-US" emma:confidence="0.5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r</emma:literal>
                </emma:interpretation>
                <emma:interpretation id="interp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6081.2618">212 1164 622 0,'0'0'508'0,"-1"-6"-62"0,1 6-52 0,0 0-38 0,0 0-45 0,0 0-37 16,0 0-31-16,0 0-29 0,0 0-21 0,0 0-13 0,0 0-4 15,-5 18-14-15,2 0-13 0,-1 0-11 0,0 5-14 16,2-1-9-16,-1 1-16 0,1 13-9 0,-1-11-10 15,1-3-7-15,1-2-5 0,-2 4-8 0,2-3-4 16,0-2-7-16,1 0-3 0,0-4-5 0,0-2-4 0,1-4-1 16,-1 0-8-16,1-4-6 0,-2 0-11 0,1-1-6 15,0-4-11-15,0 5-16 0,0-5-30 0,0 0-39 32,0 0-26-32,0 0-20 0,2-18 5 0,-2-2 2 0,0-4 5 15,3-15 1-15,-3-1-2 0,2-2 11 16,1 1 11-16,-1 1 15 0,1 2 12 0,1 2 28 0,-3 8 28 0,2 6 21 15,0 3 23-15,0 0 7 0,-1 1 25 0,5 2 12 16,-4 4 11-16,1 3 15 0,-1 2 6 0,0 0 4 0,-1 1-3 16,1 2-11-16,1 0-6 0,-2 1-9 15,-2 3-4-15,7-3 2 0,-7 3 1 16,0 0-3-16,12 5-2 0,-6 2-3 0,-1 3-8 0,1 8-9 16,-5 3-5-16,-2-1-21 0,-3 1-49 0,-5 1-49 0,1 2-57 15,0-4-50-15,-3 0-55 0,1 0-49 0,0-3-40 16,-3-3-235-16,0-1-674 0,6-4 183 0</inkml:trace>
        </inkml:traceGroup>
        <inkml:traceGroup>
          <inkml:annotationXML>
            <emma:emma xmlns:emma="http://www.w3.org/2003/04/emma" version="1.0">
              <emma:interpretation id="{5C6A992E-F5B9-4BB4-9FB8-D7D5010C5E43}" emma:medium="tactile" emma:mode="ink">
                <msink:context xmlns:msink="http://schemas.microsoft.com/ink/2010/main" type="inkWord" rotatedBoundingBox="845,2181 1958,2228 1924,3031 812,2985"/>
              </emma:interpretation>
              <emma:one-of disjunction-type="recognition" id="oneOf4">
                <emma:interpretation id="interp20" emma:lang="en-US" emma:confidence="0.5">
                  <emma:literal>[Flu</emma:literal>
                </emma:interpretation>
                <emma:interpretation id="interp21" emma:lang="en-US" emma:confidence="0">
                  <emma:literal>(Flu</emma:literal>
                </emma:interpretation>
                <emma:interpretation id="interp22" emma:lang="en-US" emma:confidence="0">
                  <emma:literal>Flu</emma:literal>
                </emma:interpretation>
                <emma:interpretation id="interp23" emma:lang="en-US" emma:confidence="0">
                  <emma:literal>Elu</emma:literal>
                </emma:interpretation>
                <emma:interpretation id="interp24" emma:lang="en-US" emma:confidence="0">
                  <emma:literal>[Thu</emma:literal>
                </emma:interpretation>
              </emma:one-of>
            </emma:emma>
          </inkml:annotationXML>
          <inkml:trace contextRef="#ctx0" brushRef="#br0" timeOffset="6444.5067">796 916 543 0,'-9'-2'415'16,"-1"0"-55"-16,0 0-32 0,0 5-15 0,-8 3-34 15,-2 3-19-15,-2 3-16 0,-10 11-11 0,1 7-12 0,0 1-2 16,3 2-8-16,1 3-5 0,-15 33-2 0,18-29-6 16,9-5-10-16,0 2-13 0,5 2-6 0,4 0-6 15,3 0-8-15,2 0-4 0,3-1-14 0,5-2-10 16,4 1-5-16,3-3-28 0,-4-9-4 0,3-4-23 0,0-1-31 16,3-2-41-16,-1-3-47 0,3-2-69 0,0-1-84 15,-1-6-93-15,3-3-103 0,0-6-265 0,1 0-797 16,-2-8 215-16</inkml:trace>
          <inkml:trace contextRef="#ctx0" brushRef="#br0" timeOffset="6750.3328">753 1074 727 0,'0'0'437'0,"0"0"-54"0,0 0-26 0,-2-4-54 0,2 4-35 0,0 0-16 15,0 0-11-15,0 0 1 0,-2 21-1 0,1-11-9 16,-1 9-4-16,1-2-6 0,-3 1-13 0,3 1-18 31,0-3-17-31,2 3-18 0,-1-2-11 0,1 0-14 16,1-2-14-16,-2-4-11 0,1-1-7 0,-1 2-13 15,2-2-19-15,1-1-43 0,-2 0-58 0,2-4-63 0,-3 2-62 16,1-2-71-16,-1-5-65 0,2 5-370 0,-2-5-796 16,0 0 213-16</inkml:trace>
          <inkml:trace contextRef="#ctx0" brushRef="#br0" timeOffset="6908.4668">722 1133 4604 0,'3'-3'514'15,"1"-2"-233"-15,-2 4-123 0,1-3-46 0,2 1-5 16,0-2-3-16,2 1 1 0,3-1-9 0,1 1-17 16,9-2-15-16,1 0-9 0,1 1-5 0,0 0-5 15,1 2-33-15,-4 1-63 0,-7 0-84 0,1 2-91 16,-4 1-88-16,-5 1-90 0,-4-2-322 0,2 5-872 0,-2-5 235 16</inkml:trace>
          <inkml:trace contextRef="#ctx0" brushRef="#br0" timeOffset="7077.3932">754 1237 400 0,'7'-5'782'16,"2"-1"-164"-16,2 1-92 0,-1-1-73 0,9-3-57 16,0 1-50-16,-1 0-44 0,1 1-86 0,-5 2-115 15,-1 1-136-15,-5 3-162 0,-3-2-337 0,-5 3-643 16,0 0 176-16</inkml:trace>
          <inkml:trace contextRef="#ctx0" brushRef="#br0" timeOffset="7888.6675">975 1323 426 0,'0'0'378'0,"0"0"-42"0,0 0-25 0,0 0-24 0,0 0-18 0,0 0-18 16,0 0-6-16,0 0-2 0,0 0-9 0,0 0-10 15,0 0-11-15,0 0-14 0,14-6-16 16,-10 2-18-16,0-1-17 0,1-2-15 0,1-2-12 0,-1-1-15 15,3-6-10-15,-3-1-12 0,0-1-14 0,0-2-15 16,-1-2-12-16,-1 1-9 0,0-2-10 0,-1 3-3 0,0-2-1 16,-2 3 3-16,1 4 5 0,-1 2 10 0,-1 3 11 15,1 2 5-15,0 2 5 0,0 1-6 0,-1 0-5 16,1 2-6-16,0 3-3 0,0-5-5 0,0 5-5 16,0 0-7-16,0 0 1 0,0 0-2 0,-4 14-1 0,3-3-5 15,0 7-1-15,-2 2-2 0,3 1 1 0,0 2 5 16,0-1 6-16,1 13 2 0,2-11 0 15,2-3 3-15,-1 1-4 0,2 0-12 0,2-3-22 0,-1 0-36 16,1-2-47-16,2-1-49 0,1-2-47 0,-1-4-57 16,0-3-59-16,0-3-77 0,1-1-211 0,2-2-711 0,-3-1 194 15</inkml:trace>
          <inkml:trace contextRef="#ctx0" brushRef="#br0" timeOffset="8530.0196">1235 1232 317 0,'0'0'235'0,"-5"3"-34"0,5-3-7 0,0 0-17 0,0 4-2 16,0-4-9-16,0 0-1 0,0 0-3 0,0 0-7 15,0 0-7-15,0 0-4 0,4 6-10 0,-4-6-10 0,0 0-6 16,0 0-11-16,0 0-3 0,0 0-10 0,0 0-12 15,0 0-11-15,4 4 2 0,-4-4-11 0,0 0-7 16,0 0-4-16,4 3-2 0,-4-3-11 0,0 0 1 16,2 3-5-16,-2-3-2 0,0 0 3 0,0 0-8 15,5 5 7-15,-5-5 0 0,0 0 9 0,0 0 7 0,4 2 6 16,-4-2 6-16,0 0 4 0,0 0-8 0,0 0-10 16,0 0 5-16,0 0-16 0,0 0 0 0,0 0-4 15,0 0 0-15,0 0-10 0,10-7-5 0,-10 7 5 16,0 0-5-16,4-4 4 0,-4 4-3 0,0 0-6 0,1-3-3 15,-1 3 5-15,0 0 5 0,0 0-9 16,3-5 6-16,-3 5 1 0,0 0 3 0,0 0-6 16,0 0 3-16,0 0-1 0,0 0-7 0,0 0 6 0,0 0-7 15,0 0 2-15,0 0 2 0,0 0-4 0,0 0-1 16,-3 15-2-16,2-10 0 0,0 5-10 0,-1-1 11 0,2 1 0 16,0-1-1-16,2 0 4 0,-1 0 3 15,1 0 11 1,1-2-1-16,0-1 4 0,0-1-2 0,1-2 0 15,0 0-5-15,-1 1-1 0,2-2-11 0,-5-2-11 16,11 3-9-16,-11-3-25 0,18 0-15 0,-9-3-14 0,1 0 2 16,-4-2-9-16,3 0-2 0,-1-4 0 15,-2 3-1-15,0-3 0 0,-1-1 0 0,0 2 9 0,-3-2 9 0,2 3 13 0,-3 0 7 0,1 3 11 16,-1-1 10-16,-1 5 7 0,0-4 5 0,0 4 9 16,0 0 2-16,-3-6 6 0,3 6 16 0,0 0 3 0,0 0 6 15,0 0 25-15,0 0 10 0,0 0 6 16,0 0 3-16,-1 15 5 0,4-5-4 0,-1-1 1 0,1 0-8 31,2 1-4-31,-2-1-3 0,2 1-11 0,1 0-3 16,4 4-7-16,0 0-9 0,-2-5-30 0,1 1-38 0,5 0-48 15,-3-3-65-15,0-1-67 0,7 0-83 0,-8-2-281 16,3-1-688-16,-1-3 187 0</inkml:trace>
        </inkml:traceGroup>
        <inkml:traceGroup>
          <inkml:annotationXML>
            <emma:emma xmlns:emma="http://www.w3.org/2003/04/emma" version="1.0">
              <emma:interpretation id="{3CFF54C0-0DB9-4EA7-AC6E-3D3A1559E1BA}" emma:medium="tactile" emma:mode="ink">
                <msink:context xmlns:msink="http://schemas.microsoft.com/ink/2010/main" type="inkWord" rotatedBoundingBox="2156,2573 2243,2576 2240,2648 2153,2645"/>
              </emma:interpretation>
              <emma:one-of disjunction-type="recognition" id="oneOf5">
                <emma:interpretation id="interp25" emma:lang="en-US" emma:confidence="0.5">
                  <emma:literal>=</emma:literal>
                </emma:interpretation>
                <emma:interpretation id="interp26" emma:lang="en-US" emma:confidence="0">
                  <emma:literal>-</emma:literal>
                </emma:interpretation>
                <emma:interpretation id="interp27" emma:lang="en-US" emma:confidence="0">
                  <emma:literal>:</emma:literal>
                </emma:interpretation>
                <emma:interpretation id="interp28" emma:lang="en-US" emma:confidence="0">
                  <emma:literal>.</emma:literal>
                </emma:interpretation>
                <emma:interpretation id="interp2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8714.1429">1771 1319 660 0,'0'0'543'0,"-7"-7"-71"0,7 7-39 0,0 0-35 0,5-4-39 16,-5 4-42-16,7-3-37 0,0 2-32 0,3-1-40 31,-2-2-50-31,3 2-66 0,-3 0-81 0,-2 0-77 0,-6 2-80 16,8-1-89-16,-8 1-276 0,0 0-611 0,0 0 168 15</inkml:trace>
          <inkml:trace contextRef="#ctx0" brushRef="#br0" timeOffset="8846.0645">1783 1361 743 0,'0'0'553'15,"10"0"-77"-15,-10 0-48 0,10-3-41 0,-10 3-39 0,9-2-40 16,-3 1-37-16,-6 1-44 0,12-1-70 0,-12 1-102 15,11-2-93-15,-11 2-114 0,8-1-113 0,-8 1-212 0,0 0-572 16,0 0 158-16</inkml:trace>
        </inkml:traceGroup>
        <inkml:traceGroup>
          <inkml:annotationXML>
            <emma:emma xmlns:emma="http://www.w3.org/2003/04/emma" version="1.0">
              <emma:interpretation id="{CF131158-22E6-4C99-8F06-14AE274B1896}" emma:medium="tactile" emma:mode="ink">
                <msink:context xmlns:msink="http://schemas.microsoft.com/ink/2010/main" type="inkWord" rotatedBoundingBox="2374,2172 5191,2289 5153,3185 2336,3068"/>
              </emma:interpretation>
              <emma:one-of disjunction-type="recognition" id="oneOf6">
                <emma:interpretation id="interp30" emma:lang="en-US" emma:confidence="0.5">
                  <emma:literal>Faliscan</emma:literal>
                </emma:interpretation>
                <emma:interpretation id="interp31" emma:lang="en-US" emma:confidence="0">
                  <emma:literal>Fakc/scasm</emma:literal>
                </emma:interpretation>
                <emma:interpretation id="interp32" emma:lang="en-US" emma:confidence="0">
                  <emma:literal>Faison</emma:literal>
                </emma:interpretation>
                <emma:interpretation id="interp33" emma:lang="en-US" emma:confidence="0">
                  <emma:literal>Fairfaxian</emma:literal>
                </emma:interpretation>
                <emma:interpretation id="interp34" emma:lang="en-US" emma:confidence="0">
                  <emma:literal>Filiferin</emma:literal>
                </emma:interpretation>
              </emma:one-of>
            </emma:emma>
          </inkml:annotationXML>
          <inkml:trace contextRef="#ctx0" brushRef="#br0" timeOffset="9873.9777">1969 1201 653 0,'9'-3'649'0,"1"0"-102"0,1 0-54 0,-1-2-42 0,9-2-41 16,-2 1-40-16,2-1-47 0,1 1-45 0,-3 0-29 31,4 3-68-31,-7-1-92 0,-4 0-113 0,-3 2-110 16,-7 2-116-16,9 0-338 0,-9 0-707 0,0 0 192 15</inkml:trace>
          <inkml:trace contextRef="#ctx0" brushRef="#br0" timeOffset="9717.9478">2019 996 4643 0,'0'0'414'0,"0"0"-195"0,1-4-82 0,-1 4-15 0,0 0 7 0,10-4 9 0,-3 3-2 16,3 0-8-16,9-1-21 0,1 0-11 0,1 1-10 0,2 0-10 16,3-1-2-16,-3 2-12 0,2 0-8 0,-3 0-21 0,-2 2-63 15,-9-5-73-15,0 4-92 0,-2 1-53 0,-9-2-76 31,2 5-100-31,-2-5-313 0,-21 14-884 0,1-7 239 16</inkml:trace>
          <inkml:trace contextRef="#ctx0" brushRef="#br0" timeOffset="9551.1021">2063 1047 574 0,'0'-6'567'0,"0"6"-70"0,0 0-52 0,0 0-39 0,0 0-41 15,0 0-36-15,0 0-35 0,0 0-16 0,0 0-18 31,-4 21-14-31,3-3-23 0,-2 0-20 0,1 1-22 0,-1 2-14 16,1 1-18-16,1-1-16 0,-1 0-11 0,1 0-17 16,0 1-3-16,1-2-13 0,0-2-10 0,1 0-16 15,0-1-29-15,1-5-33 0,-1-4-44 0,0-1-53 0,-1-2-50 16,1 0-48-16,-1-5-67 0,0 0-70 0,0 0-336 16,0 0-801-16,0 0 216 0</inkml:trace>
          <inkml:trace contextRef="#ctx0" brushRef="#br0" timeOffset="10628.1839">2408 1198 506 0,'-5'1'248'0,"0"1"-39"0,2-1-27 0,-2-1-21 0,-1 3-26 0,0-2-17 16,-4 1-18-16,0 1-14 0,2 0-7 0,-4 0-12 16,2 1-4-16,0-2 4 0,0 1 8 0,3 1 5 15,-1-2 8-15,-1 1 3 0,3 1 3 0,1 0-4 31,0-1 4-31,1 0-4 0,1 0 4 0,0 0 4 0,3-3 5 0,-2 7 0 16,2-2 4-16,0-5-5 0,1 7 17 0,-1-7-6 16,4 5-1-16,-1-2-5 0,1 0-6 0,1 0-2 0,0-2-14 15,-5-1-10-15,11 3-5 0,-4-2-7 0,3 0-10 16,-10-1 1-16,15-2-3 0,-9 1-18 0,0-2-13 16,-1 0-10-16,-1 0-17 0,-4 3-4 0,7-6-1 15,-4 3-1-15,-3 3-9 0,5-5 5 0,-5 5 5 0,1-2 9 16,-1 2-7-16,0 0 5 0,3-5-4 0,-3 5 5 0,0 0-4 15,0 0 4-15,0 0-4 0,0 0 2 16,0 0 0-16,3-3 2 0,-3 3 10 0,0 0 11 0,0 0-1 16,8 10 9-16,-4-5-8 0,-1-2-4 0,5 4 4 15,0 1-9 1,-1-1 5-16,3-2-13 0,0 2-20 0,7 0-16 0,-4 0-19 16,0-2-25-16,-2-3-22 0,1-1-28 0,0-1-25 15,-1 0-23-15,2-3-18 0,-3 0-17 0,2-3-3 16,-2 0 2-16,-1-3 24 0,-2 2 22 0,3-8 18 15,-2-1 32-15,0 0 48 0,-2-1 30 0,0 0 31 16,0-4 36-16,-4-1 36 0,3 0 36 0,-2 0 30 0,-2 0 28 16,0 1 26-16,2 1 21 0,-3 3 18 0,0 7 11 0,0 1 0 15,0 2-9-15,0 1-12 0,0 0-15 16,0 6-20-16,-1-6-19 0,1 3-16 0,0 3-20 16,0 0-12-16,0 0-14 0,0 0-5 0,0 0-8 0,-3 12-3 15,2 5 1-15,-2 3-1 0,2 0-5 16,0 2-2-16,-2 1-7 0,1-1-2 0,1 3-11 0,1-2-2 15,-1 1-3-15,1-1-9 0,0 0 4 0,0 0-12 16,2-1-25-16,0-3-36 0,0-2-43 0,0-6-59 16,2 1-60-16,0-4-59 0,-1-3-69 0,2-4-381 15,-5-1-842-15,13 0 227 0</inkml:trace>
          <inkml:trace contextRef="#ctx0" brushRef="#br0" timeOffset="10938.8666">2829 1199 325 0,'-9'-1'310'0,"5"-1"-40"0,4 2-35 0,-6 0-31 0,6 0-28 0,0 0-17 16,-8 0-17-16,8 0-13 0,0 0-3 0,0 0 0 16,0 0 10-16,0 0 5 0,0 0 13 0,0 0 4 15,0 0 7-15,0 0 0 0,0 0 7 0,0 0-5 16,0 0 4-16,-7 0 0 0,7 0-5 0,0 0-4 15,0 6-11-15,0-6-6 0,1 6-9 0,0 0-7 16,1 3-10-16,-1 0-13 0,0 0-14 0,0 1-4 0,-1 0-12 16,2 2-4-16,-2 4-8 0,-3 0-4 0,2-2-8 0,0-4-20 15,-3-1-32-15,1-1-41 0,-2 0-37 0,2-1-47 32,-1-1-37-32,2-1-55 0,-2-2-51 0,4-3-80 15,-8 2-230-15,8-2-694 0,0 0 189 0</inkml:trace>
          <inkml:trace contextRef="#ctx0" brushRef="#br0" timeOffset="11247.682">3009 1238 672 0,'0'0'446'16,"0"0"-24"-16,0 0-17 0,0 0-12 0,0 0-23 0,0 0-32 15,0 0-21-15,0 0-20 0,0 0-21 16,0 0-21-16,0 0-15 0,-26 5-22 0,26-5-13 0,0 0-21 0,0 0-23 16,0 0-27-16,0 0-11 0,0 0-19 0,0 0-20 15,0 0-21-15,0 0-16 0,0 0-8 0,-7 2 1 16,7-2-12-16,-7 3-6 0,4-1-1 0,-2 2 1 16,1-1-9-16,0 0 1 0,0 2-5 0,0-1 5 0,-1 5-5 15,2-1 9-15,0 1 0 0,2 0 4 0,1-2 7 16,1 3-5-16,2-1 8 0,2-1-6 0,0-1 6 15,1-2-25-15,3 1-18 0,1-1-48 0,-1-3-61 16,4-1-68-16,0-1-88 0,8-2-83 0,-3-5-356 0,-1-1-860 16,-1-1 234-16</inkml:trace>
          <inkml:trace contextRef="#ctx0" brushRef="#br0" timeOffset="11486.8825">3417 947 506 0,'0'0'581'15,"-8"6"-99"-15,5-3-29 0,-2 6-15 0,-5 8-18 16,2 7-20-16,-7 13-15 0,1 6-23 0,-2-1-20 16,-7 39-23-16,-1-7-16 0,6-21-19 0,4-10-16 15,-10 34-19-15,10-27-17 0,4-9-19 0,1 0-21 0,0-1-21 16,3-1-16-16,-2-2-15 0,3-3-24 0,1-9-33 15,2-6-38-15,-2-2-49 0,4-3-56 0,-1-5-58 16,0-2-62-16,1-2-81 0,0-5-95 0,0 0-130 16,0 0-300-16,0 0-942 0,-3-30 253 0</inkml:trace>
          <inkml:trace contextRef="#ctx0" brushRef="#br0" timeOffset="12222.5186">3649 1188 577 0,'0'0'447'15,"0"0"-61"1,0 0-47-16,0 0-37 0,0 0-45 0,0 0-20 16,0 0-22-16,0 0-31 0,-29-2-20 0,17 2-22 15,-6-2-21-15,-2 4-27 0,1-1-6 0,0 0 1 16,5 1-17-16,2 1-8 0,1-1-7 0,1-1-9 15,1 1-5-15,-1 2-9 0,2-2 2 0,3 0 5 0,-2 0-3 16,3 1 6-16,4-3 14 0,-5 6 25 0,4-3 19 16,1-3 20-16,1 7 11 0,4 4 10 0,0-4 5 15,3 3 1-15,2 4 1 0,0 2-3 0,2-1-8 16,0 2-7-16,0-1-6 0,0 1-3 0,-2 2-13 0,1-2-7 16,-4 1-11-16,-1 0-6 0,-3 1-2 0,-3 0-2 15,-5 1-12-15,-4 0-8 0,-5 1-54 0,-2-2-51 16,-1-4-53-16,-2 1-51 0,0-1-55 0,0-5-48 0,-2-1-55 15,2-5-56-15,3-4-353 0,2-3-856 0,4-1 231 16</inkml:trace>
          <inkml:trace contextRef="#ctx0" brushRef="#br0" timeOffset="12619.2914">3659 1404 321 0,'0'0'580'0,"0"0"-65"0,2 3-36 0,-2-3-26 0,0 0-31 0,0 0-33 16,0 0-37-16,0 0-32 0,14-4-36 0,-14 4-20 15,8-3-38-15,-8 3-22 0,9-3-22 0,-5 0-20 16,-4 3-18-16,6-2-6 0,-6 2-31 0,4-3-30 15,-4 3-27-15,3-4-26 0,-3 4-21 0,0 0-14 16,-4-8-16-16,4 8-10 0,-9-5-8 0,4 3 3 0,5 2 5 31,-9-1 4-31,-1-2 0 0,2 3 4 0,8 0 2 0,-14 0 2 16,14 0 4-16,-10 0 0 0,10 0 3 0,-9 3 5 16,5 0 4-16,4-3 12 0,-5 5 16 0,5 0 11 15,-1-1 2-15,1 2 2 0,1-1 5 0,1 4-5 16,3 2 1-16,5 2-3 0,1 1-3 0,-1-1-10 15,4 0-13-15,-2-5-22 0,3 2-37 0,3-4-52 0,-1 3-43 0,1-5-52 0,-1-1-50 16,2 0-55-16,1-3-60 0,-1-1-203 0,-4-2-680 16,3 1 184-16</inkml:trace>
          <inkml:trace contextRef="#ctx0" brushRef="#br0" timeOffset="13054.57">3982 1395 536 0,'-14'-1'301'0,"4"1"-31"0,1 0-28 0,2 0-31 0,7 0-27 16,-13 1-22-16,7 2-16 0,6-3-21 0,-10 2-9 15,6 1-12-15,4-3-9 0,-7 3 0 0,7-3 2 0,-7 4-1 32,7-4-6-32,-6 2 6 0,6-2 1 0,0 0-5 15,-6 4 2-15,6-4 4 0,0 0-3 0,0 0 2 16,-3 6-5-16,3-6 2 0,0 0-5 0,0 0-11 15,0 0-3-15,0 0-19 0,9 8 7 0,-5-4-2 16,-4-4-5-16,10 4-7 0,-5-1-8 0,-5-3 0 16,9 3-6-16,-9-3-4 0,9 2-2 0,-9-2-4 15,7 2 4-15,-7-2-7 0,6 2 1 0,-6-2-2 0,0 0-19 16,0 0-15-16,0 0-18 0,0 0-1 0,9 1-1 16,-9-1 6-16,0 0 2 0,0 0-3 0,6-8 6 0,-6 8 7 15,2-5 15-15,-2 5 25 0,2-6 22 0,-2 6 28 16,0 0 27-16,2-5 21 0,-2 5 3 0,0 0 1 15,1-5-5-15,-1 5-14 0,0 0-12 0,0 0-13 0,3-5-10 16,-3 5-12-16,0 0-3 0,0 0-8 0,0 0-1 0,0 0-8 16,0 0-6-16,11 17 3 0,-7-9-5 0,1 1-6 15,-1 3-3-15,2 5-4 0,1-4-20 16,1 3-33-16,0-2-43 0,1-1-36 0,-2-5-37 0,1 0-34 16,1 0-40-16,3-3-45 0,0-2-51 0,6 0-301 15,2-3-742-15,0-2 199 0</inkml:trace>
          <inkml:trace contextRef="#ctx0" brushRef="#br0" timeOffset="13287.8413">4174 1349 421 0,'-8'1'329'16,"1"0"-40"-16,2 2-27 0,5-3-7 0,-6 4-10 15,6-4-7-15,-1 6-5 0,1-6-20 0,2 8 13 16,2-4-1-16,0 1-1 0,3 4-6 0,0-1-5 15,0 0-11-15,1-1-13 0,-1 2-7 0,0-1-18 16,-1 0-14-16,0 0-15 0,-1-1-15 0,0 2-6 0,0 0-9 16,-5-1-16-16,0 3-31 0,-5-1-71 0,-3 6-95 15,-3-2-102-15,3-4-115 0,-2-3-286 0,2 1-733 16,0-4 200-16</inkml:trace>
          <inkml:trace contextRef="#ctx0" brushRef="#br0" timeOffset="13854.2324">4407 1382 479 0,'0'0'316'16,"-21"3"-43"-16,21-3-35 0,-11 4-25 0,5-1-26 0,1-1-12 15,1 3-16-15,-3 2-9 0,4-1 0 0,0-1-9 0,2 0 17 16,1-5-1-16,0 8 9 0,0-8 11 15,4 10 7-15,-2-8 7 0,7 3 1 0,-3-2-1 0,3 1-5 16,1-1-11-16,0-1-7 0,0-1-11 0,0-1-14 16,0 0-13-16,-1 0-11 0,-9 0-16 0,14 0-7 0,-14 0-21 15,8-4-33-15,-4 1-40 0,-4 3-34 0,4-5-32 16,-4 5-32-16,0-5-25 0,0 5-23 0,-5-8-21 0,1 3-8 16,-2 0 8-16,-2 2 7 0,2-2 22 0,0 1 5 15,2 3 23-15,-1-4 20 0,5 5 28 0,-8-3 28 16,6 0 20-16,2 3 31 0,-5-3 27 0,5 3 24 0,0 0 25 15,-1-5 29-15,1 5 22 0,0 0 17 0,10-6 11 16,-4 4 10-16,3-1 0 0,1 0 3 0,1-1-7 16,2 2-4-16,-3-1-4 0,2 2-17 0,-1-2-11 15,1 1-17-15,-1 1-7 0,-1 1-18 0,-10 0-9 16,18 1-8-16,-12 1-7 0,0 1-7 0,-6-3-4 16,8 6-7-16,-6-2-15 0,-1 2-13 15,0-2-20-15,0 1-28 0,-1-5-17 0,3 13-18 16,-2-4-15-16,-1-3-7 0,0-3-4 0,0-3 6 0,2 6 8 15,-2-6 8-15,1 5 10 0,-1-5 6 0,4 4 4 16,-4-4 4-16,0 0 0 0,0 0 5 0,22-12 2 16,-7 2 6-16,2-1 9 0,-2 1 7 0,1-1 10 15,0 1 4-15,0 1 12 0,0 1 21 0,-4 0 0 16,-3 3 5-16,-2 1-7 0,-1 1-8 0,-1 0-3 0,-5 3-1 16,9-1 9-16,-9 1-5 0,0 0 4 0,9 7-6 15,-9-1 0-15,1 4-5 0,-2 7-24 0,1 1-39 0,-3 1-42 16,1-3-45-16,1 3-44 0,2 0-44 0,0-5-51 15,0-4-57-15,2-1-63 0,-2-4-298 0,2 0-814 16,-3-5 220-16</inkml:trace>
        </inkml:traceGroup>
        <inkml:traceGroup>
          <inkml:annotationXML>
            <emma:emma xmlns:emma="http://www.w3.org/2003/04/emma" version="1.0">
              <emma:interpretation id="{4686A77D-7CBA-420C-9CF8-91519FD4D809}" emma:medium="tactile" emma:mode="ink">
                <msink:context xmlns:msink="http://schemas.microsoft.com/ink/2010/main" type="inkWord" rotatedBoundingBox="5424,2672 5545,2677 5541,2771 5420,2766"/>
              </emma:interpretation>
              <emma:one-of disjunction-type="recognition" id="oneOf7">
                <emma:interpretation id="interp35" emma:lang="en-US" emma:confidence="0.5">
                  <emma:literal>=</emma:literal>
                </emma:interpretation>
                <emma:interpretation id="interp36" emma:lang="en-US" emma:confidence="0">
                  <emma:literal>-</emma:literal>
                </emma:interpretation>
                <emma:interpretation id="interp37" emma:lang="en-US" emma:confidence="0">
                  <emma:literal>I</emma:literal>
                </emma:interpretation>
                <emma:interpretation id="interp38" emma:lang="en-US" emma:confidence="0">
                  <emma:literal>_</emma:literal>
                </emma:interpretation>
                <emma:interpretation id="interp3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4066.0545">5032 1392 668 0,'0'0'514'15,"0"0"-37"-15,0 0-33 0,26 1-35 0,-26-1-46 0,17 0-38 0,-7-1-40 16,0 1-35-16,-2 0-27 0,-1-1-35 16,-7 1-60-16,0 0-80 0,14 0-72 0,-14 0-90 0,0 0-87 15,0 0-100-15,0 0-202 0,0 0-604 0,0 0 166 16</inkml:trace>
          <inkml:trace contextRef="#ctx0" brushRef="#br0" timeOffset="14204.3574">5038 1478 3825 0,'6'2'414'0,"1"0"-153"0,-7-2-55 16,12-2-37-16,-12 2 0 0,14-2-22 0,-8 0-13 0,4 1-17 16,0 0-25-16,0 0-10 0,-1 0-13 0,0 0-6 15,-2 0-30-15,-7 1-55 0,12-2-73 0,-12 2-76 0,0 0-77 16,0 0-81-16,0 0-349 0,0 0-813 15,0 0 219-15</inkml:trace>
        </inkml:traceGroup>
        <inkml:traceGroup>
          <inkml:annotationXML>
            <emma:emma xmlns:emma="http://www.w3.org/2003/04/emma" version="1.0">
              <emma:interpretation id="{CEF8513B-6224-4368-AA03-29C55E23D5AA}" emma:medium="tactile" emma:mode="ink">
                <msink:context xmlns:msink="http://schemas.microsoft.com/ink/2010/main" type="inkWord" rotatedBoundingBox="5722,2180 7173,2241 7122,3452 5672,3392"/>
              </emma:interpretation>
              <emma:one-of disjunction-type="recognition" id="oneOf8">
                <emma:interpretation id="interp40" emma:lang="en-US" emma:confidence="0.5">
                  <emma:literal>spry)</emma:literal>
                </emma:interpretation>
                <emma:interpretation id="interp41" emma:lang="en-US" emma:confidence="0">
                  <emma:literal>spray)</emma:literal>
                </emma:interpretation>
                <emma:interpretation id="interp42" emma:lang="en-US" emma:confidence="0">
                  <emma:literal>spring)</emma:literal>
                </emma:interpretation>
                <emma:interpretation id="interp43" emma:lang="en-US" emma:confidence="0">
                  <emma:literal>spiry)</emma:literal>
                </emma:interpretation>
                <emma:interpretation id="interp44" emma:lang="en-US" emma:confidence="0">
                  <emma:literal>spray</emma:literal>
                </emma:interpretation>
              </emma:one-of>
            </emma:emma>
          </inkml:annotationXML>
          <inkml:trace contextRef="#ctx0" brushRef="#br0" timeOffset="14928.4402">5378 1260 233 0,'-13'0'289'16,"3"1"-48"-16,1 0-29 0,2-1-28 0,0 3-17 0,2-1-15 15,0-1-1-15,5-1-4 0,-5 5 4 16,3-4 18-16,2-1 16 0,0 0 21 0,1 8 30 0,3-5 21 15,5 3 13-15,-1-1-4 0,2 1-3 0,6 3-14 16,1 0-15-16,-2 1-8 0,2-1-12 0,-2 0-18 16,-2-1-13-16,0 5-14 0,-3-5-9 0,-2 1-10 31,-2-1-10-31,-1 2-10 0,-2 8-19 0,-7 0-39 16,-3-1-69-16,-6 1-93 0,1 0-97 0,-3-2-96 15,0-2-94-15,0-4-324 0,1-5-841 0,2 0 226 0</inkml:trace>
          <inkml:trace contextRef="#ctx0" brushRef="#br0" timeOffset="15371.4008">5735 1107 3621 0,'-5'-8'313'0,"3"6"-174"0,-4-1-95 0,6 3-10 15,-6-3-6-15,6 3 4 0,-9-3 8 0,9 3-1 16,-9-1-4-16,9 1 1 0,0 0-3 0,-11 7 17 15,3 0 16-15,2 1 12 0,-4 7 12 0,2-1 14 16,0 3 10-16,0 2 8 0,3 1 9 0,-1 0 4 16,1 1 8-16,2 4-7 0,0-2 6 0,1 13-17 0,4-1-8 15,-4 1 2-15,6 1-4 0,-3-1-8 16,4 0-8-16,-3 1-9 0,1-3-7 0,3-1-7 0,-2-6-7 16,0-4-6-16,1-2-5 0,0 1-3 0,-1 0-7 15,-3-2-5-15,1-3-10 0,1-4 0 0,-1-1-16 16,1-4-19-16,-3-1-20 0,1-3-14 0,-1 2-22 15,1-3-17-15,-1-3-26 0,0 0-32 0,0 0-27 16,0 0-21-16,0 0-12 0,-13-16 1 0,8 0 7 0,-3-4 14 16,4-3 13-16,0-15 11 0,1-1 14 0,1 1 14 15,0-5 28-15,4 2 25 0,1 1 19 0,-2-1 25 16,5 4 15-16,3 2 20 0,-2 8 19 0,-1 5 12 16,1 3 9-16,4 2 6 0,-3 1 4 0,-1 4 4 0,-2 4 4 15,-2 0-3-15,1 2-6 0,-1 2-8 0,-1 1 0 16,1 1 3-16,-3 2 0 0,0 0-4 0,0 0-3 15,0 0-6-15,0 18-24 0,-7 1-48 0,-1-1-70 16,0 1-69-16,-2-1-87 0,0 0-82 0,-1-1-324 16,2 2-794-16,4-8 215 0</inkml:trace>
          <inkml:trace contextRef="#ctx0" brushRef="#br0" timeOffset="15956.6649">5745 1471 225 0,'0'0'504'0,"0"0"-42"0,0 0-15 0,0 0-18 0,9 3-18 15,-9-3-24-15,9 0-21 0,-9 0-22 0,16-3-29 16,-6 0-22-16,2-1-25 0,-2 0-27 0,8 0-24 31,-5-2-22-31,-1 1-23 0,-2 1-16 0,-2-2-21 0,-1-1-31 16,0-1-27-16,-1 0-36 0,-2-1-37 0,-3-1-22 15,0 0-21-15,0 0-20 0,-3 0-17 0,0-2-23 16,-2 2-7-16,-1 1-5 0,1 0 5 0,-2 2 6 16,1-2 6-16,1 4 10 0,-1 1 5 0,1-1 11 15,1 1 6-15,3 4 5 0,-6-4 10 0,6 4 2 0,-4-5 13 16,4 5 21-16,-2-2 18 0,2 2 28 15,0 0 16-15,0 0 17 0,0 0 13 0,0 0 10 0,0 0 5 16,0 0 2-16,0 0-1 0,0 0-4 0,0 0-10 16,21 7-6-16,-11-1-8 0,0 1-6 0,-1-2-5 0,5 5-3 15,-3 0-8-15,-1-1-3 0,-2 0-7 0,4 4-3 16,-3-3 0-16,-1 1-8 0,-2-1-16 0,-1-2-29 16,0 1-39-16,0-1-32 0,-1-1-35 0,1 1-25 15,0-4-18-15,0 2-2 0,1-3-3 0,-3 0 5 16,4-3-2-16,-7 0 7 0,15-4 12 0,-5 1 14 0,-1-3 14 15,1 0 17-15,0 1 30 0,-2-2 28 0,0 0 40 16,0 2 36-16,1-1 38 0,-4 1 36 0,0 1 35 16,-1 0 26-16,0 1 13 0,-4 3-2 0,4-4-4 15,-4 4-11-15,3-3-3 0,-3 3-12 0,0 0-12 16,0 0-12-16,0 0-11 0,2 13-7 0,-5-4-9 16,1 1-14-16,-1 1 2 0,-2 5-11 0,0-1-13 15,3-2-18-15,-1-3-49 0,2-2-57 0,-1-1-61 0,2-1-61 16,0-2-48-16,0-4-53 0,3 3-78 0,-3-3-296 15,0 0-798-15,0 0 216 0</inkml:trace>
          <inkml:trace contextRef="#ctx0" brushRef="#br0" timeOffset="16534.2028">6288 1335 567 0,'-1'6'370'0,"0"-2"-60"0,1-4-38 0,-3 6-32 0,2-1-30 0,0-2-29 16,1-3-19-16,-3 8-14 0,2-3-20 0,1-5-16 15,-1 7-19-15,1-3-23 0,0-4-10 0,0 0-1 16,1 7-1-16,-1-7 5 0,0 0 9 0,0 0 7 0,0 0-4 16,0 0 7-16,13 0-7 0,-13 0 6 0,16-4 1 15,-6 0-3-15,-1 1-2 0,1-1-3 0,1 1 5 16,-2 0 8-16,1 1-7 0,-1-1-9 0,1 3 1 0,-2-1-12 16,-1 0 5-16,-7 1-4 0,10 2 1 0,-10-2-8 15,10 3-2-15,-6-1-10 0,1 1-7 0,-2 0-18 16,-3-3-22-16,5 8-20 0,-1-5-23 0,0 1-25 15,-2 0-20-15,2 0-16 0,0-2-6 0,-4-2 0 0,7 7 7 16,-2-5 2-16,4 1 4 16,0-3 8-16,-9 0 10 0,12-2 8 0,-5-1 7 15,-7 3 7-15,11-3 15 0,-6 2 18 0,-2-3 16 16,2 0 15-16,-1 1 13 0,0 0 14 0,1-1 28 16,-1 1 23-16,-4 3 25 0,5-5 19 0,-1 3 17 0,-4 2 3 15,3-5-1-15,-1 4-10 0,-2 1-10 16,0 0-17-16,3-3 0 0,-3 3-6 0,0 0 3 0,0 0 1 15,0 16-6-15,-3 1-4 0,-1 2-8 0,0 4-5 16,-2 12-8-16,-1-8-4 0,2-4-9 0,-2 11-5 16,0-7-7-16,3-5-3 0,0 0-12 0,1-2-33 0,0-3-56 15,1-3-62-15,0-3-67 0,2-3-67 0,-1-4-82 16,1-4-322-16,0 0-785 0,0 0 213 0</inkml:trace>
          <inkml:trace contextRef="#ctx0" brushRef="#br0" timeOffset="16787.0542">6603 949 3937 0,'0'0'401'15,"0"0"-233"-15,0 0-40 0,0 0 49 0,0 0 40 0,9 17 9 16,4 1-9-16,0 2-13 0,7 15-22 0,-1 4 2 15,9 37 2-15,-6 3 3 0,-6-1-3 0,-5 3-13 16,-6 5-3-16,-8-4-10 0,-8 0-9 16,-2-3-15-16,-3-23-12 0,-8 18-14 0,5-23-4 0,1-10-16 15,1-1-30-15,-6-3-50 0,2-1-54 0,0-1-65 16,1-13-69-16,2-7-81 0,-2-1-84 0,0-4-111 16,-2-7-449-16,1-2-1084 0,1-7 289 0</inkml:trace>
        </inkml:traceGroup>
      </inkml:traceGroup>
    </inkml:traceGroup>
    <inkml:traceGroup>
      <inkml:annotationXML>
        <emma:emma xmlns:emma="http://www.w3.org/2003/04/emma" version="1.0">
          <emma:interpretation id="{6FB65AD8-EC1B-4718-97D3-43B3842D4A2F}" emma:medium="tactile" emma:mode="ink">
            <msink:context xmlns:msink="http://schemas.microsoft.com/ink/2010/main" type="paragraph" rotatedBoundingBox="511,3323 7584,3338 7582,4380 509,4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718883-329E-43F4-A89D-6F27A1138126}" emma:medium="tactile" emma:mode="ink">
              <msink:context xmlns:msink="http://schemas.microsoft.com/ink/2010/main" type="line" rotatedBoundingBox="511,3323 7584,3338 7582,4380 509,4365">
                <msink:destinationLink direction="with" ref="{163B1B6C-FCB9-4ADC-A4EE-06ED8F6C414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DCE933B-904C-489A-B9A9-67D23E72D38C}" emma:medium="tactile" emma:mode="ink">
                <msink:context xmlns:msink="http://schemas.microsoft.com/ink/2010/main" type="inkWord" rotatedBoundingBox="510,3603 628,3604 626,4115 509,4114"/>
              </emma:interpretation>
              <emma:one-of disjunction-type="recognition" id="oneOf9">
                <emma:interpretation id="interp45" emma:lang="en-US" emma:confidence="0.5">
                  <emma:literal>p</emma:literal>
                </emma:interpretation>
                <emma:interpretation id="interp46" emma:lang="en-US" emma:confidence="0">
                  <emma:literal>.</emma:literal>
                </emma:interpretation>
                <emma:interpretation id="interp47" emma:lang="en-US" emma:confidence="0">
                  <emma:literal>P</emma:literal>
                </emma:interpretation>
                <emma:interpretation id="interp48" emma:lang="en-US" emma:confidence="0">
                  <emma:literal>r</emma:literal>
                </emma:interpretation>
                <emma:interpretation id="interp4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0160.3775">131 2458 505 0,'0'0'363'16,"0"0"-35"-16,0 0-39 0,0 0-20 0,0 0-18 0,0 0-20 16,0-7-26-16,0 7-19 0,0 0-30 0,0 0-6 15,0 0-18-15,0 0-6 0,0 0-9 0,-2 19-17 0,1 1 2 16,0 3-18-16,-2 1-2 0,2 9-14 0,0-6-5 16,-1-2-5-16,1-3-6 0,1 0 1 0,-1-1-12 15,2 1 2-15,-1-2-12 0,1-1-2 0,1-2 1 16,-2-4-3-16,-2-2 4 0,2-2-10 0,2 0-2 15,-1-2-1-15,-2-2 1 0,2-1-6 0,-1-4-4 16,0 7 3-16,0-7-7 0,0 0-17 0,0 0-18 0,0 0-10 16,0 0-9-16,0 0-15 0,3-15-4 15,-3-4 2-15,0-3 0 0,2-12 4 0,-2-1 0 16,3-3 3-16,-2-1 7 0,3-2 3 0,4 1 7 0,1 1 19 16,-1 4 11-16,0 9 15 0,-2 5 5 0,1 2 7 15,-1-1 4-15,1 3 5 0,0 5 11 0,0 2 6 16,-3 2 1-16,1 2-8 0,-2 1-1 0,-1 0-6 15,0 2 2-15,-2 3 6 0,0 0 2 0,6-2 3 16,-6 2 4-16,0 0-1 0,5 17-16 0,-5-1 8 0,-3 5-3 16,-2-1-2-16,-1 2-12 0,0-1-16 0,-1-1-30 15,-1-1-19-15,0 0-24 0,-1-3-22 0,2 0-26 16,-1-5-29-16,2-1-30 0,2-3-41 0,-1-1-231 16,1-3-540-16,2 1 148 0</inkml:trace>
        </inkml:traceGroup>
        <inkml:traceGroup>
          <inkml:annotationXML>
            <emma:emma xmlns:emma="http://www.w3.org/2003/04/emma" version="1.0">
              <emma:interpretation id="{0CE81524-27D3-4038-907F-C014B564D453}" emma:medium="tactile" emma:mode="ink">
                <msink:context xmlns:msink="http://schemas.microsoft.com/ink/2010/main" type="inkWord" rotatedBoundingBox="783,3391 1666,3393 1664,4249 781,4247"/>
              </emma:interpretation>
              <emma:one-of disjunction-type="recognition" id="oneOf10">
                <emma:interpretation id="interp50" emma:lang="en-US" emma:confidence="0.5">
                  <emma:literal>(Fla</emma:literal>
                </emma:interpretation>
                <emma:interpretation id="interp51" emma:lang="en-US" emma:confidence="0">
                  <emma:literal>(Flu</emma:literal>
                </emma:interpretation>
                <emma:interpretation id="interp52" emma:lang="en-US" emma:confidence="0">
                  <emma:literal>(Flat</emma:literal>
                </emma:interpretation>
                <emma:interpretation id="interp53" emma:lang="en-US" emma:confidence="0">
                  <emma:literal>(Flag</emma:literal>
                </emma:interpretation>
                <emma:interpretation id="interp54" emma:lang="en-US" emma:confidence="0">
                  <emma:literal>(Fly</emma:literal>
                </emma:interpretation>
              </emma:one-of>
            </emma:emma>
          </inkml:annotationXML>
          <inkml:trace contextRef="#ctx0" brushRef="#br0" timeOffset="32768.8225">636 2437 872 0,'0'0'508'0,"0"0"-80"0,0 0-57 16,0 0-44-16,11-1-37 0,-1 0-45 0,1-2-67 15,6 1-89-15,-4 2-104 0,0-1-115 0,-3 0-300 0,3 1-513 16,-2 0 142-16</inkml:trace>
          <inkml:trace contextRef="#ctx0" brushRef="#br0" timeOffset="32638.8675">640 2297 3657 0,'-1'-6'455'0,"1"6"-183"0,0 0-126 0,-2-3-55 0,2 3 2 0,0 0 1 15,4-5 0-15,-1 4-8 0,2-2-16 0,5 2-2 16,-1-2-8-16,3 3-5 0,10-4-5 0,-3 2-9 15,0 1-41-15,-5 0-52 0,-1 2-54 0,0-1-62 16,-3 0-57-16,0 1-62 0,-4 0-75 0,-2 3-205 0,-4-4-679 16,0 0 184-16</inkml:trace>
          <inkml:trace contextRef="#ctx0" brushRef="#br0" timeOffset="33169.3775">946 2242 690 0,'0'0'608'16,"-2"-3"-86"-16,2 3-58 0,0 0-58 0,0 0-41 0,0 0-43 15,0 0-23-15,-7 13-20 0,6 4-23 0,-1 3-16 16,0 3-17-16,-1 13-11 0,2 2-16 0,-2-3-19 15,1 0-20-15,1-7-5 0,-1-5-23 0,2 0-15 16,-2-2-15-16,2 0-11 0,0 1-5 0,1-3-15 16,0 0-42-16,1-2-51 0,-1-5-59 0,0-2-70 0,3-2-53 15,-2-2-66-15,1-2-63 0,1 0-76 0,-4-4-233 16,9-1-774-16,-9 1 210 0</inkml:trace>
          <inkml:trace contextRef="#ctx0" brushRef="#br0" timeOffset="33593.7198">1073 2428 313 0,'0'0'430'0,"-6"1"-60"0,6-1-49 0,0 0-35 0,0 0-34 15,-6 1-24-15,6-1-13 0,0 0-22 0,-5 5-11 16,3-2-19-16,2-3-16 0,-4 9-9 0,2-5-8 16,-2 5-18-16,1 0 4 0,2 0-12 0,-1-1-5 15,2 0 0-15,-2-3 1 0,4 0-15 0,-1 1 4 0,0 0-8 16,3-3-6-16,0 2-7 0,-1-2-4 0,2 1-1 16,0-3-6-16,6 2-7 0,-1-1-10 0,-3-2-5 15,0 0-9-15,-7 0-8 0,15-3-11 0,-8 0-4 16,-1-2 6-16,-1 2-4 0,-1-2-10 0,2-1-2 0,-1-2 5 15,-1 0 2-15,-2 0 13 16,1 4 8-16,-3-2 18 0,1 0 15 0,-1 2 17 16,1 0 11-16,-1 0 6 0,0 4 3 0,0-4-7 0,0 4-3 15,0-6-12-15,0 6-10 0,0 0-6 0,0 0-7 16,0 0-4-16,0 0-3 0,0 0-5 0,0 0-3 16,2 16-3-16,-2-3-4 0,2 4-4 0,2 1-4 15,-2 0 10-15,4 1-15 0,-1-2-24 16,1 0-39-16,1-3-38 0,4 2-56 0,-1-3-61 15,0-2-63-15,2-4-81 0,-4-3-304 0,10 2-786 16,-3-4 213-16</inkml:trace>
          <inkml:trace contextRef="#ctx0" brushRef="#br0" timeOffset="30554.0823">688 2109 467 0,'-7'-2'416'15,"1"2"-38"-15,-1 0-49 0,7 0-31 0,-19 1-17 0,0 6-29 16,-1 4-24-16,-2 4-26 0,-5 12-8 0,-1 7-11 15,3 4-3-15,-16 33 6 0,16-23-5 0,10-8-8 16,2 1-11-16,3 3-1 0,-1 31 0 0,8-28-6 16,4-11-3-16,3-1-9 0,3 2-6 15,4-3-12-15,4-2-8 0,3 2-12 0,3-1-15 0,2-5-17 16,-5-7-32-16,1-4-41 0,-1-2-56 0,3-3-61 16,-1-1-70-16,4-4-77 0,-3-2-99 0,3-5-268 0,-4-2-757 15,2-3 206-15</inkml:trace>
          <inkml:trace contextRef="#ctx0" brushRef="#br0" timeOffset="32456.0954">687 2316 477 0,'0'0'433'0,"0"0"-42"0,0 0-23 0,0 0-28 0,0 0-26 16,-2 10-19-16,0 0-26 0,2 2-21 0,-1 6-28 16,0 2-21-16,0 1-18 0,1 2-17 0,0-2-12 15,0 0-24-15,0 0-12 0,0-1-10 0,1-1-11 0,0-2-15 16,2 0-18-16,-1-5-40 0,-1-2-41 0,4-1-46 31,-5-2-50-31,3-1-44 0,-2-2-52 0,0 0-46 0,-1-4-268 16,0 0-628-16,0 0 171 0</inkml:trace>
        </inkml:traceGroup>
        <inkml:traceGroup>
          <inkml:annotationXML>
            <emma:emma xmlns:emma="http://www.w3.org/2003/04/emma" version="1.0">
              <emma:interpretation id="{8ECB84E3-DB7B-487C-8141-60866AAF4F12}" emma:medium="tactile" emma:mode="ink">
                <msink:context xmlns:msink="http://schemas.microsoft.com/ink/2010/main" type="inkWord" rotatedBoundingBox="1915,3689 1994,3690 1993,3817 1914,3816"/>
              </emma:interpretation>
              <emma:one-of disjunction-type="recognition" id="oneOf11">
                <emma:interpretation id="interp55" emma:lang="en-US" emma:confidence="0.5">
                  <emma:literal>=</emma:literal>
                </emma:interpretation>
                <emma:interpretation id="interp56" emma:lang="en-US" emma:confidence="0">
                  <emma:literal>:</emma:literal>
                </emma:interpretation>
                <emma:interpretation id="interp57" emma:lang="en-US" emma:confidence="0">
                  <emma:literal>"</emma:literal>
                </emma:interpretation>
                <emma:interpretation id="interp58" emma:lang="en-US" emma:confidence="0">
                  <emma:literal>l</emma:literal>
                </emma:interpretation>
                <emma:interpretation id="interp59" emma:lang="en-US" emma:confidence="0">
                  <emma:literal>/</emma:literal>
                </emma:interpretation>
              </emma:one-of>
            </emma:emma>
          </inkml:annotationXML>
          <inkml:trace contextRef="#ctx0" brushRef="#br0" timeOffset="33804.947">1535 2406 4396 0,'-4'1'446'0,"4"-1"-209"0,-8 0-99 0,8 0-34 0,0 0 6 0,0 0-9 16,0 0-8-16,0 0-14 0,0 0-18 0,0 0-4 15,0 0-6-15,0 0-7 0,19-1-30 0,-19 1-52 16,8-1-77-16,-4 1-87 0,-4 0-96 0,5 2-80 0,-5-2-298 16,0 5-810-16,0-5 218 0</inkml:trace>
          <inkml:trace contextRef="#ctx0" brushRef="#br0" timeOffset="33942.744">1552 2532 950 0,'0'0'623'16,"0"0"-87"-16,5-1-59 0,-5 1-49 0,6-1-45 0,-6 1-40 0,8-3-42 16,-8 3-35-16,10-1-50 0,-5 1-77 0,-5 0-92 15,9-1-109-15,-9 1-119 0,7-1-128 0,-7 1-262 16,0 0-683-16,0 0 186 0</inkml:trace>
        </inkml:traceGroup>
        <inkml:traceGroup>
          <inkml:annotationXML>
            <emma:emma xmlns:emma="http://www.w3.org/2003/04/emma" version="1.0">
              <emma:interpretation id="{8D841A6A-9278-4A89-862A-3430FFA05782}" emma:medium="tactile" emma:mode="ink">
                <msink:context xmlns:msink="http://schemas.microsoft.com/ink/2010/main" type="inkWord" rotatedBoundingBox="2400,3372 5027,3378 5025,4375 2398,4369"/>
              </emma:interpretation>
              <emma:one-of disjunction-type="recognition" id="oneOf12">
                <emma:interpretation id="interp60" emma:lang="en-US" emma:confidence="0.5">
                  <emma:literal>Falsification</emma:literal>
                </emma:interpretation>
                <emma:interpretation id="interp61" emma:lang="en-US" emma:confidence="0">
                  <emma:literal>Faliscan</emma:literal>
                </emma:interpretation>
                <emma:interpretation id="interp62" emma:lang="en-US" emma:confidence="0">
                  <emma:literal>Falsifications</emma:literal>
                </emma:interpretation>
                <emma:interpretation id="interp63" emma:lang="en-US" emma:confidence="0">
                  <emma:literal>Faliscan,</emma:literal>
                </emma:interpretation>
                <emma:interpretation id="interp64" emma:lang="en-US" emma:confidence="0">
                  <emma:literal>Farsistan</emma:literal>
                </emma:interpretation>
              </emma:one-of>
            </emma:emma>
          </inkml:annotationXML>
          <inkml:trace contextRef="#ctx0" brushRef="#br0" timeOffset="34820.4202">2028 2179 287 0,'0'-6'533'0,"0"6"-91"0,0 0-50 0,0 0-42 0,0 0-44 15,0 0-25-15,0 0-24 0,-3 16-22 0,1 2-25 16,-1 4-14-16,1 1-7 0,0 13-6 0,-1-1-8 16,0 1-13-16,2-10-9 0,1-3-12 0,0 0-16 0,0 0-9 15,2 1-8-15,1-4-13 0,-1-1-18 0,1-2-23 16,-2-4-35-16,0-3-39 0,2-2-48 0,-1-2-38 0,1-2-39 16,-2 1-47-16,-1-5-66 0,0 0-87 15,0 0-196-15,0 0-650 0,0 0 178 0</inkml:trace>
          <inkml:trace contextRef="#ctx0" brushRef="#br0" timeOffset="35013.2317">2008 2179 4090 0,'1'-6'544'0,"-1"3"-257"0,0 3-132 0,0 0-36 0,0 0-25 16,2-5 3-16,-2 5-2 0,0 0-3 0,7-3-10 0,-7 3-5 15,16 0-8-15,-3-3-4 0,-1 3-14 0,1 0 1 16,4-1-9-16,-2 2-31 0,-1-1-56 15,-5 0-80-15,2 3-72 0,-1-1-89 0,-4 0-73 0,-3 2-334 16,-3-4-831-16,1 9 224 0</inkml:trace>
          <inkml:trace contextRef="#ctx0" brushRef="#br0" timeOffset="35155.7208">2020 2349 4481 0,'4'2'541'0,"-4"-2"-285"0,0 0-132 0,0 0-44 0,0 0-17 0,0 0-13 32,0 0-7-32,13-3-8 0,-8 1-8 0,6 0-10 0,7-1-40 15,-6 0-57-15,-1 3-85 0,-1-2-91 0,1 2-96 16,-4 0-315-16,-7 0-801 0,12 2 216 0</inkml:trace>
          <inkml:trace contextRef="#ctx0" brushRef="#br0" timeOffset="35687.5513">2304 2413 314 0,'-7'4'377'15,"-1"-2"-64"-15,1 2-43 0,-1-2-37 0,2 1-31 16,1 0-23-16,0 1-12 0,0-1-24 0,-2 3-12 16,2 0-14-16,0-2-9 0,1-1-15 0,0 2-2 15,0-1-3-15,2 0 1 0,-1-1-3 0,2 2 0 16,0-2-4-16,1 2-2 0,1-1-2 0,-1-4-5 0,4 6-1 15,0-4-6-15,-1 1-2 0,-3-3-12 0,11 3-4 16,-1 0-14-16,0-2-8 0,-1 0-19 0,-1-2-11 16,-1 1-2-16,0-2-12 0,-1 0-1 0,-1 0 0 15,0-1-1-15,0 1-3 0,-1-2 0 0,-2-1 1 16,2 1 6-16,-1-1 6 0,-2-1 5 0,3-1 2 0,-3-3 15 16,-2 4 13-16,2 0 16 0,-1 0 10 0,0 6 18 15,-3-8 13-15,3 5 12 0,0 3 4 0,-1-7-8 16,1 7 0-16,0-5-17 0,0 5-9 0,0 0-7 15,0 0-6-15,0-3-11 0,0 3 1 0,0 0-3 16,0 0-6-16,0 0-4 0,0 0-3 0,4 11-1 16,-3-6-2-1,3-1 1-15,0 5-1 0,2-2-1 0,0 1-1 0,0 0-9 16,0-2-17-16,2 0-21 0,1 0-19 0,0-2-26 16,1 0-32-16,0-3-29 0,-1 1-35 0,1-4-32 15,1-1-34-15,0-1-25 0,-1-1-229 0,0-2-584 16,2-8 159-16</inkml:trace>
          <inkml:trace contextRef="#ctx0" brushRef="#br0" timeOffset="35875.5859">2562 2273 330 0,'1'-20'269'0,"2"2"33"0,-2 0 8 0,-1-1 5 0,-1 1 28 16,1 4 6-16,-4 3 19 0,4 2 6 0,-1 1-18 15,0 1-22-15,-2 3-26 0,2-1-38 0,1 3-22 16,0 2-39-16,-1-5-24 0,1 5-21 0,0 0-18 0,0 0-18 16,-5 24-9-16,1-2-12 0,-2 12-10 15,0 3-8-15,3-1-8 0,-2 0-11 0,3 0-7 16,-1 0-8-16,-1 1 3 0,6-4-7 0,-1-6-8 0,2-3-5 15,-1-3-20-15,1-1-30 16,0 0-45-16,0-4-47 0,1-3-56 0,1-2-55 0,-1-4-61 16,1 0-62-16,0-5-356 0,1-1-836 0,6-1 226 15</inkml:trace>
          <inkml:trace contextRef="#ctx0" brushRef="#br0" timeOffset="36178.2086">2759 2326 519 0,'0'0'268'16,"-9"-2"-41"-16,9 2-9 0,-8-1-10 0,8 1-7 16,-6 0-5-16,6 0 4 0,0 0-1 0,0 0 8 0,-7 0 2 15,7 0-8-15,0 0 1 0,0 0-18 0,0 0-7 16,0 0-8-16,-9 1-3 0,9-1-1 0,-1 4 1 15,1-4-8-15,0 8-1 0,1-3-7 0,0 4-4 16,2 2-10-16,2 4-10 0,1 2-12 0,1 0-5 16,0 0-12-16,-2-1-11 0,1 1-6 0,-2-4-11 15,0 4-2-15,-3-3-8 0,-1 4-4 0,0-2-19 16,-5 0-38-16,-1-3-59 0,-3 3-73 0,-1-2-63 0,0-3-63 16,2-3-63-16,0-3-331 0,3-3-786 0,1-2 212 15</inkml:trace>
          <inkml:trace contextRef="#ctx0" brushRef="#br0" timeOffset="36457.3885">2896 2391 601 0,'0'0'374'16,"0"0"-60"-16,0 0-42 0,0 0-39 0,0 0-21 15,5 2-23-15,-5-2-25 0,0 0-15 0,0 0-23 16,0 0-5-16,0 6-15 0,0-6-9 0,0 0-9 0,0 0-8 15,0 0 9-15,0 0 32 0,-2 6 19 0,2-6 26 16,0 0 11-16,0 0 9 0,0 0-2 0,0 0-12 16,-1 2-14-16,1-2-11 0,0 0-17 0,0 0-16 15,0 0-12-15,0 0-10 0,-2 6-10 0,2-6-9 16,2 7-7-16,-1-2-6 0,1 2-7 0,1 2-4 0,1 0-4 16,-1 1-7-16,2 0-20 0,0-1-31 0,-1-1-41 15,3 2-62-15,-1-3-52 0,0 1-55 16,0-3-69-16,-2-1-88 0,1-2-216 0,5-2-717 0,-3 0 195 15</inkml:trace>
          <inkml:trace contextRef="#ctx0" brushRef="#br0" timeOffset="36731.9452">3162 2090 216 0,'-5'0'455'0,"5"0"-101"0,0 0-54 0,0 0-39 0,-5 7-23 16,5-3-12-16,1 2-3 0,1 13 1 0,-2 1 12 16,3 4 0-16,-6 18 12 0,1 1 0 0,-3 36 1 0,-1-23-7 15,0 22-4-15,-2-24-13 0,3-10 0 16,-7 36-10-16,7-27-13 0,1-10-18 0,-5-3-16 0,3 35-14 16,4-28-15-16,-1-12-12 0,0-1-11 0,3-9-25 15,0-3-33-15,-1-2-38 0,3-5-44 0,-2-2-58 16,0-6-69-16,3 0-52 0,-3-3-74 0,1-3-89 15,-1-1-326-15,0 0-831 0,0 0 225 0</inkml:trace>
          <inkml:trace contextRef="#ctx0" brushRef="#br0" timeOffset="37123.4978">3477 2296 634 0,'-5'-6'436'0,"3"4"-52"0,-3-1-37 0,1 1-34 0,-1-2-37 0,-4 0-35 16,2-2-31-16,-2 3-20 0,-3-1-21 15,2 2-25-15,-2 0-11 0,1 1-13 0,1-1-10 0,-1 2-13 16,2 0-7-16,0 2-1 0,0-2-7 0,3 1 2 16,1 0-2-16,0 0 4 0,2 1 6 0,-1 2 6 0,1-1 16 15,2 1 9-15,0 1 10 0,1 5 6 0,1-2 6 16,3 3 1-16,3 6-1 0,2 1-1 0,1 1-3 16,0 0-5-16,2 2 1 0,0 1-15 0,-1-1-8 15,-1-1-6-15,0 0-6 0,-2 0-16 0,-3 1 5 0,-3-1-5 16,-1 2 3-16,-5-1-24 0,-3-1-35 0,-4 0-60 15,-3-1-77-15,-2-1-78 0,-2-1-81 0,2-5-87 16,1-1-88-16,-5-5-323 0,0-2-916 0,1-2 247 0</inkml:trace>
          <inkml:trace contextRef="#ctx0" brushRef="#br0" timeOffset="37487.6555">3503 2506 518 0,'0'0'421'16,"1"6"-30"-16,1-4-10 0,-2-2-15 0,5 4-17 16,-3-3-12-16,-2-1-18 0,5 3-17 0,-5-3-17 15,7 0-19-15,-7 0-24 0,0 0-17 0,10 1-21 16,-10-1-19-16,7-2-23 0,-7 2-29 0,4-5-34 0,-3 3-35 15,2-3-32-15,-3 5-25 0,0-7-27 0,-1 2-13 16,-2 1-13-16,1-1-6 0,-2 3-4 0,-1 0 1 16,0-2 8-16,-2 3 4 0,2 0 4 0,5 1 5 15,-15 0 2-15,7 1 2 0,0-1 8 0,3 2 1 16,0 1 6-16,0 1 13 0,3 1 7 0,-1 0 10 0,1 5 8 16,1-1 3-16,2 1 3 0,1 1-4 0,2 1 5 15,1-2-6-15,3 5 2 0,1-3-17 0,1 1-12 16,-2-2-19-16,2-4-28 0,0 1-22 0,6 0-24 15,2-1-17-15,0-2-34 0,-4-4-49 0,6 1-40 0,0-2-59 16,-2-1-215-16,4-3-608 0,-4 1 166 0</inkml:trace>
          <inkml:trace contextRef="#ctx0" brushRef="#br0" timeOffset="37854.1806">3816 2479 250 0,'-12'-3'369'16,"2"1"-61"-16,1 1-30 0,0 0-17 0,1 1-20 0,2 0-24 15,6 0-26-15,-14 1-20 0,5 4-10 16,0-2-5-16,2 0-13 0,-2 4-8 0,1-1-5 16,2-1-6-16,1 1-7 0,0 0-3 0,1-2 0 0,1 1 0 15,2-1-3-15,-1 1 1 0,1 0-7 0,1 0-2 16,0-1-3-16,1 1-12 0,1-1-4 0,2 0-8 16,0 0-6-16,1-1-8 0,5 1-4 0,-1-2-6 15,1 1-8-15,0-1-9 0,0-2-7 0,0 0-6 0,1-2-7 16,-4 1 1-16,1-2 6 0,-3 0-11 0,-1 0-10 15,0-1-4-15,-1 0-2 0,0-1 1 0,-2 0-3 16,0 1 6-16,1-1 4 0,-2 1 4 0,1 1 0 16,-1-2 9-16,0 5 9 0,0-7 2 0,0 4 3 15,0 3-3-15,0 0-4 0,0-6-4 0,0 6-4 0,0 0 2 16,0 0-3-16,0 0 0 0,0 0-5 16,0 0 5-16,2 15-4 0,0-6-2 0,0 1 1 0,1 0 1 15,2 7 1-15,-1-1-1 0,1-4-8 0,1 4-23 16,0-3-29-16,-1-3-27 0,2-1-39 0,-1-2-42 15,-1 0-47-15,2-3-50 0,2 1-65 0,1-1-216 16,1-3-642-16,9 0 175 0</inkml:trace>
          <inkml:trace contextRef="#ctx0" brushRef="#br0" timeOffset="38098.2582">3969 2466 489 0,'-4'-2'302'0,"4"2"-37"0,0 0-19 0,0 0-12 0,0 0-5 0,0 0-4 16,0 0-10-16,-9 5-5 0,9-5 2 15,0 0 7-15,4 6 2 0,-4-6 8 0,4 9 5 16,1-2-1-16,0 1-3 0,-1 1-9 0,0-1-14 0,-2 2-11 16,1-1-11-16,-1 2-21 0,1 0-16 0,-3-1-11 15,0 6-5-15,0 3-26 0,-5-3-32 0,1-2-69 16,-1-4-80-16,2 0-81 0,0-1-95 0,-1-1-108 15,0-2-293-15,1-3-780 0,3-3 210 0</inkml:trace>
          <inkml:trace contextRef="#ctx0" brushRef="#br0" timeOffset="38653.8147">4222 2484 597 0,'-3'2'383'15,"-1"2"-63"-15,1 0-44 0,1 0-35 0,-1 0-24 0,-2 4-14 16,3 3-10-16,2-2-21 0,-2-2-8 0,5 2-10 16,-1 0 1-16,2-2-13 0,1 0-10 0,0-1-5 15,1-1-7-15,3 0 1 0,-2-2-7 0,3 2-8 16,-2-3-7-16,0-1-10 0,-2 0-12 0,-1-1-8 0,-5 0 0 16,9 0-33-16,-9 0-28 0,6-2-39 0,-6 2-35 15,3-5-23-15,-3 5-19 0,-3-7-19 0,-2-1-13 0,-1 2-4 16,-1-2 0-16,-1 1 13 0,-1 0 14 15,0 1 28-15,1-1 33 0,2 3 31 0,1-1 25 0,0 1 22 16,2 0 14-16,0 2 23 0,0-1 15 0,3 3 4 16,0 0 9-16,0-8 13 0,0 8 6 0,4-5 19 15,1 3 7-15,-1-1 12 0,6-1 9 0,-1 0 2 0,2 2 0 16,-1-2 1-16,0 2-12 0,2-1-10 0,-2 2-13 16,0 2-7-16,0-1-12 0,1 3-8 0,-1-2-10 15,0 4-2-15,0-2-5 0,-3 3-7 0,1-1-4 16,-1 1-9-16,0 3-10 0,-2-1-8 0,0 0-9 0,-1 0-4 15,0-2-8-15,-3 0-12 0,1-2-9 0,0 0-11 16,-1 0 0-16,2 0 0 0,-3-4 2 16,2 4 10-16,-2-4-3 0,3 3 2 0,-3-3 1 0,0 0-1 15,0 0 4-15,0 0 1 0,20-7-2 0,-11 0 2 16,0-1-2-16,2-4 3 0,1 0-1 0,2 1 12 0,-4 0 5 16,0 3 5-16,-1 2 2 0,-3 0 9 0,2 0 1 15,-3 0 1-15,-1 2-5 0,-1 2 1 0,-3 2-1 16,7-4 1-16,-7 4 0 0,0 0-1 0,0 0-6 15,9 8-5-15,-6 1-2 0,-2 2-1 0,1 7-24 0,0-1-32 16,0 2-34-16,1-1-34 0,1 0-42 16,1 0-36-16,0-1-43 0,0-4-40 0,0-3-48 0,1-2-60 15,0-2-269-15,2-2-775 0,2-1 211 0</inkml:trace>
        </inkml:traceGroup>
        <inkml:traceGroup>
          <inkml:annotationXML>
            <emma:emma xmlns:emma="http://www.w3.org/2003/04/emma" version="1.0">
              <emma:interpretation id="{CA1C41A2-82EB-4438-B92F-CE304878B3C6}" emma:medium="tactile" emma:mode="ink">
                <msink:context xmlns:msink="http://schemas.microsoft.com/ink/2010/main" type="inkWord" rotatedBoundingBox="5247,3762 5366,3763 5365,3882 5246,3881"/>
              </emma:interpretation>
              <emma:one-of disjunction-type="recognition" id="oneOf13">
                <emma:interpretation id="interp65" emma:lang="en-US" emma:confidence="0.5">
                  <emma:literal>=</emma:literal>
                </emma:interpretation>
                <emma:interpretation id="interp66" emma:lang="en-US" emma:confidence="0">
                  <emma:literal>-</emma:literal>
                </emma:interpretation>
                <emma:interpretation id="interp67" emma:lang="en-US" emma:confidence="0">
                  <emma:literal>:</emma:literal>
                </emma:interpretation>
                <emma:interpretation id="interp68" emma:lang="en-US" emma:confidence="0">
                  <emma:literal>"</emma:literal>
                </emma:interpretation>
                <emma:interpretation id="interp6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38855.3086">4855 2494 233 0,'0'0'557'16,"0"0"-72"-16,0 0-32 0,10-6-23 0,-10 6-27 16,10-2-45-16,-5 0-38 0,2 2-39 0,-7 0-30 15,10-3-28-15,-5 2-29 0,-5 1-56 0,9-1-70 16,-4 0-82-16,-5 1-77 0,0 0-73 0,0 0-83 0,0 0-284 15,0 0-636-15,0 0 173 0</inkml:trace>
          <inkml:trace contextRef="#ctx0" brushRef="#br0" timeOffset="39051.0352">4875 2597 4454 0,'0'0'493'16,"5"0"-204"-16,-5 0-115 0,0 0-42 0,9 0-12 15,-9 0-5-15,0 0-11 0,14-3-10 0,-4-1-17 16,0 3-3-16,-2-1-14 0,3 0-7 0,-4-1 6 15,1 2-27-15,-2 1-56 0,-1-1-61 0,-5 1-72 16,6-2-68-16,-6 2-86 0,0 0-108 0,0 0-286 0,0 0-847 16,0 0 228-16</inkml:trace>
        </inkml:traceGroup>
        <inkml:traceGroup>
          <inkml:annotationXML>
            <emma:emma xmlns:emma="http://www.w3.org/2003/04/emma" version="1.0">
              <emma:interpretation id="{D4B7601D-1E6A-43F1-92E3-61A1A19D9676}" emma:medium="tactile" emma:mode="ink">
                <msink:context xmlns:msink="http://schemas.microsoft.com/ink/2010/main" type="inkWord" rotatedBoundingBox="5728,3334 7584,3338 7582,4327 5726,4323"/>
              </emma:interpretation>
              <emma:one-of disjunction-type="recognition" id="oneOf14">
                <emma:interpretation id="interp70" emma:lang="en-US" emma:confidence="0.5">
                  <emma:literal>summer)</emma:literal>
                </emma:interpretation>
                <emma:interpretation id="interp71" emma:lang="en-US" emma:confidence="0">
                  <emma:literal>Summer)</emma:literal>
                </emma:interpretation>
                <emma:interpretation id="interp72" emma:lang="en-US" emma:confidence="0">
                  <emma:literal>summary</emma:literal>
                </emma:interpretation>
                <emma:interpretation id="interp73" emma:lang="en-US" emma:confidence="0">
                  <emma:literal>samey</emma:literal>
                </emma:interpretation>
                <emma:interpretation id="interp74" emma:lang="en-US" emma:confidence="0">
                  <emma:literal>summary)</emma:literal>
                </emma:interpretation>
              </emma:one-of>
            </emma:emma>
          </inkml:annotationXML>
          <inkml:trace contextRef="#ctx0" brushRef="#br0" timeOffset="40025.4903">5456 2276 573 0,'5'2'392'16,"-5"-2"-44"-16,0 0-40 0,0 0-35 0,0 0-30 0,0 0-30 15,0 0-28-15,0 0-16 0,-17 7-22 0,6-4-24 16,0-2-12-16,-1 3-5 0,1-1-12 0,-1 0-13 0,3 1-6 16,1-1-9-16,1-1-12 0,2 1-2 0,-2-1-3 15,3-1-2-15,-1 1-4 0,4 0 14 0,-1 0 19 16,2-2 11-16,-3 4 11 0,3-2 23 0,1 4 8 16,2-2 7-16,1 4-4 0,2-1-1 0,0 3 1 15,3-2-12-15,2 6-5 0,1 1-3 0,0-1-7 0,0 0-2 16,-4-3-6-16,1 3 4 15,-3-1 5-15,-2-2-2 0,0 7-9 0,-4-1-8 0,-4 2-28 16,-2-2-42-16,-5 2-51 0,1-4-59 0,-1 1-58 16,0-2-52-16,-3-2-59 0,3-4-59 0,2-4-70 0,-1-1-244 15,3-3-763-15,7 0 206 0</inkml:trace>
          <inkml:trace contextRef="#ctx0" brushRef="#br0" timeOffset="41553.1107">5618 2428 238 0,'0'0'423'16,"0"0"-68"-16,0 0-41 0,0 0-31 0,0 0-17 0,0 0-29 16,0 0-19-16,-6 2-23 0,6-2-26 0,0 0-9 15,0 0-21-15,0 0-16 0,-7 2-14 0,7-2-10 16,-5 3-9-16,1 0-9 0,4-3-13 0,-6 6-10 16,4-3-1-16,-2 1-4 0,1 1 6 0,2-1 2 15,-1 2 7-15,0 3 3 0,4 0 3 0,-2-5-4 16,1 4 2-16,1-4-1 0,2 4-8 0,2-2 1 15,-2-1-10-15,2 0-5 0,-2-2-9 0,3 0-11 0,-4-1-11 16,4 0-18-16,-2 1-4 0,-5-3-14 0,10 1-10 16,-5 1-3-16,-5-2-3 0,0 0-4 0,16-3 5 15,-13 1-8-15,2-1-10 0,-2 0 3 0,1-2 1 32,-3 0-2-32,4-4 8 0,-4 1 16 0,1 2 15 0,-1-2 18 15,-1 4 11-15,1-1 26 0,-1 5 8 0,0-7 4 16,0 4 0-16,0 3-3 0,0-6 0 0,0 6-10 0,1-3-6 15,-1 3-4-15,0 0-5 0,0 0-7 16,0 0 2-16,0 0-3 0,0 0-4 0,0 0 1 0,0 0-1 16,0 0-5-16,7 13 4 0,-5-2-7 15,3-4 1-15,-1 1-1 0,1 1-8 0,1-1-8 0,-1 0-12 16,1-1-3-16,-1-1-10 0,0-1-1 0,1-2-5 16,-1 1-2-16,4 0-12 0,-1 0-3 0,-1-2 0 15,0-1-4-15,3 1-4 0,-1-2-7 0,-1-2-2 16,1 1-3-16,-2-3 15 0,2 0 1 0,-1-1 8 0,0 1 2 15,-1-3 16-15,-1-1 18 0,-1 0 14 0,-1-1 22 16,-2 1 22-16,1 2 22 0,-2 0 16 0,0 0 9 16,-1 2 7-16,0 0-3 0,0 4-6 0,2-6-6 15,-2 6-13-15,-3-4-6 0,3 4-13 0,0 0 3 16,0 0-9-16,0 0-3 0,0 0-8 0,-14 12 1 16,9-4-6-16,0-1-3 0,1 1-1 0,1 0-3 0,-1 2 0 15,3-2-1-15,-1 0-6 0,0-2 2 0,1-2-1 16,-1 1 0-16,1-2 9 0,1-3 8 0,-1 7 4 15,1-7 5-15,0 5 1 0,0-5-6 0,0 0 0 16,0 0-6-16,0 0-3 0,0 0-9 0,0 0-10 0,20-13-9 16,-13 5-9-16,4-5-13 0,0-3-13 0,-1-1-3 15,-1 1 0-15,-1 0 4 0,1 0-7 0,-3 4 3 16,-1 2 1-16,-1 3 0 0,0 0-3 0,-2 3-6 16,1 0 1-16,-1 0-4 0,-2 4-7 0,2-3 12 0,-2 3-5 15,0 0 10-15,0 0 2 0,0 0 10 0,0 0 2 16,2 9 5-16,-2-3-2 0,-1-1 7 0,0 1 4 15,1 3-6-15,2-2 3 0,-2-1 3 0,1 1-4 16,-1-1 5-16,2-3 4 0,0 2 7 0,1-1 0 16,-1-2 7-16,1 2-10 0,2-2 7 0,-1-1-6 0,-4-1-8 15,12 0-5-15,-2-2 2 0,1-2-7 16,0 1-7-16,-1-3-17 0,-1 0-11 0,8-4-12 0,-4 0-7 16,-1-1-3-16,-4 2-2 0,-2 2 8 0,1 0 5 15,-1-1 8-15,-1 2 4 0,-1 1 0 0,-1 2 1 16,0-1 10-16,0 2 1 0,-3 2 4 0,3-3 9 15,-3 3 6-15,0 0 4 0,0 0 2 0,0 0 3 0,0 0-6 16,3 11 0-16,-3-5 12 0,1 2 0 0,0 2 5 16,1 1 0-16,1 6 9 15,0-4-1-15,1-1 8 0,1-2 5 0,0 1 3 0,2 3 0 16,1-3 6-16,-1-1-3 0,2-2-3 0,-1-1-9 16,1-1 5-16,3-1-6 0,-1-1-4 0,-1-1-7 15,1-1-13-15,0-1 2 0,-3-1-4 0,1 2 0 16,-2-5 1-16,1 1 3 0,-5-1 4 0,1-2-2 15,0 1 7-15,-1-1 6 0,-2 0 5 0,3-3 4 0,-3-1 8 16,-1 0 3-16,0 1 2 0,0 0 4 0,0 0-4 16,-3 2 6-16,2 1 5 0,0 0 3 0,1 5 2 15,-1-7-3-15,1 7 0 0,-2-4-7 0,2 4-6 16,0 0 2-16,-1-5-7 0,1 5 3 0,0 0 4 16,0 0 4-16,0 0 14 0,0 0-5 0,-8 12 9 15,7-6 1-15,0-1 11 0,0 4-8 0,1-1 0 16,-2 1 5-16,2 1-1 0,-1-1-1 0,1-2-1 0,0-1-2 15,0 0-2-15,0-1 6 0,1-1-5 0,-1-1 1 16,0-3 2-16,2 7 1 0,-2-7 1 0,0 5-3 16,0-5-3-16,3 1-6 0,-3-1-9 0,0 0-11 15,0 0-16-15,0 0-14 0,14-10-19 0,-6 2-13 16,1-7-16-16,0 0-11 0,-1-1 1 0,0-1-3 0,-1 0 6 16,0 0 10-16,-2 0 6 0,0 6 0 0,-1 1 9 15,-1 4 12-15,-1 0 11 0,1 1 4 0,-2 1-1 16,-1 4 4-16,3-4-2 0,-3 4 1 0,0 0 3 15,0 0-3-15,0 0 8 0,0 0-5 0,0 0 0 0,1 15 0 16,0-6 4-16,-1 2-4 0,0-1 5 0,1 1-4 16,2 1 4-16,-3-2-2 0,1-1 1 0,-1 0-4 0,3-3 6 15,-1 1-4-15,-1-1 9 0,1-2-4 0,-1-1 4 16,-1-3 2-16,5 5 0 0,-5-5-1 0,5 1-5 16,-5-1 3-16,0 0 0 0,0 0 1 0,18-6-3 15,-10 1 0 1,2-1-3-16,-2-3 2 0,-1 3-2 0,6-8-2 0,-4 4 0 15,-3 0 3-15,0 2 2 0,0 1 4 0,-2 1 9 16,0 1 4-16,0 0 1 0,-2 2-3 0,1 0-1 16,-3 3-6-16,2-4-3 0,-2 4 1 0,0 0-1 0,0 0 3 15,0 0-4-15,9 10 2 0,-7 0-5 0,2 7 3 16,1-1-15-16,0 0-30 0,1 0-36 0,1 0-31 16,-1 1-30-16,0-4-39 0,2-3-47 0,-3-1-42 0,4-1-287 15,-1-1-655-15,1-1 179 0</inkml:trace>
          <inkml:trace contextRef="#ctx0" brushRef="#br0" timeOffset="41887.9372">6742 2473 426 0,'0'0'409'0,"0"0"-57"0,0 0-32 16,0 0-24-16,0 0-27 0,0 0-20 0,0 0-19 15,0 0-30-15,0 0-6 0,8-7-10 0,-8 7-11 0,4-3-4 16,0 0-11-16,0 0-6 0,-2 0-7 0,-2 3-13 16,3-4-17-16,-3 4-19 0,0-7-17 0,-1 2-14 15,-2 2-16-15,-1-1-11 0,-1 1-18 0,0 0 6 16,-5-1-3-16,3 1-6 0,0 2-5 0,1-1 3 16,1 1-8-16,5 1 5 0,0 0-2 0,-14 4 0 15,10-2 2-15,1 1 13 0,1 2 9 0,-1-1 10 0,2 2 8 16,2 4 4-16,0 0-2 0,5 6 5 0,3 0-8 15,1-2-6-15,3 0-5 0,-1-1-17 0,-1-3-18 16,6 1-36-16,-2-2-35 0,1 0-47 0,-4-4-48 0,2 0-47 16,5-2-65-16,-4-1-318 0,2-1-707 0,-2 1 191 15</inkml:trace>
          <inkml:trace contextRef="#ctx0" brushRef="#br0" timeOffset="42299.26">6897 2401 261 0,'0'0'448'0,"0"0"-65"0,0 0-35 16,0 0-25-16,-7-3-19 0,7 3-29 0,0 0-28 15,0 0-23-15,0 0-16 0,0 0-16 0,0 0-8 0,0 0-1 16,0 0-13-16,-2 9-6 0,3-4-20 16,2 3-10-16,0 1-12 0,0 2-11 0,1-3-15 0,1 4-5 15,0-3-10-15,0 1-8 0,1-1-7 0,-1 1-7 16,0-2-3-16,2 0-5 0,-5-4-2 0,3 2-6 16,-2-1 10-16,-1-2 9 0,1-1 3 0,-3-2 2 15,3 3-5-15,-3-3-8 0,0 0-5 0,0 0-7 16,0 0 1-16,12-6-9 0,-8 2-3 0,-3-1-5 0,5-3-3 15,-3-2-2-15,1 0-2 0,0 0-2 0,0 0-1 16,-2 1-4-16,2 0 1 0,0 0-5 0,-2 3 2 16,2 0-2-16,0 0-6 0,-2 2 2 0,1-1-3 15,1 0-2-15,-2 3 0 0,2-3 1 0,1 3-18 16,-5 2-35-16,9-5-39 0,-4 4-49 0,-1-1-50 16,-4 2-65-16,10-1-75 0,-10 1-323 0,12 0-785 0,-12 0 212 15</inkml:trace>
          <inkml:trace contextRef="#ctx0" brushRef="#br0" timeOffset="42586.1418">7126 2053 482 0,'0'0'626'32,"0"0"-99"-32,0 0-43 0,0 0-18 0,0 0-32 0,8 5-23 0,-3 6-27 15,2 10-22-15,3 16-17 0,0 4-23 0,4 37-27 16,-9-25-30-16,2 25-23 0,-8-21-28 0,-1 23-18 16,-6-24-21-16,2-13-15 0,-2 37-16 0,1-30-16 15,1-10-10-15,-2 0-27 0,1-2-43 0,-3-1-53 0,-2-1-66 0,2-9-67 16,-1-5-81-16,2-3-93 0,-2-2-128 0,-2-5-354 15,2-3-952-15,1-7 254 0</inkml:trace>
        </inkml:traceGroup>
      </inkml:traceGroup>
    </inkml:traceGroup>
    <inkml:traceGroup>
      <inkml:annotationXML>
        <emma:emma xmlns:emma="http://www.w3.org/2003/04/emma" version="1.0">
          <emma:interpretation id="{7C069405-202B-4728-96DE-DA8C498FAF9B}" emma:medium="tactile" emma:mode="ink">
            <msink:context xmlns:msink="http://schemas.microsoft.com/ink/2010/main" type="paragraph" rotatedBoundingBox="485,4685 7416,4400 7461,5486 529,5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F5784E-4393-4D02-978A-D66C48902889}" emma:medium="tactile" emma:mode="ink">
              <msink:context xmlns:msink="http://schemas.microsoft.com/ink/2010/main" type="line" rotatedBoundingBox="485,4685 7416,4400 7461,5486 529,5772">
                <msink:destinationLink direction="with" ref="{0D7232E3-E047-444A-85B3-56C200D16C8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B0A0F51-6EC6-47E3-94B1-C8F4CCF7E201}" emma:medium="tactile" emma:mode="ink">
                <msink:context xmlns:msink="http://schemas.microsoft.com/ink/2010/main" type="inkWord" rotatedBoundingBox="492,4865 672,4858 696,5449 516,5457"/>
              </emma:interpretation>
              <emma:one-of disjunction-type="recognition" id="oneOf15">
                <emma:interpretation id="interp75" emma:lang="en-US" emma:confidence="0.5">
                  <emma:literal>p</emma:literal>
                </emma:interpretation>
                <emma:interpretation id="interp76" emma:lang="en-US" emma:confidence="0">
                  <emma:literal>P</emma:literal>
                </emma:interpretation>
                <emma:interpretation id="interp77" emma:lang="en-US" emma:confidence="0">
                  <emma:literal>&amp;</emma:literal>
                </emma:interpretation>
                <emma:interpretation id="interp78" emma:lang="en-US" emma:confidence="0">
                  <emma:literal>Y</emma:literal>
                </emma:interpretation>
                <emma:interpretation id="interp7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61382.014">120 3875 342 0,'0'0'303'16,"0"0"-37"-16,-3 4-32 0,3-4-30 0,0 0-21 0,0 0-11 16,0 0-9-16,0 0-2 0,0 0-2 0,0 0-7 15,-4 3 1-15,4-3-10 0,0 0 2 0,0 0-5 16,0 0-9-16,0 0 1 0,0 0-14 0,0 0-4 16,0 0-9-16,0 0-4 0,0 0-7 0,0 0-3 0,0 0-7 15,18-10-7-15,-10 7-1 0,1-2-7 16,2-1-6-16,-2 1-3 0,1 2-10 0,-1-3 0 0,1 0-4 15,0 0 0-15,-3-2-5 0,2 4-2 0,-1-2-1 16,0 0-10-16,1 0 3 0,-4 0-7 0,0 2 1 16,0 0-3-16,-1-1 0 0,-1 1-5 0,1-1 8 15,-1 1-4-15,-1-1 6 0,1-3-1 0,-1 1 1 0,0 2-3 16,-2 0-2-16,1 0 3 0,-1 0-6 0,0 5 1 0,-3-9-9 16,2 3 7-16,0 3-7 0,-2-2 1 15,1 1-6-15,-5-3 3 0,2 0-11 0,-1 2-1 0,-1-1-8 16,2 0-2-16,-3 3-12 0,4 0-15 0,4 3-16 15,-9-5-17-15,6 0-23 0,-1 2-22 0,4 3-24 0,-7-4-29 16,7 4-36-16,-6-3-36 0,6 3-39 0,0 0-200 16,-7-4-578-16,7 4 159 0</inkml:trace>
          <inkml:trace contextRef="#ctx0" brushRef="#br0" timeOffset="60271.18">131 3718 645 0,'2'-3'414'0,"-2"3"-64"0,0 0-48 0,0 0-39 0,0 0-15 16,0 0-16-16,1 14-14 0,-2 5-25 0,0 0-11 15,-3 3-20-15,3 3-13 0,-2 11-14 0,3 0 2 0,2-8-7 16,-1-4-11-16,-1 11-15 0,2-7-3 0,0-5-17 16,-1-1-6-16,0-2-11 0,2-1 4 0,0-1-16 15,-1 0-2-15,0-6-8 0,-1-2-16 0,1-4-16 16,0 0-12-16,-1 0-18 0,0-2-6 0,0 0-17 15,1-2-14-15,-2-2-22 0,0 0-27 0,0 0-26 0,0 0-13 16,3-17-1-16,-3 0 8 0,2-5 11 0,-2-12 8 16,0-4 24-16,-3 1 22 0,4-3 23 15,-2-2 27 1,1 0 21-16,1-1 24 0,3-1 16 0,-3 5 19 0,4 1 28 16,-3 4 13-16,-1 9 13 0,2 8 11 0,-2 3-3 15,0 4 1-15,0 1-3 0,1 3-7 0,-1 0-1 16,0 0-11-16,0 2-11 0,1-1-7 0,-1 3-12 15,-1 2 1-15,2-3-2 0,-2 3-2 0,0 0-3 0,0 0-3 16,0 0-5-16,9 17-9 0,-8-8-11 0,-2 9-19 16,0 0-27-16,-3-1-41 0,0 2-48 0,1-2-41 15,-2 1-39-15,0-6-43 0,-1-1-46 0,3-2-57 16,-2-3-217-16,0 0-648 0,2-3 176 0</inkml:trace>
        </inkml:traceGroup>
        <inkml:traceGroup>
          <inkml:annotationXML>
            <emma:emma xmlns:emma="http://www.w3.org/2003/04/emma" version="1.0">
              <emma:interpretation id="{251127C3-81E8-4DD8-A804-DAB7859702B2}" emma:medium="tactile" emma:mode="ink">
                <msink:context xmlns:msink="http://schemas.microsoft.com/ink/2010/main" type="inkWord" rotatedBoundingBox="775,4712 2002,4662 2041,5592 813,5642"/>
              </emma:interpretation>
              <emma:one-of disjunction-type="recognition" id="oneOf16">
                <emma:interpretation id="interp80" emma:lang="en-US" emma:confidence="0.5">
                  <emma:literal>(Flu:</emma:literal>
                </emma:interpretation>
                <emma:interpretation id="interp81" emma:lang="en-US" emma:confidence="0">
                  <emma:literal>(Flue:</emma:literal>
                </emma:interpretation>
                <emma:interpretation id="interp82" emma:lang="en-US" emma:confidence="0">
                  <emma:literal>(Flus:</emma:literal>
                </emma:interpretation>
                <emma:interpretation id="interp83" emma:lang="en-US" emma:confidence="0">
                  <emma:literal>(Fly:</emma:literal>
                </emma:interpretation>
                <emma:interpretation id="interp84" emma:lang="en-US" emma:confidence="0">
                  <emma:literal>(Fu:</emma:literal>
                </emma:interpretation>
              </emma:one-of>
            </emma:emma>
          </inkml:annotationXML>
          <inkml:trace contextRef="#ctx0" brushRef="#br0" timeOffset="60679.7216">669 3430 269 0,'-3'-4'434'16,"1"1"-71"-16,2 3-39 0,-4-4-38 0,4 4-30 0,-5-2-31 15,5 2-24-15,-11 0-22 0,1 2-15 0,-7 7-9 16,-1 1-14-16,0 6-12 0,-10 14-14 0,2 5 1 15,1 3 4-15,-10 33 13 0,16-16 0 0,-2 18 24 16,8-21 9-16,8-8-3 0,0 33-5 0,8-30-10 0,3-10-11 16,5 3-10-16,2-2-12 0,5-3-2 0,2 0-13 15,-1-2-7-15,4-1-13 0,1-5-17 0,1-1-25 16,-5-9-30-16,-1-2-43 0,-2-3-54 0,1-1-55 16,-1-3-82-16,-3-4-92 0,-2-3-315 0,0-3-759 15,-12 2 206-15</inkml:trace>
          <inkml:trace contextRef="#ctx0" brushRef="#br0" timeOffset="63070.6073">711 3642 515 0,'0'0'486'16,"0"0"-63"-16,3-3-49 0,-3 3-43 0,0 0-39 0,0 0-37 15,0 0-27-15,0 0-14 0,1 17 0 0,-2 4-10 16,-1 1-6-16,1 1-13 0,-1 12-13 0,0 0-18 16,1-9-8-16,2-3-9 0,-1-1-14 0,2 0-9 0,-2-1-15 15,1 1-7-15,0-3-8 0,2 0-8 0,-3-6-14 0,2 5-19 16,-1-8-40-16,1 1-39 0,-1-4-53 0,1-1-42 16,0-2-48-16,-2 0-42 0,0-4-67 0,0 0-300 15,0 0-705-15,0 0 193 0</inkml:trace>
          <inkml:trace contextRef="#ctx0" brushRef="#br0" timeOffset="63253.9717">676 3665 3805 0,'-1'-4'431'16,"1"4"-164"-16,-2-5-109 0,2 5-60 0,0-4-31 15,4 1 9-15,0 0 6 0,1 0-1 0,6 0-11 16,1-1-3-16,8-2-6 0,1 0-9 0,2 3-4 15,0 0-5-15,-1 0-8 0,-2 2-17 0,-2-1-48 16,-3 1-59-16,-2 1-76 0,-4 0-91 0,-2 2-80 16,-4 1-295-16,-2 0-757 0,-1-3 206 0</inkml:trace>
          <inkml:trace contextRef="#ctx0" brushRef="#br0" timeOffset="63435.8968">691 3869 884 0,'0'0'570'16,"0"0"-96"-16,0 0-63 0,10-7-55 0,0 2-43 0,0-1-39 16,1 0-71-16,6-1-83 0,-1 1-102 15,-3 0-99-15,-1 1-111 0,-3 2-263 0,1-1-547 0,-1 1 150 16</inkml:trace>
          <inkml:trace contextRef="#ctx0" brushRef="#br0" timeOffset="64023.694">973 4019 543 0,'0'0'408'16,"0"0"-46"-16,0 0-40 0,0 0-37 0,0 0-25 0,0 0-25 15,0 0-16-15,0 0-15 0,5-13-16 0,-3 4-9 16,-1-1-11-16,2-1-14 0,1-5-19 0,0-2-9 15,-2-1-18-15,-2-3-5 0,1 1-18 0,3-14-7 0,-1 7-4 16,-2-7-15-16,-1 7 2 0,1-7-5 16,-1 8 4-16,-1 6 3 0,1 2 0 0,-1 1 9 0,-2 0 2 15,2 5 4-15,0 3 0 0,1 0 0 0,-2 5 4 16,2-1-8-16,0 1-6 0,0 3-12 0,0 2-8 16,-1-6-5-16,1 6-7 0,0 0-5 0,0 0-3 0,-4 16 0 15,3 3 1-15,0 3-7 0,-1 0-3 0,2 12-3 16,0 1 1-16,0-7-3 0,2-5-2 15,2 1-2-15,-1 0-3 0,2 11-21 0,-1-12-31 16,2-1-31-16,-1-1-39 0,2 0-34 0,1-4-29 0,0 0-41 0,0-4-47 16,0-4-51-16,-2-4-265 0,2 1-698 0,-1-4 189 15</inkml:trace>
          <inkml:trace contextRef="#ctx0" brushRef="#br0" timeOffset="64453.1382">1155 3767 463 0,'0'0'296'0,"-6"3"-35"0,6-3-24 0,-4 3-20 0,2 0-19 15,1 1-12-15,-2 0-11 0,2 1-6 0,-2-1-8 16,3 1 1-16,-1 1-8 0,0-2-4 0,1 2-6 0,0-6-2 15,1 10-7-15,0-5 3 0,2 0-12 0,2 3-12 16,-1-3-8-16,1 1-14 0,2-1-6 0,1 3-15 16,1-4-7-16,1-1-21 0,-2 1-19 0,1-3-15 15,1 0-17-15,-1 0-11 0,-1-2-8 0,0-1-6 0,-2-1-5 16,-1 0-2-16,3-4 4 0,-2 0 3 16,-1-3 4-16,0 1 8 0,-1-2 5 0,-1-6 10 15,0 1 14-15,0 4 25 0,-2 1 20 0,-1 4 21 0,1-1 24 16,0 2 21-16,-1 2 9 0,0 0-2 0,0 4-9 15,0-6-8-15,0 6-13 0,0 0-13 0,0-6-9 0,0 6-8 16,0 0-5-16,0 0-9 0,0 0-5 16,0 0-2-16,1 19-5 0,-1-7-6 0,3 4-8 0,-2 1 4 31,2 2-2-31,0-2-6 0,1 2 0 0,0-2-4 16,0-1-12-16,2 0-36 0,0-3-38 0,-1-2-40 0,4 3-50 15,-3-2-56-15,1-6-64 0,0 0-84 16,5-2-217-16,-6-1-693 0,2-3 189 0</inkml:trace>
          <inkml:trace contextRef="#ctx0" brushRef="#br0" timeOffset="64682.0352">1532 3801 235 0,'0'0'652'0,"0"0"-119"0,0 0-53 0,0 0-37 0,0 0-35 0,0 0-43 16,0 0-40-16,15-7-36 0,-8 5-37 0,2 0-27 15,3-2-28-15,0 2-25 0,0-2-54 0,-5 1-76 0,1 2-90 16,-3 1-97-16,0-2-114 0,-2 1-83 0,-3 1-197 16,0 0-648-16,0 0 175 0</inkml:trace>
          <inkml:trace contextRef="#ctx0" brushRef="#br0" timeOffset="64828.8552">1575 3923 370 0,'0'0'599'16,"8"0"-117"-16,-8 0-75 0,0 0-52 0,7-3-46 0,-7 3-41 0,9-2-65 15,-4 1-78-15,0 0-101 0,-5 1-114 0,10-2-124 16,-10 2-169-16,7-1-459 0,-7 1 129 0</inkml:trace>
        </inkml:traceGroup>
        <inkml:traceGroup>
          <inkml:annotationXML>
            <emma:emma xmlns:emma="http://www.w3.org/2003/04/emma" version="1.0">
              <emma:interpretation id="{ABB0995F-3001-432A-9B7F-7ECF0F07C9BD}" emma:medium="tactile" emma:mode="ink">
                <msink:context xmlns:msink="http://schemas.microsoft.com/ink/2010/main" type="inkWord" rotatedBoundingBox="2289,4640 3568,4587 3610,5608 2331,5660"/>
              </emma:interpretation>
              <emma:one-of disjunction-type="recognition" id="oneOf17">
                <emma:interpretation id="interp85" emma:lang="en-US" emma:confidence="0.5">
                  <emma:literal>Fartsy</emma:literal>
                </emma:interpretation>
                <emma:interpretation id="interp86" emma:lang="en-US" emma:confidence="0">
                  <emma:literal>Fatly</emma:literal>
                </emma:interpretation>
                <emma:interpretation id="interp87" emma:lang="en-US" emma:confidence="0">
                  <emma:literal>Fatty</emma:literal>
                </emma:interpretation>
                <emma:interpretation id="interp88" emma:lang="en-US" emma:confidence="0">
                  <emma:literal>False/</emma:literal>
                </emma:interpretation>
                <emma:interpretation id="interp89" emma:lang="en-US" emma:confidence="0">
                  <emma:literal>Fa(s)/</emma:literal>
                </emma:interpretation>
              </emma:one-of>
            </emma:emma>
          </inkml:annotationXML>
          <inkml:trace contextRef="#ctx0" brushRef="#br0" timeOffset="75563.5867">1912 3713 4847 0,'0'0'576'16,"0"0"-288"-16,0 0-151 0,0 0-51 0,0 0-21 0,0 0-18 15,0 0-5-15,0 0-8 0,0 0-13 0,19-3-10 16,-7 0-34-16,-1 1-52 0,0 2-74 0,8-2-80 16,-6 1-94-16,-2 1-106 0,-1 1-250 0,-4-1-816 15,-6 0 221-15</inkml:trace>
          <inkml:trace contextRef="#ctx0" brushRef="#br0" timeOffset="75387.0051">1909 3491 653 0,'0'0'662'0,"0"0"-117"0,0-4-67 0,0 4-48 0,0 0-40 16,3-5-41-16,-3 5-34 0,8-2-32 15,1 1-36-15,3 0-23 0,7 1-26 0,0 0-26 0,-1 0-15 16,1 0-36-16,-2 1-64 0,-3 1-68 0,-4 1-74 16,1 0-71-16,-1 1-80 0,-2 2-89 0,-5-1-289 15,-3 5-738-15,-3-1 200 0</inkml:trace>
          <inkml:trace contextRef="#ctx0" brushRef="#br0" timeOffset="75222.2196">1951 3567 570 0,'0'0'353'0,"-2"-5"-26"0,2 5-19 0,0 0-12 0,-1-3-19 0,1 3-13 16,0 0-17-16,0 0-21 0,0 0-14 0,0 0-8 0,0 0-10 16,-5 15-5-16,2 2-10 0,2 4-10 15,-3 1-11-15,0 12-8 0,3-4-8 0,-1 4-15 16,0-8-10-16,1-4-18 0,1 2-8 0,0-1-7 0,0-1-9 0,3-2-8 16,-2 0-4-16,0-2-12 0,-1-1-19 0,1-6-26 31,1-2-38-31,-1-1-40 0,0-2-37 0,0-2-37 0,-1 0-39 15,0-4-68-15,0 0-113 0,0 0-198 0,0 0-677 16,-6-16 184-16</inkml:trace>
          <inkml:trace contextRef="#ctx0" brushRef="#br0" timeOffset="76041.5414">2232 3715 208 0,'-8'3'342'16,"0"0"-63"-16,1 1-52 0,0-2-22 0,-1 6-28 15,1-3-20-15,-2 3-20 0,2-3-11 0,1 3-10 16,-2-3-1-16,2 3-7 0,-1-2 0 0,2 3-1 15,3-4-5-15,-2 1 2 0,3-1 3 0,-2-2 3 16,3 3 2-16,0-2 4 0,0 1 1 0,0-5 2 0,5 6-6 16,-2-2-7-16,2-3-11 0,0 1-10 0,-5-2-2 15,15 2-12-15,-7-1-10 0,1-1-2 0,-9 0-3 16,15-3-6-16,-5 1-10 0,-3-2-6 0,-1 1-6 16,-1-1 3-16,-1-1-6 0,-1 1 2 0,1-4-3 0,0 0-2 15,0 0 8-15,-2-2 7 0,0 4 13 0,-1-1 10 16,-1 2 16-16,1 0 12 0,-1 5-1 0,0-7-2 15,0 7-6-15,1-5-7 0,-1 5-12 0,2-3-9 16,-2 3-10-16,0 0-3 0,0 0-3 0,0 0-3 0,0 0-6 16,0 0-1-16,2 18-4 0,-1-7 1 0,4 6-5 15,-2 1-2-15,1-1-18 0,1-1-31 0,-1 2-36 16,2-2-38-16,3-1-44 0,-2-3-34 0,0-2-49 0,2-3-66 0,-3-2-286 16,3-2-701-16,-1-2 190 0</inkml:trace>
          <inkml:trace contextRef="#ctx0" brushRef="#br0" timeOffset="76273.8837">2570 3453 4126 0,'-5'-7'428'0,"-3"2"-262"0,2 2-81 0,0 0-35 0,1 1-9 16,1 0-9 0,4 2-2-16,0 0-8 0,-10 4 6 0,5 4 13 15,0 7 17-15,-1 6 17 0,-3 12 11 0,3-8 4 16,2-1 9-16,-1 12-6 0,1 0 0 0,2-1-5 15,0-7-8-15,1-5-3 0,1 12-10 0,1-10-5 0,2-4 4 0,-1 0-8 16,1-3-14-16,1 1-13 0,1-2-24 0,-4-3-37 16,3-3-51-16,-2-4-64 0,2 2-68 0,-1-5-69 0,-1 1-80 15,1-2-344-15,-3-3-846 0,0 0 228 0</inkml:trace>
          <inkml:trace contextRef="#ctx0" brushRef="#br0" timeOffset="76684.2798">2695 3702 358 0,'0'0'258'16,"0"0"-27"-16,0 0-16 0,0 0-6 0,0 0-3 15,0 0 0-15,0 0-5 0,0 0 3 0,0 0-6 0,0 0-15 16,0 0-3-16,0 0-12 0,-6-2-7 0,6 2-27 16,0 0-7-16,0 0-12 0,0 0-5 15,0 0-11-15,-4-2-23 0,4 2-6 0,0 0-17 0,0 0 8 0,-5-3-9 16,5 3-3-16,-5-3-5 0,5 3-8 0,-8-2 5 16,8 2-1-16,-10-1 0 0,7-1 3 0,3 2 10 15,-10-1-7-15,10 1 0 0,-8-1-1 0,8 1-11 0,0 0 0 16,-9 0-1-16,9 0 13 0,0 0 17 0,-4 4 17 15,4-4 8-15,-2 4 12 0,2 1 10 0,0 0 3 16,0 1 1-16,2 4 2 0,1-2-5 0,1 3-4 0,-1-1-7 0,2 0-14 16,1 0-4-16,0-1-14 0,-2 2-3 15,1-1-10-15,-2 0-4 0,1 1-10 0,-1-1-19 0,-2 2-22 16,-2 4-50-16,-2-3-56 0,-1-1-71 0,1-2-68 16,-1-1-62-16,-1-2-74 0,-1-1-282 0,2-4-796 15,-1 0 215-15</inkml:trace>
          <inkml:trace contextRef="#ctx0" brushRef="#br0" timeOffset="77004.7815">2766 3710 552 0,'0'0'313'0,"0"0"-39"0,0 0-26 0,0 0-16 0,0 0-18 0,0 0-16 15,0 0-19-15,0 0-12 0,0 0-8 16,0 0-3-16,0 0 1 0,0 0 8 0,14 4 1 0,-14-4 9 15,0 0 14-15,0 0 7 0,0 0 6 0,4 1 3 32,-4-1-1-32,0 0-8 0,0 0-10 0,0 0-10 15,0 0-16-15,0 0-22 0,0 0-14 0,3 4-17 16,-3-4-10-16,0 0-11 0,0 0-12 0,0 0-10 0,0 0-11 16,1 3-5-16,-1-3-8 0,-1 5 0 0,1 1-8 15,-2-1-3-15,2 0-3 0,-1 5-3 0,1-2-2 16,1 2 2-16,1-1-5 0,0 2-7 0,2-1-25 15,-1 0-24-15,2 0-47 0,1-2-48 0,1 1-46 0,2-2-43 16,2-1-45-16,0-2-69 0,1-2-332 0,8-1-802 0,1-2 217 16</inkml:trace>
          <inkml:trace contextRef="#ctx0" brushRef="#br0" timeOffset="77290.2831">3177 3305 538 0,'0'0'551'0,"0"0"-76"0,-2-2-56 0,2 2-45 16,0 0-32-16,0 0-1 0,-7 23-3 0,2-2-9 15,-1 16-9-15,-1 6-2 0,-7 37-11 16,5-24-13-16,-1 29-14 0,-4-6-11 0,3-4-16 0,6-19-20 15,2-11-17-15,-7 33-18 0,7-25-19 0,2-13-18 16,-1 1-14-16,3-2-19 0,-2-1-27 0,2-12-32 16,-1-4-36-16,2 0-48 0,0-3-58 0,-1-2-64 15,-1-4-69-15,1-3-70 0,1-6-62 0,-2 0-81 0,0-4-376 16,0 0-957-16,0 0 257 0</inkml:trace>
        </inkml:traceGroup>
        <inkml:traceGroup>
          <inkml:annotationXML>
            <emma:emma xmlns:emma="http://www.w3.org/2003/04/emma" version="1.0">
              <emma:interpretation id="{B2246A54-C93F-4550-BEBF-B2E154D4D28E}" emma:medium="tactile" emma:mode="ink">
                <msink:context xmlns:msink="http://schemas.microsoft.com/ink/2010/main" type="inkWord" rotatedBoundingBox="3777,4747 5639,4671 5659,5156 3797,5232"/>
              </emma:interpretation>
              <emma:one-of disjunction-type="recognition" id="oneOf18">
                <emma:interpretation id="interp90" emma:lang="en-US" emma:confidence="0.5">
                  <emma:literal>scam:</emma:literal>
                </emma:interpretation>
                <emma:interpretation id="interp91" emma:lang="en-US" emma:confidence="0">
                  <emma:literal>Scam:</emma:literal>
                </emma:interpretation>
                <emma:interpretation id="interp92" emma:lang="en-US" emma:confidence="0">
                  <emma:literal>Seam:</emma:literal>
                </emma:interpretation>
                <emma:interpretation id="interp93" emma:lang="en-US" emma:confidence="0">
                  <emma:literal>Scam.</emma:literal>
                </emma:interpretation>
                <emma:interpretation id="interp94" emma:lang="en-US" emma:confidence="0">
                  <emma:literal>Spasm:</emma:literal>
                </emma:interpretation>
              </emma:one-of>
            </emma:emma>
          </inkml:annotationXML>
          <inkml:trace contextRef="#ctx0" brushRef="#br0" timeOffset="77654.2269">3571 3508 410 0,'0'0'391'0,"-2"-4"-51"0,2 4-32 0,0 0-26 0,0 0-22 0,-4-3-17 0,4 3-20 15,0 0-26-15,-5-4-19 0,0 1-15 0,0 1-16 16,-5-2-7-16,-3 0-20 0,2 1-2 0,-7-4-3 16,-1 4-14-16,5 1 1 0,1-1 0 0,1 2-6 0,1-1 1 15,4 2-5-15,-1 0-7 0,1-1-8 0,7 1-4 16,-10 1 2-16,8 1 19 0,-2 1 16 0,2 1 14 16,2-4 7-16,-3 9 8 0,4 0 8 0,3 1 7 15,0 0 2-15,6 8 8 0,0 0-1 0,1 1-2 16,0-1-11-16,4 2-8 0,-2 2-15 0,6 8-10 0,-5-5-13 15,-2-6-7-15,-1 1-10 0,-2-1-7 0,-3 1-7 16,-1-1-10-16,-4 2-6 0,-3-1-20 0,-6 1-39 16,1 0-53-16,-5 0-61 0,-1-4-58 0,-1 1-68 0,0-4-69 15,-3-6-63-15,3-2-73 0,0-3-312 0,5-5-912 16,0-2 246-16</inkml:trace>
          <inkml:trace contextRef="#ctx0" brushRef="#br0" timeOffset="77990.652">3653 3664 436 0,'2'7'365'0,"1"0"-36"0,-1 0-25 0,-1-3-20 0,2 0-14 16,1 1-11-1,-2-3-12-15,1 1-3 0,-3-3 1 0,4 4-3 16,-2-1-3-16,-2-3-6 0,3 2-6 0,-3-2-9 0,0 0-9 15,0 0-19-15,0 0-22 0,0 0-18 0,0 0-22 16,0 0-29-16,0 0-24 0,0 0-25 0,7-7-10 16,-7 7-15-16,0 0-8 0,-6-10-8 0,6 10-4 15,-6-5 1-15,1 2 2 0,5 3-7 0,-11-2 0 0,6 1 0 16,5 1-1-16,-11 0 0 0,11 0 0 0,-11 3 0 16,7 0 3-16,-1 2 4 0,2-1 10 0,2 6 10 15,0-1 3-15,1-1 5 0,1-1-3 0,2 3 3 16,2 0-5-16,0-1-1 0,1-3-1 0,0 2-17 0,2-1-12 15,1 0-17-15,1-2-23 0,7 4-41 16,0-3-62-16,4-2-69 0,-4 0-70 0,2-1-73 0,1-4-259 0,0 1-737 16,0-2 199-16</inkml:trace>
          <inkml:trace contextRef="#ctx0" brushRef="#br0" timeOffset="78385.9724">3941 3694 542 0,'-9'-2'328'0,"1"0"-33"0,1 1-28 0,7 1-21 0,-14 0-24 0,14 0-29 16,-13 1-9-16,7 2-16 0,1-1-2 16,-4 2-4-16,1 0-13 0,3-1-11 0,-1 1-6 0,-2 0-6 15,2 1-5-15,1-2 3 0,1 2 4 0,3 0-10 16,-2-2 2-16,3-3-6 0,-2 7-3 0,3-3-7 16,-1 0-5-16,0-4-5 0,5 7-9 0,-1-4-8 31,-1 0-10-31,6 1-5 0,-2 0-12 0,2-2-15 15,-1-1-13-15,-1 1-13 0,3-2-9 0,0 0-7 0,-2-3-10 16,-2 1 4-16,0 1-9 0,-1-3 1 0,-1 2-4 16,-4 2 1-16,8-9 4 0,-3 2 9 0,-3 1 12 15,1 0 14-15,-1 2 17 0,0-1 11 0,-2 5 10 16,1-7 12-16,0 4 8 0,-1 3-3 0,0 0-4 0,1-7-6 0,-1 7-7 16,0 0-6-16,0 0-7 0,0 0-6 0,0 0-3 15,0 0-4-15,0 0 0 0,0 0-2 16,0 0-3-16,7 17-4 0,-4-8 0 0,-1 1-3 0,2-1-3 0,1 1-14 15,-1 1-24-15,2-4-31 0,2 2-35 0,5 5-46 16,-3-6-45-16,0 1-41 0,0-5-44 0,0-1-32 0,9 3-31 16,3-5-207-16,-3 0-643 0,1-2 175 0</inkml:trace>
          <inkml:trace contextRef="#ctx0" brushRef="#br0" timeOffset="78607.191">4139 3591 570 0,'-6'0'307'0,"0"0"-45"0,6 0-29 0,0 0-11 0,0 0-6 16,-10 4 6-16,10-4 6 0,1 5 11 0,-1-5-6 15,4 8-4-15,1-1-2 0,1 2 1 0,0-2-5 0,0 2-3 16,1 0-3-16,0 0-5 0,1 0-3 0,1 6-15 16,0-4-10-16,-3-1-16 0,-2 0-13 0,1-1-16 15,-2 1-16-15,0 1-10 0,-2 0-21 0,-1-1-36 16,-1 0-67-16,-3 2-86 0,-1 2-97 0,-1-1-100 15,1-3-98-15,0-4-259 0,0-2-784 0,1-2 212 0</inkml:trace>
          <inkml:trace contextRef="#ctx0" brushRef="#br0" timeOffset="79131.2164">4359 3650 412 0,'0'0'419'0,"0"0"-79"0,0 0-45 0,0 0-30 0,0 0-15 0,-4 17-14 16,5-12-16-16,2 5-12 0,0-2-15 0,1 1-12 16,1-1-6-16,3 0-1 0,-1 2 10 0,6 1 3 15,-1-4-3-15,3 4-10 0,-1-5-18 0,-3-2-12 16,-2-1-15-16,0 0-15 0,0-2-10 0,-4 1-11 0,2-1-7 16,-4 1-17-16,-3-2-33 0,0 0-40 0,0 0-29 15,10-5-18-15,-10 5-36 0,0-6-24 0,0 6-16 16,-6-8-10-16,0 1-4 0,-2 2 10 0,3-2 13 15,-2 1 16-15,1-1 27 0,1 3 28 0,0 0 29 16,1 0 24-16,0 1 24 0,4 3 28 0,-5-5 18 0,5 5 4 16,-1-5 3-16,1 5 5 0,4-6 8 0,0 2 8 15,-1 1 10-15,2 1 14 0,3-3 6 0,1 0 9 16,0-1-4-16,1 3-1 0,0-2 0 0,1 3-13 16,0-1-6-16,-1 3-12 15,0-3-13-15,0 3-14 0,2 0-6 0,-4 3-6 0,-1-1-6 16,0 1-3-16,-2 0-5 0,0 1-15 0,-2 0-7 15,4 4-12-15,-2-2-13 0,0 1-13 0,-3 0-20 16,1-1-11-16,-1-2-9 0,1 1-5 0,-2 0-2 16,2-2 7-16,-1 1 6 0,-2-4 7 0,4 6 19 0,-4-6 8 15,4 4 11-15,-4-4-3 0,0 0 4 0,11-2 1 16,-11 2-1-16,15-8 5 0,1 0 1 0,2-1 3 0,-3 1-3 16,1-1 5-16,-3 1 3 0,-1 3 5 0,-3 0 4 15,-1 0 9-15,0 2-7 0,0 1-1 0,-5-2 3 16,2 4-6-16,-5 0 3 0,8-2-5 0,-8 2-1 15,0 0-9-15,6 7-4 0,-2 2-10 0,-1 1-26 0,-2 0-35 16,3 7-40-16,-2-2-49 0,2 3-44 0,-2-5-50 16,0-1-50-16,2-3-57 0,-1-2-339 0,-2-1-830 15,3-2 224-15</inkml:trace>
          <inkml:trace contextRef="#ctx0" brushRef="#br0" timeOffset="79337.0367">5119 3661 635 0,'0'0'475'15,"7"-6"-14"-15,-7 6-14 0,10-3-21 0,-4 0-22 16,5 0-32-16,-3 1-33 0,2-1-35 0,-1 1-39 0,-2 0-26 16,0 1-22-16,-7 1-26 0,10-3-45 0,-10 3-76 15,8-1-83-15,-8 1-81 0,0 0-76 0,0 0-105 16,-3 11-334-16,-4-1-735 0,-6 3 199 0</inkml:trace>
          <inkml:trace contextRef="#ctx0" brushRef="#br0" timeOffset="79465.0884">5133 3776 727 0,'0'0'640'0,"0"0"-93"0,0 0-64 0,14 0-38 0,-14 0-33 16,11-3-32-16,1 1-32 0,-1-2-40 0,0 1-35 0,0 0-35 15,0 0-24-15,2 1-52 0,-3 0-68 0,-2 1-82 16,-2-2-95-16,-6 3-92 0,9-2-114 0,-7 0-363 15,-2 2-784-15,0 0 212 0</inkml:trace>
        </inkml:traceGroup>
        <inkml:traceGroup>
          <inkml:annotationXML>
            <emma:emma xmlns:emma="http://www.w3.org/2003/04/emma" version="1.0">
              <emma:interpretation id="{B3444D7D-A813-438D-ABAC-EFEA8C841920}" emma:medium="tactile" emma:mode="ink">
                <msink:context xmlns:msink="http://schemas.microsoft.com/ink/2010/main" type="inkWord" rotatedBoundingBox="5868,4463 7416,4400 7461,5486 5913,5550"/>
              </emma:interpretation>
              <emma:one-of disjunction-type="recognition" id="oneOf19">
                <emma:interpretation id="interp95" emma:lang="en-US" emma:confidence="0.5">
                  <emma:literal>winter)</emma:literal>
                </emma:interpretation>
                <emma:interpretation id="interp96" emma:lang="en-US" emma:confidence="0">
                  <emma:literal>wintery)</emma:literal>
                </emma:interpretation>
                <emma:interpretation id="interp97" emma:lang="en-US" emma:confidence="0">
                  <emma:literal>wintry)</emma:literal>
                </emma:interpretation>
                <emma:interpretation id="interp98" emma:lang="en-US" emma:confidence="0">
                  <emma:literal>winter))</emma:literal>
                </emma:interpretation>
                <emma:interpretation id="interp99" emma:lang="en-US" emma:confidence="0">
                  <emma:literal>wintery</emma:literal>
                </emma:interpretation>
              </emma:one-of>
            </emma:emma>
          </inkml:annotationXML>
          <inkml:trace contextRef="#ctx0" brushRef="#br0" timeOffset="82937.6736">6933 3122 4527 0,'-1'-1'302'16,"1"1"-185"-16,-3-2-66 0,3 2-19 0,0 0 15 15,0 0 38-15,7 9 29 0,-2 0 9 0,6 8 2 0,-1 5 9 16,7 13 16-16,-2 6 3 0,7 36-1 0,-11-26-5 16,-5-6-6-16,2 36-14 0,-7-2-9 0,-2-23-9 0,-4 20-12 15,-1-25-8-15,-1-8-10 0,-5 35-8 0,-2-29-6 16,4-11-9-16,-4 0-22 0,1 1-38 0,-2-6-79 16,-2-8-72-1,-3 7-94-15,1-12-106 0,4-4-135 16,-1-1-329-16,-3-4-982 0,0-4 263 0</inkml:trace>
          <inkml:trace contextRef="#ctx0" brushRef="#br0" timeOffset="80779.3686">5529 3518 424 0,'0'0'404'0,"-1"-4"-63"0,1 4-50 0,0 0-42 31,0 0-31-31,0 0-24 0,0 0-24 0,0 0-12 0,-7 10-12 16,2-2-7-16,2 2-6 0,-4 8 0 16,4-3-1-16,-1 1 1 0,2-2-5 0,0 3-4 0,2-6 6 15,1-1 0-15,0 0-1 0,2-2-1 0,1-1-2 16,0 2-2-16,1-3-3 0,0-2-10 0,0-1-9 0,3 0-6 16,0 0-10-16,2-1-12 0,0-2-2 0,-2-2-11 15,3-2-13-15,-1-1-19 0,-2 1-14 0,0-4-15 16,0 0-13-16,-1 0-7 0,-1-2-9 0,-2 1-10 15,1-1-7-15,-2 1-5 0,0 1 11 0,-1 1 5 16,0 1 7-16,-2 2-6 0,0-1 4 0,0 5 0 0,0-3 13 0,0 3-6 0,0 0 4 16,0 0-2-16,0 0 1 0,0 0 8 0,-3 15-1 15,4-5 7-15,3-1 18 0,-1 1 11 0,2 0 8 16,4 4 6-16,-1 1 8 16,3-3 4-16,-4-5 7 0,2 1 4 0,1-1 4 0,0-2 1 15,0-1 1-15,1 0-5 0,-1-2-4 0,0-2 2 16,3-1-2-16,-2-3-5 0,-1 1-5 0,0-3-1 0,-4-1-4 15,1-3-1-15,1-7-1 0,-6 0-13 0,1-2-14 16,-8-2-16-16,1 0-13 0,-3-1-8 0,-4 2-19 0,0-1-22 16,-5 0-26-16,1 5-23 0,0 1-35 0,1 1-26 15,1 2-35-15,0 5-38 0,6 2-48 0,1 2-279 16,-2 2-689-16,2 1 187 0</inkml:trace>
          <inkml:trace contextRef="#ctx0" brushRef="#br0" timeOffset="81090.2518">5952 3563 886 0,'0'0'565'0,"-6"0"-78"0,6 0-44 0,0 0-48 0,0 0-32 0,-8 7-33 15,4 2-29-15,0-1-23 0,1 1-35 0,0 1-28 16,-1 8-20-16,2-6-21 0,-1-2-17 0,1 0-17 16,2 1-15-16,-1-1-32 0,1-1-56 0,-2-1-67 15,4-2-75-15,-2-1-69 0,-2 0-59 0,2-2-83 16,0-3-313-16,0 0-754 0,0 0 204 0</inkml:trace>
          <inkml:trace contextRef="#ctx0" brushRef="#br0" timeOffset="81222.7947">5954 3351 512 0,'-3'-5'585'16,"-1"0"-113"-16,0 0-61 0,0 3-46 0,2 0-45 15,1 0-41-15,1 2-35 0,-4-4-32 0,4 4-52 0,0 0-49 16,0 0-53-16,0 0-65 0,0 0-60 0,0 0-63 15,-4 10-67-15,5-5-63 0,-1 0-156 0,1-1-498 16,2 2 138-16</inkml:trace>
          <inkml:trace contextRef="#ctx0" brushRef="#br0" timeOffset="81552.7533">6017 3563 461 0,'-4'7'273'16,"2"0"-35"-16,0-1-16 0,2 1-19 0,-1-1-12 0,1-2-6 0,1 1-3 0,-1-1 0 15,0 0-4-15,0-4 5 0,0 0 12 0,0 8 17 0,0-8 12 16,2 3 6-16,-2-3 2 0,0 0-9 0,0 0-7 16,3 1-16-16,-3-1-16 0,0 0-14 15,12-6-15-15,-4 0-13 0,1-2-15 0,4-4-11 0,-1 0-13 16,0 0-9-16,0 3-7 0,-3 1-8 0,-3 0-2 15,0 4-3-15,-2-1-8 0,1 2-7 0,-1-1-11 0,-2 1-8 32,-2 3-13-32,5 0-8 0,-5 0-2 0,0 0-7 15,11 12-6-15,-8-2-15 0,4 6-21 0,-2 1-30 0,0 0-27 16,0 1-36-16,3 0-23 0,-2-1-35 16,1 0-33-16,-4-6-39 0,2 0-47 0,-1-2-45 0,-1-4-223 0,2-2-684 0,-2 0 184 15</inkml:trace>
          <inkml:trace contextRef="#ctx0" brushRef="#br0" timeOffset="81789.2159">6382 3278 3720 0,'-2'-2'365'16,"-2"-1"-177"-16,4 3-97 0,0 0-30 0,0 0 11 0,-14 4 10 16,12-1 14-16,-1 2 6 0,-1 4 1 0,1 1 12 15,-4 9 8-15,4 2 9 0,-2-1 8 0,0 5-4 16,3-1 1-16,-2 10-3 0,0 0-6 0,0-6-11 15,3-6-15-15,0-1-7 0,-1-1-9 0,2 2-7 16,3-3-7-16,-3-1-14 0,4 0-16 0,-3-2-49 16,2-3-53-16,-1-5-63 0,-1-1-67 0,1 0-67 0,-1-2-74 15,-1-5-99-15,1 4-285 0,-1-4-859 0,0 0 233 16</inkml:trace>
          <inkml:trace contextRef="#ctx0" brushRef="#br0" timeOffset="81944.1229">6334 3482 5384 0,'-3'-1'290'16,"0"-2"-172"-16,3 3-51 0,0 0-23 0,-4-4-1 15,4 4-8-15,0 0-5 0,0 0-9 0,0 0-5 16,14-2-2-16,-4 3-30 0,2 1-41 0,-1-1-59 0,0 1-69 16,2-1-88-16,-2 1-96 0,-1-1-327 0,-1 1-836 15,-1-2 226-15</inkml:trace>
          <inkml:trace contextRef="#ctx0" brushRef="#br0" timeOffset="82304.749">6489 3553 653 0,'0'0'473'16,"0"0"-40"-16,10 5-26 16,-5-6-25-16,-5 1-29 0,15-4-26 0,-5 1-26 0,-3 0-18 0,1 1-23 15,2-1-19-15,-3-2-21 0,3 3-23 0,-3-2-20 16,0 0-20-16,-3 1-13 0,1-2-30 0,-1 2-41 16,-2-1-45-16,1-1-36 0,-3-1-38 0,0 2-35 15,-3-1-14-15,-2-2-13 0,-3 2-3 0,0 1-1 16,-1 1 12-16,-1 1 9 0,0 0 14 0,2 2 7 15,-2-1 15-15,-1-1 19 0,3 4 22 0,2 0 5 0,-1-1 17 16,3 1 9-16,-1 1 14 0,3 2 16 0,-1-2 16 16,1 7 13-16,1-3 2 0,2 2 4 0,1 2-6 15,3-1 0-15,6 6-8 0,-1-1-4 0,2-2-4 16,0 0-7-16,2-1-21 0,0-1-25 0,-1-4-35 16,3 2-54-16,-2-2-62 0,-4-4-71 0,2-2-79 0,-2-1-294 15,1-1-707-15,1 0 192 0</inkml:trace>
          <inkml:trace contextRef="#ctx0" brushRef="#br0" timeOffset="82672.7947">6794 3491 286 0,'-8'-3'389'16,"8"3"-73"-16,-3 0-49 0,3 0-37 0,0 0-28 0,-5 3-21 15,5-3-18-15,-4 6-17 0,2-2-8 0,1 1-3 16,-1 1 3-16,0 3 7 0,1 0 3 0,-1 1-7 16,2-3 3-16,0 3-4 0,0-2-1 0,2 2-1 15,-1-4 0-15,0 1-2 0,2-1 5 0,-2-2-1 0,1 1 6 16,0-2 4-16,1-1-1 0,0 2-1 0,-3-4-4 16,6 3-6-16,-6-3-7 0,8-1-14 0,-8 1-8 15,9-5-14-15,0-1-10 0,-3-2-3 0,1 0-14 16,0-2-8-16,3-6 2 0,-2 5-11 0,-2 1-7 0,-1 0-7 15,0-1-4-15,-1 4-2 0,-1-1-5 16,0 3-7-16,-1 0-6 0,1 1-11 0,-1 1-14 31,0 0-22-31,0 0-22 0,-1 2-21 0,-1 1-22 0,5-4-18 0,-5 4-32 16,9 0-31-16,-9 0-36 0,9 2-45 0,-9-2-53 16,11 1-58-16,-8 0-203 0,-3-1-692 0,9 1 189 15</inkml:trace>
        </inkml:traceGroup>
      </inkml:traceGroup>
    </inkml:traceGroup>
    <inkml:traceGroup>
      <inkml:annotationXML>
        <emma:emma xmlns:emma="http://www.w3.org/2003/04/emma" version="1.0">
          <emma:interpretation id="{289AB662-B967-4D60-9677-125EE1FD59B1}" emma:medium="tactile" emma:mode="ink">
            <msink:context xmlns:msink="http://schemas.microsoft.com/ink/2010/main" type="paragraph" rotatedBoundingBox="522,5788 7389,5374 7496,7150 629,75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9E6352-D8EC-4147-A7FA-A16ECDE460B2}" emma:medium="tactile" emma:mode="ink">
              <msink:context xmlns:msink="http://schemas.microsoft.com/ink/2010/main" type="line" rotatedBoundingBox="522,5788 7389,5374 7465,6640 598,7053">
                <msink:destinationLink direction="with" ref="{0D7232E3-E047-444A-85B3-56C200D16C8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E8252B5-7AEB-48E9-BDEC-7A743FFED1E8}" emma:medium="tactile" emma:mode="ink">
                <msink:context xmlns:msink="http://schemas.microsoft.com/ink/2010/main" type="inkWord" rotatedBoundingBox="535,6011 676,6003 708,6529 567,6538"/>
              </emma:interpretation>
              <emma:one-of disjunction-type="recognition" id="oneOf20">
                <emma:interpretation id="interp100" emma:lang="en-US" emma:confidence="0.5">
                  <emma:literal>p</emma:literal>
                </emma:interpretation>
                <emma:interpretation id="interp101" emma:lang="en-US" emma:confidence="0">
                  <emma:literal>P</emma:literal>
                </emma:interpretation>
                <emma:interpretation id="interp102" emma:lang="en-US" emma:confidence="0">
                  <emma:literal>.</emma:literal>
                </emma:interpretation>
                <emma:interpretation id="interp103" emma:lang="en-US" emma:confidence="0">
                  <emma:literal>,</emma:literal>
                </emma:interpretation>
                <emma:interpretation id="interp104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103696.5291">217 4909 214 0,'-3'-6'528'0,"3"6"-88"0,-2-3-51 0,2 3-42 0,-1-5-29 0,1 5-48 32,0 0-35-32,0 0-22 0,-3-3-28 0,3 3-30 15,0 0 4-15,-5 17-11 0,3 2-11 0,-2 1-5 0,1 4-11 0,-2 9-5 16,3-6-10-16,-1-5-6 0,1 0-7 0,-1 1-12 15,2-2-6-15,0 0-8 0,1-3-9 0,-2 2-6 16,2-7-4-16,0 0-4 0,2-4-2 0,-4 1-9 16,2-4-13-16,0 1-7 0,0-2-9 0,2-1-17 15,-2 0 8-15,0-4-22 0,0 0-17 0,1 3-29 0,-1-3-27 16,0 0-14-16,1-16-9 0,-1-1-2 0,1-4-4 16,1-14 5-16,-1-3 1 0,4-2 5 0,-1-1 13 15,1-4 13-15,1 1 28 0,0 2 31 0,1 2 36 0,0 4 30 16,-2 12 33-16,0 4 18 0,-2 3 31 0,1 5 19 0,-1 1 8 31,1 3 7-31,-2 1-2 0,-1 1-10 0,1 1-14 0,-2 3-13 16,2-2-9-16,-2 4-16 0,4-2-8 0,-4 2-6 0,0 0-6 0,10 8 4 15,-4 2-9-15,2 6-6 0,-3 3-8 0,-3 1-13 16,-2 1-25-16,-2 1-38 0,-2-1-42 0,-1 2-43 0,-3-1-39 16,0-2-34-16,-2 0-30 0,-2-2-31 0,1-2-29 15,-1-1-45-15,1-5-198 0,2-2-627 0,1-6 170 16</inkml:trace>
        </inkml:traceGroup>
        <inkml:traceGroup>
          <inkml:annotationXML>
            <emma:emma xmlns:emma="http://www.w3.org/2003/04/emma" version="1.0">
              <emma:interpretation id="{11ED5A9B-37D2-4151-BCF9-11E314DB6F61}" emma:medium="tactile" emma:mode="ink">
                <msink:context xmlns:msink="http://schemas.microsoft.com/ink/2010/main" type="inkWord" rotatedBoundingBox="800,5866 2220,5781 2274,6662 853,6747"/>
              </emma:interpretation>
              <emma:one-of disjunction-type="recognition" id="oneOf21">
                <emma:interpretation id="interp105" emma:lang="en-US" emma:confidence="0.5">
                  <emma:literal>(Flu:</emma:literal>
                </emma:interpretation>
                <emma:interpretation id="interp106" emma:lang="en-US" emma:confidence="0">
                  <emma:literal>[Flu:</emma:literal>
                </emma:interpretation>
                <emma:interpretation id="interp107" emma:lang="en-US" emma:confidence="0">
                  <emma:literal>(flu:</emma:literal>
                </emma:interpretation>
                <emma:interpretation id="interp108" emma:lang="en-US" emma:confidence="0">
                  <emma:literal>(Flue:</emma:literal>
                </emma:interpretation>
                <emma:interpretation id="interp109" emma:lang="en-US" emma:confidence="0">
                  <emma:literal>(Feu:</emma:literal>
                </emma:interpretation>
              </emma:one-of>
            </emma:emma>
          </inkml:annotationXML>
          <inkml:trace contextRef="#ctx0" brushRef="#br0" timeOffset="104102.5471">712 4568 619 0,'-11'-2'430'0,"0"1"-48"0,-1 4-34 0,2-3-31 0,-8 8-23 0,-1 4-32 31,-6 14-29-31,-2 4-19 0,4 7-16 0,-16 30-21 15,16-20-12-15,7-6-13 0,4 1-2 0,2 2 5 16,-2 32-2-16,9-28-3 0,1-9-10 0,5-2-3 0,1 4-9 16,2-3-7-16,4 0-14 0,4-3-8 0,2 0-4 0,1-4-9 15,0-9-18-15,-6-1-31 0,4-6-37 0,-1 0-54 16,2 0-71-16,0-5-68 0,3-1-91 0,-4-6-371 16,7-2-788-16,0-2 212 0</inkml:trace>
          <inkml:trace contextRef="#ctx0" brushRef="#br0" timeOffset="104337.8634">771 4847 381 0,'-5'-2'469'15,"5"2"-74"-15,0 0-42 0,0 0-42 0,0 0-30 0,0 0-13 16,0 0-2-16,-8 7-5 0,6 4-9 0,0 5-9 16,-1 2-16-16,1 0-9 0,1 1-21 0,-2 1-14 15,3 1-19-15,0 0-17 0,0-2-14 0,-1 4-11 16,2-3-16-16,-2-1-11 0,1 0-6 0,2-3-13 16,1-2-21-16,-2-4-35 0,0 0-56 0,2-1-65 15,-2 0-61-15,-1-3-52 0,0-1-52 0,1-1-74 16,-1-4-235-16,0 0-691 0,0 0 188 0</inkml:trace>
          <inkml:trace contextRef="#ctx0" brushRef="#br0" timeOffset="104662.0359">751 5020 5064 0,'0'0'479'0,"0"0"-265"0,-3-2-120 0,3 2-43 0,0 0-15 0,2-5-5 16,2 3-12-16,4-3-8 0,5 2 0 0,7-3-9 0,-1 1-54 15,-2 2-79-15,3 1-88 0,-5 1-98 0,-2 0-102 16,-2 3-253-16,-1-1-807 0,-10-1 219 0</inkml:trace>
          <inkml:trace contextRef="#ctx0" brushRef="#br0" timeOffset="104510.5248">766 4811 4292 0,'-3'-3'619'0,"3"3"-313"0,0-6-123 0,0 6-82 0,0 0-27 15,2-4-9-15,-2 4 0 0,3-4 0 0,2 2-13 16,6 0-12-16,0 1 0 0,-1 1-6 0,3 0-4 15,5 2-15-15,-3 0-49 0,4 3-63 0,-3 1-62 0,-2-1-76 16,-4 2-78-16,-3-2-108 0,-2 4-228 0,-4 0-783 16,-2-2 212-16</inkml:trace>
          <inkml:trace contextRef="#ctx0" brushRef="#br0" timeOffset="105107.0674">1034 5156 546 0,'0'0'540'16,"0"0"-79"-16,0 0-65 0,0 0-45 0,0 0-33 0,0 0-33 16,11-17-29-16,-3 8-23 0,2-5-13 0,0 0-15 15,0-2-17-15,0-2-18 0,-1-1-16 0,-2-2-20 0,0 0-12 16,0-1-15-16,-4-2-21 0,2 1-24 0,-2-1-7 15,-2 1-16-15,1 3-17 0,-2 0-4 0,0 2-15 16,-2 4 1-16,1 4-1 0,0 2-1 0,1 1-2 16,-2 2-3-16,1 0-2 0,1 3-6 0,0 2 14 15,0 0 5-15,0 0 11 0,0 0 5 0,0 0-2 0,-10 14 6 16,8-4 2-16,-1 1-3 0,1 6 4 0,0 1 4 16,2 1-4-16,0 0-4 0,0 0-1 0,4 0-1 15,0 3-2-15,0-2-4 0,2-3 0 0,2 2-1 0,0 0-24 16,1-1-37-16,0-2-40 0,5 0-50 0,-3-3-62 0,2-1-72 15,-2-4-88-15,0-4-234 0,-2 0-709 0,2-6 193 16</inkml:trace>
          <inkml:trace contextRef="#ctx0" brushRef="#br0" timeOffset="105600.3353">1319 4939 314 0,'0'0'391'0,"0"0"-66"0,0 0-42 0,0 0-20 0,0 0-39 0,-1-3-19 15,1 3-22-15,0 0-14 0,0 0-15 0,0 0-12 16,0 0-5-16,0 0-12 0,0 0-17 0,0 0-8 31,0 0-6-31,0 0 4 0,0 0-18 0,0 0-2 0,-9 6-6 16,7-3-4-16,0 2-5 0,1-1-6 0,-1 2-5 15,0 2-6-15,2-1 0 0,0 0-9 0,0 1 12 16,0 0-12-16,3 1-2 0,-1-1-1 0,2-1 6 16,0 1 6-16,2 0-13 0,-1-3 7 0,2-1 1 0,-1 1-6 15,-1-3-9-15,0 1 0 0,1-2-13 0,-1 0 11 16,5 0-14-16,-10-1-5 0,14-2-7 0,-9 0 0 15,2-2 2-15,0-3-2 0,-1-3 0 0,0 3 6 16,-2-4-6-16,0 0 7 0,-2 1 4 0,1 0 12 0,-1 0 21 16,-2 1 20-16,2 1 13 0,-1 1 8 0,-1 3 5 0,1 0-5 15,0-1-10-15,-1 2-4 0,0 3-11 16,2-4-5-16,-2 4-11 0,0 0-4 0,0 0-5 0,0 0 0 16,0 0-5-16,5 10-4 0,-3-2-4 0,2 3 1 15,0 0-3-15,0 6-4 0,1 0-1 0,1 2-6 0,0-4-40 16,0 2-43-16,4 0-54 0,-1-3-59 15,1 0-63-15,4-2-78 0,-4-1-275 0,7-1-727 0,0-3 198 16</inkml:trace>
          <inkml:trace contextRef="#ctx0" brushRef="#br0" timeOffset="105804.5042">1749 4948 3499 0,'-4'0'329'0,"4"0"-160"0,-7-4-64 0,7 4-47 0,0 0-8 0,-1-2 7 16,1 2 12-16,0 0-1 0,0 0-12 16,10-4-6-16,-5 4-6 0,2-2-10 0,-1 1-2 0,-6 1-5 15,11-1-27-15,-6 1-59 0,-5 0-62 0,9 0-66 16,-9 0-72-16,8 2-292 0,-8-2-662 0,0 0 182 16</inkml:trace>
          <inkml:trace contextRef="#ctx0" brushRef="#br0" timeOffset="105938.9141">1783 5050 770 0,'0'0'663'0,"0"0"-112"0,0 0-80 0,0 0-46 0,0 0-55 16,0 0-44-16,0 0-36 0,12-9-33 0,-2 7-35 0,-2 1-50 16,1-2-58-16,-1 1-61 0,-1 2-85 0,0-1-90 15,-7 1-91-15,10-1-110 0,-10 1-224 0,0 0-657 16,7-3 180-16</inkml:trace>
        </inkml:traceGroup>
        <inkml:traceGroup>
          <inkml:annotationXML>
            <emma:emma xmlns:emma="http://www.w3.org/2003/04/emma" version="1.0">
              <emma:interpretation id="{38966E69-8809-4DE0-849A-6E1DE68C60B3}" emma:medium="tactile" emma:mode="ink">
                <msink:context xmlns:msink="http://schemas.microsoft.com/ink/2010/main" type="inkWord" rotatedBoundingBox="2424,5742 3934,5651 4006,6848 2497,6939"/>
              </emma:interpretation>
              <emma:one-of disjunction-type="recognition" id="oneOf22">
                <emma:interpretation id="interp110" emma:lang="en-US" emma:confidence="0.5">
                  <emma:literal>Flaky</emma:literal>
                </emma:interpretation>
                <emma:interpretation id="interp111" emma:lang="en-US" emma:confidence="0">
                  <emma:literal>Fatly</emma:literal>
                </emma:interpretation>
                <emma:interpretation id="interp112" emma:lang="en-US" emma:confidence="0">
                  <emma:literal>Flakey</emma:literal>
                </emma:interpretation>
                <emma:interpretation id="interp113" emma:lang="en-US" emma:confidence="0">
                  <emma:literal>Fully</emma:literal>
                </emma:interpretation>
                <emma:interpretation id="interp114" emma:lang="en-US" emma:confidence="0">
                  <emma:literal>Farley</emma:literal>
                </emma:interpretation>
              </emma:one-of>
            </emma:emma>
          </inkml:annotationXML>
          <inkml:trace contextRef="#ctx0" brushRef="#br0" timeOffset="107228.8757">2061 4808 5950 0,'0'0'140'0,"-7"-1"-109"0,7 1-19 0,0 0-3 0,0 0-3 0,0 0 7 15,0 0-7-15,23-6-3 0,-6 5-14 0,-2 0-46 16,-1 0-55-16,6 2-74 0,-6 0-82 0,-1 0-78 15,-4 0-370-15,1 1-861 0,0-1 231 0</inkml:trace>
          <inkml:trace contextRef="#ctx0" brushRef="#br0" timeOffset="106903.0425">2149 4675 726 0,'0'0'481'0,"0"0"-72"0,0 0-55 0,-5-3-49 0,5 3-45 0,0 0-21 16,-3 15-21-16,0-5-14 0,1 10-15 15,0 0-18-15,1 0-11 0,0 1-9 0,1 0-13 0,0 0-10 16,4 1-10-16,-3-3-11 0,0-1-11 0,2 3-7 15,-2-5-7-15,0-2-10 0,0-2-8 0,2-3-6 16,-2-1-16-16,2-3-18 0,-2 3-18 0,0-5-24 16,-1 1-23-16,1-1-27 0,-1-3-49 0,0 0-55 0,0 0-70 15,0 0-77-15,0 0-217 0,0-15-642 0,-2-1 175 16</inkml:trace>
          <inkml:trace contextRef="#ctx0" brushRef="#br0" timeOffset="107059.3393">2144 4625 753 0,'0'-4'604'15,"0"0"-65"-15,0 4-37 0,2-5-31 0,-2 5-21 16,3-4-17-16,1 1-20 0,-1 1-32 0,2-2-33 16,5 1-41-16,-2 0-31 0,5 1-30 0,-1-1-29 0,7 1-26 15,1 1-20-15,2 1-17 0,-3 0-34 0,1 2-60 16,-6 1-71-16,-1 0-94 0,-3 1-94 0,-1 1-82 16,-2 2-78-16,-3 3-427 0,-4 1-945 0,-3-2 255 15</inkml:trace>
          <inkml:trace contextRef="#ctx0" brushRef="#br0" timeOffset="107673.4967">2470 4810 403 0,'-4'4'272'16,"0"-4"3"-16,0 3-2 0,4-3-8 0,-6 3-12 0,2-1-6 15,4-2-22-15,-6 4-18 0,4-3-23 16,2-1-16-16,-5 5-15 0,2-3-17 0,2 1-16 15,-3 0-12-15,2 1-13 0,-1-1-6 0,2 2-17 0,0 0 5 16,0 0 9-16,1 0-3 0,0 0-15 0,1 1 13 16,0-1-11-16,0-1-5 0,1 0 1 0,-1 0-15 15,1 1 3-15,0-3-5 0,-2-2-7 0,3 5-4 16,0-4-2-16,-3-1-10 0,0 0-10 0,5 1-2 0,-5-1-16 16,0 0-4-16,0 0-4 0,0 0 0 0,11-7-2 15,-9 3 10-15,1 1 5 0,-1-1 26 0,-1 2 22 16,1-2 17-16,-2 4 19 0,4-6 11 0,-4 4 9 15,0 2-5-15,2-5-8 0,-2 5-12 0,0 0-12 16,1-5-10-16,-1 5-8 0,0 0-6 0,0 0-4 0,0 0-6 16,0 0-3-16,7 12-2 0,-5-2-5 0,2 1-3 15,1 4-2-15,0-2-6 0,1 3-22 0,1-4-37 16,-2-4-33-16,3 7-47 0,0-5-40 0,0 1-44 16,0-7-58-16,1-1-54 15,2-4-284-15,-1 0-723 0,1-1 195 0</inkml:trace>
          <inkml:trace contextRef="#ctx0" brushRef="#br0" timeOffset="107898.5424">2769 4548 3969 0,'-1'-12'479'15,"-2"2"-190"-15,-1 1-115 0,2 1-36 0,-1 1-7 0,1 2 1 0,1 0-17 16,-1 3-22-16,2 2-22 0,-1-5-7 0,1 5-9 16,0 0-2-16,-5 12-2 0,0 5-2 0,-1 1 2 15,1 7-1-15,-2 12-7 0,0-1 1 0,3 1-4 16,0-2-1-16,1 0-5 0,2-1-7 0,1-6 1 15,0-6-4-15,0 2-1 0,2-2-1 0,0-1-12 16,1-1-33-16,0-4-43 0,0-4-48 0,0-2-56 0,0-2-51 16,1-2-56-16,0-4-78 0,1-1-346 0,-5-1-839 15,16-3 227-15</inkml:trace>
          <inkml:trace contextRef="#ctx0" brushRef="#br0" timeOffset="108128.4031">2903 4727 485 0,'-16'1'316'16,"6"1"-45"-16,0 1-31 0,3 0-37 0,1 0-12 15,1 1-13-15,0-1-13 0,1 0-7 0,2 2 6 16,-1-2 1-16,2 2 16 0,0-1 12 0,1 1 5 16,0 0 15-16,1 0 15 0,0 3 7 0,2-1-7 0,2 2-8 15,0-2-15-15,0 1-18 0,1 0-13 0,0 0-19 16,1 0-18-16,0 0-9 0,-1 0-14 0,-1-2-17 0,0 2-26 15,0-1-54-15,-2 0-51 0,-1 3-80 0,-2 0-94 16,-2-1-110-16,-2 0-349 0,-1 0-802 0,1-5 217 16</inkml:trace>
          <inkml:trace contextRef="#ctx0" brushRef="#br0" timeOffset="108422.3636">3041 4809 584 0,'2'-1'530'16,"-2"1"-77"-16,4-2-41 0,-4 2-41 0,0 0-39 16,5-2-37-16,-5 2-36 0,0 0-32 0,6-2-27 15,-6 2-37-15,0 0-47 0,0 0-40 0,0 0-38 0,0 0-20 16,0 0-8-16,0 0-14 0,0 0 6 16,0 0-2-16,0 0 1 0,0 0 8 0,0 0 17 0,0 0 23 15,0 0 28-15,0 0 20 0,0 0 15 0,0 0 14 16,0 0 2-16,0 0-3 0,0 0-7 0,0 0-6 15,0 0-10-15,0 0-5 0,-11 8-13 0,11-8 0 0,0 0-7 16,0 0-1-16,2 9-9 0,0-4-6 0,3 3-3 16,0 0-8-16,0 1-1 0,3-1-2 0,3 7-13 0,-3-4-35 15,-1-3-52-15,1-1-84 0,0 1-74 16,0-3-96 0,0 0-106-16,-2-1-253 0,2 0-797 0,-2-4 215 0</inkml:trace>
          <inkml:trace contextRef="#ctx0" brushRef="#br0" timeOffset="108737.1098">3542 4367 577 0,'0'0'542'16,"0"0"-80"-16,0 0-47 0,-11 8-21 0,2 9-22 15,0 5-17-15,-6 19-10 0,-9 41-24 0,2 2-14 0,-1-2-13 16,4 4-4-16,0 2-4 0,1-1-11 16,3-2-19-16,6-6-15 0,-2 0-20 0,5-22-23 0,0 18-16 15,1-24-18-15,1-14-19 0,1-3-21 0,3-8-32 16,-2-4-36-16,1-2-46 0,0-2-62 0,-1-5-66 15,2-3-67-15,0-2-62 0,-1-4-108 0,0-4-472 16,1 0-993-16,0 0 268 0</inkml:trace>
        </inkml:traceGroup>
        <inkml:traceGroup>
          <inkml:annotationXML>
            <emma:emma xmlns:emma="http://www.w3.org/2003/04/emma" version="1.0">
              <emma:interpretation id="{9D3DEFC1-2CF1-4C7B-B464-B0C3C2807037}" emma:medium="tactile" emma:mode="ink">
                <msink:context xmlns:msink="http://schemas.microsoft.com/ink/2010/main" type="inkWord" rotatedBoundingBox="3951,5906 5510,5812 5535,6232 3976,6326"/>
              </emma:interpretation>
              <emma:one-of disjunction-type="recognition" id="oneOf23">
                <emma:interpretation id="interp115" emma:lang="en-US" emma:confidence="0.5">
                  <emma:literal>season</emma:literal>
                </emma:interpretation>
                <emma:interpretation id="interp116" emma:lang="en-US" emma:confidence="0">
                  <emma:literal>Season</emma:literal>
                </emma:interpretation>
                <emma:interpretation id="interp117" emma:lang="en-US" emma:confidence="0">
                  <emma:literal>Seasons</emma:literal>
                </emma:interpretation>
                <emma:interpretation id="interp118" emma:lang="en-US" emma:confidence="0">
                  <emma:literal>Reason</emma:literal>
                </emma:interpretation>
                <emma:interpretation id="interp119" emma:lang="en-US" emma:confidence="0">
                  <emma:literal>seasons</emma:literal>
                </emma:interpretation>
              </emma:one-of>
            </emma:emma>
          </inkml:annotationXML>
          <inkml:trace contextRef="#ctx0" brushRef="#br0" timeOffset="111253.2894">4701 4747 656 0,'0'0'383'16,"0"0"-65"-16,-10 9-46 0,8-4-39 0,-1 0-18 16,-1 5-26-16,1-2-21 0,0 2-16 0,3 1-13 0,0-2-10 15,1 1-14-15,2-1-11 0,-1-3-4 16,2 0 1-16,0-1 1 0,0-3 2 0,2 1 3 15,-6-3 7-15,9 3 11 0,-4-1 2 0,-5-2-3 0,11-2-6 16,-11 2-12-16,9-4-16 0,-4 1-21 0,2-3-24 16,-2-2-23-16,-1 3-19 0,0-3-23 0,-3 0-30 0,-1 0-20 15,-4-2-26-15,0 0-18 0,-2 0-11 16,-1 2-3 0,0-1 5-16,-2 2 8 0,1 0 12 0,1 3 10 15,2 0 8-15,0-1 13 0,0 4 5 0,1-2 15 16,0 0 19-16,4 3 31 0,-5-2 27 0,5 2 29 0,0 0 27 15,0 0 17-15,0 0 8 0,0 0 17 0,0 0 15 16,0 0 13-16,18-5 7 0,-8 4-3 0,2 0-7 0,7 1-8 16,-2-3-11-16,3 3-6 0,1 0-12 0,-3 2-8 15,0-1-14-15,0 1-5 0,-4 0-11 0,-1 1-7 16,-4-1-8-16,-2 1-7 0,0 1-5 0,-1-1-9 16,-2 1-6-16,-1 1-4 0,1 0-6 0,0 4-3 15,-2-1-2-15,0 1-8 0,0-1 1 0,-1-2-2 0,0-1-4 16,0 1 0-16,1-1-1 0,-1-2 2 0,-1 1-2 15,0-4-1-15,3 5 1 0,-3-5-4 0,2 2 5 16,-2-2-2-16,0 0 0 0,0 0-1 0,0 0-1 0,19-9 1 16,-12 3-1-16,6-7 1 0,0 1-3 0,-2-3 5 0,1 3-1 15,-3 1 0-15,0 2 1 0,-3 3 2 0,-1 0 5 16,-1 2-2 0,0 0-2-16,-1 1-1 0,0 1-3 0,-3 2-1 15,0 0 3-15,0 0 1 0,10 6-2 0,-6 5-1 0,1 6 2 0,-1 2-2 16,2 1-1-16,-1 0 2 0,0 0-6 0,-1 1-23 15,1-3-31-15,2-1-36 0,-2 0-39 0,-1-7-35 16,-1-2-27-16,1-3-35 0,-1-1-52 0,0-2-52 0,-3-2-244 16,0 0-693-16,8-9 189 0</inkml:trace>
          <inkml:trace contextRef="#ctx0" brushRef="#br0" timeOffset="109728.8014">3723 4636 477 0,'6'-2'434'16,"-6"2"-59"-16,0 0-42 0,0 0-42 0,0 0-40 0,0 0-34 15,-1-6-23-15,1 6-24 0,-10-3-21 0,-1 2-7 16,0-1-16-16,-2 1-20 0,3-1-14 0,-3 1-12 0,1 1-3 15,0 0-11-15,1 1-5 0,2-1-11 0,0 0-7 16,3 2-1-16,0-1-4 0,6-1 4 0,-7 1 18 0,7-1 17 16,-4 5 27-16,3-2 21 0,1 2 14 0,1 0 12 15,4 6-4-15,3 5-4 0,2 0 0 16,3 3-7-16,1 0-6 0,-2 0-1 0,1 1-10 16,1 1 0-16,-2-2-9 0,-2 0-8 0,1-1-4 0,-3-1-9 15,1 0 1-15,-6 0-2 0,-3 2-6 0,-2-1-16 16,-4 0-25-16,-5-1-58 0,-1 1-63 0,-3-1-76 15,1-3-74-15,-3-4-87 0,-1-2-92 0,-2-3-300 0,5-5-851 16,3-1 230-16</inkml:trace>
          <inkml:trace contextRef="#ctx0" brushRef="#br0" timeOffset="110054.0373">3835 4778 466 0,'0'0'381'0,"5"10"-36"16,-2-6-30-16,-1 2-30 0,2-2-31 0,1 4-31 0,-1-2-24 16,-1-2-11-16,1 0-8 0,-1 0-7 0,-3-4-11 31,5 6 0-31,-3-4-8 0,-2-2-4 0,3 3-11 16,-3-3-16-16,0 0-10 0,0 0-4 0,0 0-7 0,0 0-8 15,3-7-13-15,-3 7-6 0,-2-11-6 0,-2 4-13 16,0-1-2-16,-2 1-7 0,2 1 0 0,1 2 0 15,-1-1-6-15,2 2-4 0,-1 0-2 0,3 3-6 16,-5-4-6-16,5 4 0 0,0 0-4 0,0 0-1 0,0 0-2 16,0 0-3-16,0 0 0 0,-6 10 4 0,7-1 1 15,2 0 5-15,0 1-6 0,0 2 0 0,5 3 1 16,-3 3-8-16,5-3-16 0,0-1-25 0,0-2-42 16,6 0-48-16,-5-3-51 0,-1 0-62 0,6-3-68 0,1-2-280 15,2 0-699-15,0-4 191 0</inkml:trace>
          <inkml:trace contextRef="#ctx0" brushRef="#br0" timeOffset="110420.1838">4127 4826 522 0,'-10'4'302'15,"1"2"-40"-15,3 0-30 0,2 1-24 0,0-2-17 16,3 2-20-16,0 2-16 0,1-1-1 0,1-1-22 15,0-2-8-15,1 0-14 0,-1-2-6 0,1 1-2 0,-2-4-4 16,7 6-4-16,-3-4-4 0,-1 1-2 0,-3-3 1 16,9 1-18-16,-3-1-3 0,-6 0-12 0,15-5-6 15,-6 3-7-15,0-3-12 0,-1 0-24 0,1-2-12 16,-1 0-11-16,-2-2-5 0,0 0-3 0,2-6 0 0,-3 1 7 16,-2 2 15-16,0 2 19 0,-2 0 11 0,1-1 30 15,-2 2 4-15,0 1 21 0,0 2 5 0,0 0 8 16,-1 2-4-16,0-1-7 0,1 5-8 0,-1-6-11 0,1 6-10 15,-3-2 2-15,3 2-11 0,0 0-7 0,0 0-7 16,-5 16-1-16,3-5 0 0,2 6-4 0,0 1-3 16,2 3 2-16,1-1-3 0,0 0-9 0,4 0-21 0,0-1-22 15,2 0-29-15,0-2-32 0,2-2-27 0,-1-1-39 16,2-6-43-16,-2-1-51 0,0-2-52 0,-1-3-164 16,3-2-558-16,-1 0 155 0</inkml:trace>
          <inkml:trace contextRef="#ctx0" brushRef="#br0" timeOffset="110666.1949">4432 4675 448 0,'-12'1'332'0,"2"1"-42"0,3 1-28 0,2 0-28 0,1 0-12 15,2 2-6-15,1-1-4 0,1 2 4 0,1 0 3 16,3 3-4-16,-1 0 9 0,4-1 8 0,0 3 5 15,3 2 3-15,3 0-2 0,-4-3-3 0,0-1-7 0,-2-1-10 16,1-2-18-16,-3-1-12 0,0 0-9 0,-2 0-12 16,0 0-11-16,0-1-13 0,0 2-28 0,-2 4-21 15,-1 0-51-15,-5 7-63 0,-2-2-82 0,0 1-87 16,-1-4-82-16,-1-2-85 0,2-3-343 0,-1 0-840 0,-1-1 227 16</inkml:trace>
          <inkml:trace contextRef="#ctx0" brushRef="#br0" timeOffset="111852.4096">4227 4770 277 0,'0'0'222'15,"1"1"-16"-15,-1-1 3 0,0 0 3 0,0 0 11 16,0 0 3-16,0 0-1 0,0 0 3 0,0 0-16 16,0 0-16-16,0 0-20 0,0 0-20 0,0 0-15 0,0 0-20 15,-10 6-12-15,6-2-15 0,-4 3-20 0,-6 3-37 16,2-1-46-16,3 0-61 0,-8 2-73 0,7 0-76 15,1-4-174-15,3 0-469 0,0 1 130 0</inkml:trace>
        </inkml:traceGroup>
        <inkml:traceGroup>
          <inkml:annotationXML>
            <emma:emma xmlns:emma="http://www.w3.org/2003/04/emma" version="1.0">
              <emma:interpretation id="{A5F4033B-1193-4724-B6D2-7C4DA6833260}" emma:medium="tactile" emma:mode="ink">
                <msink:context xmlns:msink="http://schemas.microsoft.com/ink/2010/main" type="inkWord" rotatedBoundingBox="5891,5983 5978,5977 5984,6091 5898,6096"/>
              </emma:interpretation>
              <emma:one-of disjunction-type="recognition" id="oneOf24">
                <emma:interpretation id="interp120" emma:lang="en-US" emma:confidence="0.5">
                  <emma:literal>=</emma:literal>
                </emma:interpretation>
                <emma:interpretation id="interp121" emma:lang="en-US" emma:confidence="0">
                  <emma:literal>E</emma:literal>
                </emma:interpretation>
                <emma:interpretation id="interp122" emma:lang="en-US" emma:confidence="0">
                  <emma:literal>-</emma:literal>
                </emma:interpretation>
                <emma:interpretation id="interp123" emma:lang="en-US" emma:confidence="0">
                  <emma:literal>l</emma:literal>
                </emma:interpretation>
                <emma:interpretation id="interp12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16124.6144">5520 4770 4023 0,'-2'3'563'0,"-1"-2"-240"0,1 1-156 15,2-2-67-15,-4 2-29 0,4-2 4 0,-3 3 8 16,3-3-6-16,0 0-14 0,-1 3-7 0,1-3-4 15,0 0-11-15,0 0-15 0,6 5-16 0,-2-3-32 16,1-1-37-16,0 1-48 0,5 2-57 0,-2-2-56 16,1 0-60-16,3 1-68 0,-5-3-276 0,3 1-747 15,2-1 203-15</inkml:trace>
          <inkml:trace contextRef="#ctx0" brushRef="#br0" timeOffset="115962.4359">5518 4697 256 0,'0'0'535'16,"-5"2"-67"-16,5-2-30 0,-3 3-28 0,3-3-21 0,0 0-23 15,0 0-20-15,0 0-23 0,0 0-16 16,0 0-28-16,0 0-23 0,0 0-23 0,0 0-24 0,0 0-24 16,9 3-23-16,-9-3-14 0,0 0-18 0,6 3-14 15,-6-3-42-15,6 1-58 0,-6-1-65 0,6 1-80 16,-6-1-75-16,5 2-75 0,-5-2-86 0,5 2-271 15,-5-2-763-15,0 0 206 0</inkml:trace>
        </inkml:traceGroup>
        <inkml:traceGroup>
          <inkml:annotationXML>
            <emma:emma xmlns:emma="http://www.w3.org/2003/04/emma" version="1.0">
              <emma:interpretation id="{15268C34-E6B6-4D69-8470-8C8F1193AEA4}" emma:medium="tactile" emma:mode="ink">
                <msink:context xmlns:msink="http://schemas.microsoft.com/ink/2010/main" type="inkWord" rotatedBoundingBox="6285,5441 7389,5374 7452,6429 6349,6495"/>
              </emma:interpretation>
              <emma:one-of disjunction-type="recognition" id="oneOf25">
                <emma:interpretation id="interp125" emma:lang="en-US" emma:confidence="0.5">
                  <emma:literal>fall)</emma:literal>
                </emma:interpretation>
                <emma:interpretation id="interp126" emma:lang="en-US" emma:confidence="0">
                  <emma:literal>fall</emma:literal>
                </emma:interpretation>
                <emma:interpretation id="interp127" emma:lang="en-US" emma:confidence="0">
                  <emma:literal>Fall)</emma:literal>
                </emma:interpretation>
                <emma:interpretation id="interp128" emma:lang="en-US" emma:confidence="0">
                  <emma:literal>falls</emma:literal>
                </emma:interpretation>
                <emma:interpretation id="interp129" emma:lang="en-US" emma:confidence="0">
                  <emma:literal>Fall</emma:literal>
                </emma:interpretation>
              </emma:one-of>
            </emma:emma>
          </inkml:annotationXML>
          <inkml:trace contextRef="#ctx0" brushRef="#br0" timeOffset="116524.4946">5936 4854 574 0,'0'0'395'16,"0"0"-12"-16,2 6 12 0,-2-6 9 0,1 2 0 0,-1-2-3 15,0 0-7-15,0 0-5 0,0 0-21 0,0 0-32 16,0 0-25-16,0 0-33 0,0 0-30 0,9-18-21 16,-8 1-24-16,2-1-18 0,-2-2-26 0,0-3-13 15,1-12-18-15,-2-1-18 0,1 0-14 0,-1-4-9 0,0 1-12 16,2 0-11-16,1 1-5 0,0 3-5 0,-1 5-7 16,-1 8-4-16,1 1-6 0,0 2-3 0,1 3-6 15,-1 2-2-15,2 3-10 0,-2 1 3 0,2 2-10 16,1 1-7-16,0 1-25 0,0 1-16 0,0 3-28 0,1 1-19 0,-1 0-17 15,6 4-25-15,1 2-44 0,4 5-55 0,1 2-57 16,-7 3-68-16,2 0-93 0,-4 4-273 0,-1 2-865 16,-2-3 233-16</inkml:trace>
          <inkml:trace contextRef="#ctx0" brushRef="#br0" timeOffset="116668.4364">5962 4609 5874 0,'-5'0'105'16,"5"0"-62"-16,-6 0-38 0,6 0-2 0,0 0-4 0,0 0 3 16,0 0-2-16,19-6 0 0,-1 3-1 0,2 1-31 15,0-1-38-15,2 1-51 0,-1 2-62 0,-6 0-65 16,3 0-71-16,-1 0-78 0,-5 0-245 0,-1 0-769 16,-1 0 207-16</inkml:trace>
          <inkml:trace contextRef="#ctx0" brushRef="#br0" timeOffset="117504.3479">6316 4623 235 0,'-5'0'239'0,"1"2"-12"15,1-1 0-15,3-1 8 0,-8 2 8 0,4 0-1 0,4-2 4 16,-6 2 10-16,2 0-13 0,4-2-11 16,-7 3-17-16,2-1-17 0,2 0-14 0,-1 0-8 0,0 1-17 15,1 0-15-15,-1 0-14 0,1 1-6 0,0 0-15 16,1 0-6-16,-1 0-3 0,2 0 3 0,0 1 2 16,-1 0-1-16,2-1-6 0,2 0-3 0,-2 1-6 15,2-1-6-15,-1 1-7 0,3-1-6 0,-2-1 0 16,0-1-13-16,0-1-7 0,2 2-11 0,-4-3-21 15,0 0-15-15,12 0-21 0,-12 0-12 0,9-5-18 0,-5 2-5 16,0 0-4-16,-1-1-6 0,3-3-1 0,-1-1 13 16,-3 3 5-16,1-1 23 0,-2 1 15 0,0 1 9 0,0 1 10 15,-1 3 3-15,0-6 6 0,0 6-2 16,0-6-2-16,0 6-4 0,0 0-4 0,0 0-4 16,0 0 4-16,0 0-4 0,0 0-3 0,0 0 4 0,0 0-2 15,-3 19 3 1,4-9-4-16,1-1 4 0,1 1-1 0,1-1 1 0,2 1-3 0,0-2-10 15,1 1-3-15,1-4-13 0,2 2-10 0,0-2-28 0,1-3-26 16,1-1-23-16,0-1-18 0,6-3-18 0,-1-4-17 16,1-2-19-16,-3-1-12 0,0-3-10 0,-1-2 1 15,0 0 6-15,-3-3 17 0,0-2 24 0,-3 1 22 0,0-2 26 16,-2-3 28-16,-2 2 35 0,0-2 36 0,0-10 33 16,-1 7 38-16,-1 5 24 0,-2 0 23 15,0 5 9-15,-2 4 19 0,4 2 7 0,-4 1-7 0,2 3-1 16,-2 1-15-16,1 1-13 0,-1 3-15 0,2 2-11 15,0 0-4-15,0 0-13 0,0 0-4 0,-15 23-6 16,10-5-5-16,-1 2-6 0,2 3 0 0,0 1-8 16,-1-1-1-16,3 12-8 0,2-8 0 0,0-5-3 0,2-1 3 15,2 0-2-15,1 1 3 0,1-5 3 0,1 2-2 16,2-4-5-16,-2-3-4 0,1-3-5 0,-1-3-11 16,3-1-23-16,2-2-31 0,6-1-29 0,1-2-18 15,1-5-21-15,0 0-27 0,0-6-23 0,-1-1-19 16,0-4-10-16,-3-2-11 0,-1-2 14 0,6-10 5 0,-6-4 25 15,-1 1 26-15,-4-1 45 0,0 1 61 0,-4-2 61 16,-4 8 42-16,-4 5 41 0,0 2 28 0,-2 0 21 0,-1 3 5 16,0 5-3-16,2 2-8 0,-2 3-3 0,2 0-11 15,-2 4-12-15,1 1-13 0,4 2-10 0,0 0-4 32,-12 7-4-32,5 0 3 0,1 14 6 0,0 0 11 15,0 13 7-15,2 2 5 0,4 0-5 0,0-8-1 0,2 7-6 16,3-8-8-16,0-4-5 0,2-1-10 0,0 1-8 15,0-3-12-15,2-1-6 0,-1-3-13 0,0-1-22 16,0-4-39-16,-2-2-48 0,-1-4-66 0,0-1-82 16,2-3-111-16,-7-1-423 0,0 0-882 0,15-6 239 0</inkml:trace>
          <inkml:trace contextRef="#ctx0" brushRef="#br0" timeOffset="117908.5131">6880 4097 642 0,'0'0'434'16,"0"0"-35"-16,0 0 3 0,0 0-8 0,13 11-14 0,-2 6-12 15,1 2-13-15,4 18-14 0,-1 3-20 0,-1 2-5 16,9 43-17-16,-5-8-23 0,-7-2-19 0,-2-20-21 0,-1 20-19 15,-7-23-24-15,-1-14-23 16,-1 3-15-16,-2 0-22 0,-3 0-7 0,-4 2-15 16,-3-5-12-16,1 0-38 0,-2 0-44 0,0-5-69 0,1-8-63 15,0-3-65-15,-1-3-70 0,-2-2-86 0,2-2-95 16,0-2-306-16,0-4-887 0,0-5 239 0</inkml:trace>
        </inkml:traceGroup>
      </inkml:traceGroup>
      <inkml:traceGroup>
        <inkml:annotationXML>
          <emma:emma xmlns:emma="http://www.w3.org/2003/04/emma" version="1.0">
            <emma:interpretation id="{1CBB2750-6AA0-4824-B077-6A00011A3350}" emma:medium="tactile" emma:mode="ink">
              <msink:context xmlns:msink="http://schemas.microsoft.com/ink/2010/main" type="line" rotatedBoundingBox="1086,6960 4685,6809 4707,7334 1108,7485">
                <msink:destinationLink direction="with" ref="{0D7232E3-E047-444A-85B3-56C200D16C8A}"/>
                <msink:destinationLink direction="with" ref="{AE38AB78-48C9-484D-B2A6-D33B00C2F32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A0A8436-CD40-4756-9E11-73B19F455778}" emma:medium="tactile" emma:mode="ink">
                <msink:context xmlns:msink="http://schemas.microsoft.com/ink/2010/main" type="inkWord" rotatedBoundingBox="1086,6960 4685,6809 4707,7334 1108,7485"/>
              </emma:interpretation>
              <emma:one-of disjunction-type="recognition" id="oneOf26">
                <emma:interpretation id="interp130" emma:lang="en-US" emma:confidence="0.5">
                  <emma:literal>Nonredundant</emma:literal>
                </emma:interpretation>
                <emma:interpretation id="interp131" emma:lang="en-US" emma:confidence="0.5">
                  <emma:literal>Non redundant</emma:literal>
                </emma:interpretation>
                <emma:interpretation id="interp132" emma:lang="en-US" emma:confidence="0.5">
                  <emma:literal>Nonredundant -</emma:literal>
                </emma:interpretation>
                <emma:interpretation id="interp133" emma:lang="en-US" emma:confidence="0.5">
                  <emma:literal>Nonredundant t</emma:literal>
                </emma:interpretation>
                <emma:interpretation id="interp134" emma:lang="en-US" emma:confidence="0">
                  <emma:literal>Noon redundant</emma:literal>
                </emma:interpretation>
              </emma:one-of>
            </emma:emma>
          </inkml:annotationXML>
          <inkml:trace contextRef="#ctx0" brushRef="#br0" timeOffset="200931.6708">1751 5902 338 0,'0'0'377'16,"0"0"-43"-16,0 0-29 16,0 0-20-16,-4-1-18 0,4 1-12 0,0 0-15 15,0 0-3-15,0 0-14 0,0 0-7 0,-4-3-8 16,4 3-19-16,0 0-9 0,0 0-14 0,0 0-18 0,0 0-16 15,0 0-11-15,0 0 0 0,0 0-17 0,-2 11 2 16,2-2-19-16,0 2-8 0,1 6-12 0,0 0 0 0,2 2-11 16,0 0-3-16,0-1-4 0,2-2-7 0,-2 2-2 15,-1-6-7-15,0-2 0 0,0-1-3 0,1-2-1 16,-2-2-3-16,0 0 11 0,0 0 11 0,1-3 14 0,-2-2 16 16,1 5 18-16,-1-5 8 0,0 0-7 0,0 0-12 15,0 0-10-15,0 0-5 0,3-17-7 0,-2 6-12 16,0-6-2-16,0-1-7 0,1 0 0 0,-1 2-3 0,1 2-3 15,0 3-5-15,-1 2 5 0,1-1-4 0,0 1 0 16,0 3-8-16,-1-3 6 0,2 5-12 0,-1-1-6 0,1 0-2 16,1 2-2-16,0 0-2 0,1-1-16 0,-1 3-27 31,-4 1-32-31,11-4-39 0,-6 2-48 0,8 2-52 0,-3 0-56 16,0 1-73-16,0 0-83 0,2 3-261 0,-4-1-821 0,1 0 222 0</inkml:trace>
          <inkml:trace contextRef="#ctx0" brushRef="#br0" timeOffset="201353.0926">2054 6023 313 0,'0'0'473'16,"0"0"-54"-16,4 6 8 0,-4-6-22 16,0 0-17-16,0 0-18 0,0 0-20 0,0 0-25 0,0 0-19 15,18-7-18-15,-15 5-29 0,-3 2-22 0,9-5-21 16,-4 3-22-16,-2-1-20 0,-3 3-18 0,9-5-14 16,-5 3-11-16,0-1-18 0,0-1-22 0,-1-1-33 0,0 1-35 15,-2-1-41-15,0-5-38 0,-2 1-20 16,0-1-12-16,-3 1-11 0,-2 0-5 0,-2 0-3 0,-1 1 13 15,-1 1 15-15,1 3 14 0,-1 0-5 0,0 2 14 16,-2 2-2-16,1 0 14 0,1 0 3 0,1 1 6 16,0 2 17-16,2 1 17 0,2 1 17 0,2-1 17 15,-3 6 18 1,4-3 8-16,1 3 14 0,1-1 9 0,1 3 5 0,1-3 4 0,5 6 3 16,1 0 1-16,3-1-3 0,1-1 0 0,2 0-6 15,1-1 0-15,0-1-15 0,2-2-18 0,-1-1-27 16,2 1-42-16,0-3-57 0,-2 0-74 0,-1-3-68 0,-4-2-68 15,-1 0-80-15,-3-2-304 0,3-1-801 0,-1-3 217 16</inkml:trace>
          <inkml:trace contextRef="#ctx0" brushRef="#br0" timeOffset="201873.0503">2386 5945 260 0,'-5'-3'319'0,"5"3"-39"0,0 0-18 0,0 0-23 0,-5-3-26 15,5 3-23-15,0 0-15 0,0 0-14 0,-10 0-6 0,10 0-11 16,0 0-11-16,-12 5-5 0,8-4-8 0,0 1-3 15,-1 2-13-15,0-2-10 0,-4 5 0 0,3-1-5 16,0 0 2-16,0 0-11 0,3 1 18 0,0-2 6 0,1 0 0 16,0 1 3-16,2 3 3 0,0-3 7 0,0 0-2 31,3 0-1-31,-2-2-6 0,3 1-6 0,1-2-6 16,0-1-9-16,-5-2-7 0,16 3-9 0,-4-3-9 0,-2-2-27 15,2 0-19-15,-1-2-28 0,6-4-20 0,-2-2-21 16,-3-3-14-16,-3 2-12 0,0-6-6 0,-3-3 2 0,-1-3-1 0,0 1 5 0,-3-2 0 15,-1-11 4-15,-2 8 9 0,0 4 14 0,-2 1 24 16,-2 1 20-16,3 3 22 0,-1 3 21 0,1 4 16 16,-1 0 20-16,0 4 13 0,2 2 3 0,1 1-6 15,-1-2-5-15,1 6-10 0,-4-4-6 0,4 4-7 16,0 0 10-16,0 0 17 0,0 0 19 0,0 0 13 0,-3 14 3 16,3-3 1-16,-2 7-5 0,3 2-10 0,-1 4-8 15,1-1-10-15,3 10-10 0,-1-4 3 0,-1-6-18 16,4 12-11-16,-1-9-2 0,0-3-40 0,1-1-44 15,1-2-52-15,1-1-69 0,-1 0-61 0,3-5-71 0,-1 1-83 16,-3-6-296-16,3-2-806 0,-2-6 218 0</inkml:trace>
          <inkml:trace contextRef="#ctx0" brushRef="#br0" timeOffset="202654.4436">2681 5858 450 0,'0'0'309'16,"0"0"-51"-16,0 0-37 0,-8 5-28 0,5-3-26 0,2 3-21 16,-2 0-17-16,1 0-7 0,-1 5-3 0,1 0-7 15,0 0 3-15,0-1-1 0,1 1-3 0,1 0-1 16,1-1-3-16,-1 2-1 0,2-2-4 0,2-1-9 16,0 2-4-16,2-4-4 0,-1 2 0 0,2-2-9 15,0 0-12-15,-1-2 2 0,2-1-8 0,-2-2-8 0,4-1-12 16,2 0-13-16,-2 0-10 0,-1-4-14 0,0 0-18 15,0-3-15-15,-1 0-4 0,-2-2-5 0,4-4-1 16,-6 1 2-16,0 1 6 0,0 2 11 0,-3 3 10 16,0-1 6-16,1 1 0 0,-2 1 4 0,0 2-4 15,0 3 5-15,-2-4 2 0,2 4 0 0,0 0 11 16,-2-3-1-16,2 3 11 16,0 0 7-16,0 0 9 0,0 0 0 0,0 0 7 15,-8 12 8-15,7-8 5 0,1 1 3 0,-1 0-2 0,2 4-3 0,0-2 8 0,2 0 2 16,-2-2-1-16,4 3-7 0,-1-2-6 0,3 1-8 15,1-2-11-15,2 0-17 0,-1-3-18 0,1 2-24 0,1-3-20 16,1-1-11 0,-2-1-15-16,3-2-15 0,-2 0-13 0,1-1-10 15,-2 0-12-15,-1-1 2 0,-1-4 8 0,-1 4 18 0,-1-3 16 16,0 1 24-16,-1 0 28 0,-1 2 29 16,-1 0 25-16,0 2 14 0,-1-1 17 0,-2 4 3 15,3-6 7-15,-3 6 5 0,2-6-11 0,-2 6 10 16,0 0-4-16,3-3-11 0,-3 3-3 0,0 0-2 0,0 0-4 15,0 0-1-15,0 0-4 0,0 0 3 0,0 0 2 0,0 0-2 16,0 0 2-16,0 0-2 0,-3 18-7 0,2-15 3 16,1 3-5-16,0-6 4 0,-1 6-7 0,0-2-1 15,1-4-1-15,0 6 14 0,0-6 4 0,0 3 3 0,0-3 0 16,0 0-5-16,0 0 3 0,0 0-5 0,0 0-4 16,0 0-5-16,0 0-1 0,24-15-5 0,-13 3 0 0,-1 1-2 15,0 2 1-15,-1 1 4 0,-1 3 1 0,-2-4-2 16,-1 5 0-16,-1 0-4 0,0 1-2 0,-1 0-8 0,-3 3-8 15,5-3-4-15,-5 3-6 0,0 0-3 0,0 0-7 16,7 9-3-16,-6-3-14 0,2 3-35 0,-1 3-36 16,1-2-39-16,3 6-39 0,-3-1-31 0,-1-4-30 15,2-1-26-15,0-1-42 0,0-3-213 0,-1-2-620 16,3 0 169-16</inkml:trace>
          <inkml:trace contextRef="#ctx0" brushRef="#br0" timeOffset="203143.6283">3378 5873 338 0,'0'0'284'16,"0"0"-33"-1,-13 4-21-15,6-3-28 0,-3 1-7 0,0 1-8 16,-1 2-11-16,1-1-2 0,-1 2-10 0,-5 1-5 0,4-1-12 16,1 1-10-16,1-1-4 0,1-1-5 0,1 1-11 15,1 1 2-15,2-2-3 0,-1 2 2 0,1-1 6 16,3 0-4-16,-1-2 10 0,1 1-2 0,2-1-6 16,-2 1-10-16,4-1 1 0,-1-1-8 0,0 2-8 0,2-3-6 15,2 2-10-15,0-2-3 0,0 1-13 0,4 0-3 16,1-1-7-16,0-2-12 0,0 0-17 0,2 0-16 15,-3-2-25-15,-1 1-4 0,0-2-10 0,-2-1-4 16,2-2-10-16,-1-2-9 0,-2-1 5 0,4-6 3 16,-6-2-5-16,1-1 12 0,-1-3 9 0,-1-2 4 0,-2 1 10 15,-1-17 16-15,1 6 15 0,-1 6 27 0,2 6 27 16,-1 1 17-16,-1 3 19 0,1 3 11 0,-2 4 8 0,2 2-5 16,-1 1-8-16,1 1-14 0,0 3-16 0,0-2 0 15,0 5-18-15,0 0-5 0,0 0-7 0,0 0-3 16,0 0-3-16,-1 16-4 0,0 5-7 0,1-1-4 0,0 16 9 15,2-8-15 1,-2 7-3-16,3 1-2 0,-1 0-5 0,2-9-4 0,1-6-34 16,-1 3-39-16,0-1-39 0,1-3-42 0,1 0-43 15,0-1-50-15,2-3-49 0,-1 1-51 0,1-8-317 0,0-2-784 16,1-4 212-16</inkml:trace>
          <inkml:trace contextRef="#ctx0" brushRef="#br0" timeOffset="203902.2518">3692 5892 236 0,'0'0'337'16,"-5"-2"-27"-16,5 2-20 0,0 0-14 0,-5-2-14 0,5 2-24 15,0 0-23-15,-8-3-23 0,8 3-26 0,-8 0-18 16,8 0-15-16,-12 0-19 0,2 2-17 0,1 1-5 16,-2 2-7-16,-5 3-2 0,5 0-9 0,0-1-3 15,-2 4-1-15,4-2-7 0,1-1 1 0,1-1-1 16,0 0 1-16,2-1-1 0,3 0-1 0,-2 0 8 0,1-2-1 16,2 1 5-16,0-1 3 0,1 0-6 0,1 1-3 15,0-2-5-15,2 1-7 0,1-1-9 0,1-1-3 16,1 0-26-16,-1-1-9 0,-5-1-17 0,18 1-18 15,-8-2-29-15,0-1-6 0,-1-2-11 0,8-5-2 16,-5-3 0-16,0 2 4 0,-5 1 5 0,1 0 14 16,-2 0 15-16,-1 0 16 0,-1 0 15 0,0 1 8 0,-3 2 13 15,0 1 3-15,2 1 9 0,-2 0-3 0,-1 4-8 16,0-5 6-16,0 5 2 0,1-6-6 0,-1 6-3 0,0 0-6 16,0 0-3-16,0 0 7 0,0 0 0 0,0 0-7 15,0 0-2-15,0 0 5 0,0 0 10 16,-1 20-6-16,1-16 3 0,0 6 3 0,3-4-5 0,-3 1 2 0,3-1-8 15,-1-1-4-15,2 1-22 0,1 1 9 0,1-1-23 16,1 0-7-16,-1-2-17 0,3 0-14 0,1-2-6 0,0-1-7 16,0-1-10-16,-2-1 1 0,1-1 0 0,1-2 7 15,-1-2 7-15,-1 2 9 0,0-4 11 0,0 2 22 16,-2-2 21-16,1 0 19 0,-2 1 31 0,-2 1 15 16,1 1 17-1,-1 0 12-15,-2 2 7 0,-1 3 6 0,2-6-3 16,-2 6 4-16,2-5-17 0,-2 5-8 0,0 0-9 15,1-4-7-15,-1 4-6 0,0 0 0 0,0 0-19 16,0 0 6-16,0 0-5 0,0 0-6 0,0 0 0 0,0 0-6 16,0 0 1-16,0 0 8 0,0 0-10 0,0 0-1 15,0 0-1-15,0 0 3 0,-10 12 13 0,10-12 3 0,0 0 5 16,0 0 2-16,-1 3 4 0,1-3 2 0,0 0-3 16,0 0-3-16,0 0 0 0,0 0 1 0,0 0-7 15,0 0-3-15,23-8-1 0,-14 3-4 0,0 2-3 16,-1-2-1-16,-1 0-4 0,0 3-7 0,-2-1 0 0,0 0-4 15,-5 3-3-15,9-2-9 0,-9 2-3 0,9 1-8 16,-9-1-4-16,8 4 1 0,-3-1-13 0,-2 1-12 0,4 5-27 16,-2-1-33-16,2 0-29 0,-2 3-36 0,1-4-40 15,-1 2-34-15,0-1-57 0,0-3-214 0,0 0-618 16,0-1 170-16</inkml:trace>
          <inkml:trace contextRef="#ctx0" brushRef="#br0" timeOffset="204330.9922">4099 5746 231 0,'0'0'739'16,"0"0"-171"-16,0 0-81 0,0 0-52 0,0 0-35 16,0 0-38-16,0 0-50 0,29-5-34 0,-6 4-36 15,-1-1-44-15,2 1-63 0,-2 0-76 0,1 1-92 0,-2-3-88 16,-6 3-102-16,-4-3-335 0,-3 1-669 0,-3 1 182 15</inkml:trace>
          <inkml:trace contextRef="#ctx0" brushRef="#br0" timeOffset="204178.2097">4203 5528 303 0,'0'0'366'0,"0"0"-44"0,-12 6-25 0,6 1-21 0,1 2-19 15,-1 1-12-15,-2 6-14 0,0 3-2 0,2 1-7 16,-2 1 3-16,2-2-2 0,0 3-8 0,1-1-9 15,1 3-8-15,1 0-9 0,-1-2-7 0,4 2-8 16,0-2-13-16,0-1-12 0,0 1-10 0,1 0-11 0,3-3-11 16,-2-1-10-16,2 0-10 0,1-5-6 0,-3-2-11 15,2-3-20-15,0 1-23 0,-1-2-29 0,0-2-38 0,1-2-54 16,1 1-58-16,-5-4-71 0,9 1-86 0,-9-1-359 16,0 0-786-16,15-13 212 0</inkml:trace>
          <inkml:trace contextRef="#ctx0" brushRef="#br0" timeOffset="194570.4919">772 5933 532 0,'0'0'513'0,"0"0"-76"0,0 0-61 0,0-4-46 0,0 4-39 16,0 0-20-16,0 0-24 0,-5 13-24 0,3-3-19 15,-5 8-21-15,2 1-24 0,-2 2-16 0,1-2-17 16,2 2-13-16,0-2-14 0,1 0-8 0,-1-3-10 15,3-2-10-15,-1-3-8 0,1-3 0 0,-1-1-9 16,0-2-2-16,2 0 10 0,-1-2 18 0,0 0 14 0,1-3 20 16,0 5 11-16,0-5 5 0,0 0-11 0,0 0-24 15,0 0-30-15,4-23-25 0,-1 2-4 0,2-15-12 32,0 0-10-32,1 0-14 0,-1-4-11 0,-2 5 5 0,1 10-4 15,0 4 3-15,-2 4-2 0,-1 5 3 0,0 1 1 0,1 5-4 16,-2 0-3-16,1 1-11 0,0 3-2 0,-1 2 2 15,0 0-1-15,0 0 4 0,6 24 1 0,-2-4 0 16,2 3-1-16,2-1 8 0,3 10-3 0,-1-5 1 16,-1-5 1-16,1-2 2 0,0-1 5 0,2-2-2 0,-1 1 3 15,0-3 3-15,-2-4 9 0,0-4 10 0,-2-1 7 16,3-1 7-16,-1 0 8 0,1-4 10 16,0-2 10-16,0-1 0 0,6-7 1 0,-1-3-7 0,-5-3-2 15,0-3-5-15,-1-5-3 0,1-12-7 0,-5-1-15 16,-2-4-6-16,-6 2-14 0,1 1-17 0,-2 10-26 0,-1 4-27 15,-3 4-19-15,1 4-47 0,0 4-46 0,1 3-56 16,0 3-49-16,0 3-46 0,-1 1-303 0,7 1-762 16,0 0 208-16</inkml:trace>
          <inkml:trace contextRef="#ctx0" brushRef="#br0" timeOffset="194982.9118">1125 6018 493 0,'-5'2'311'15,"3"0"-35"-15,-1 1-28 0,3-3-5 0,-2 6-7 16,2-6-13-16,0 6-2 0,0-6 6 0,3 6-1 0,0-3 6 15,1 0-1-15,1-1-5 0,4 4-6 16,1-4-8-16,2 2-12 0,0-2-4 0,6-2-19 16,1 0-10-16,-4-2-16 0,4-1-13 0,-4 1-14 0,-3-1-13 15,-1-2-10-15,-2 1-8 0,0-2-9 0,-2-1-9 16,2-1-10-16,-2 1-28 0,-4-2-18 0,1-2-15 16,-5 2-14-16,-2-2-21 0,-2 3-20 0,-2-1-28 15,-6-2-10-15,-1 2-19 0,0 3-17 0,-4 2-18 0,2 2-10 16,-3 2-7-16,-1 0-8 0,5 2-12 0,1 0-10 15,4 0-24-15,0 2-29 0,1 1-42 0,2-3-169 0,3 0-545 0,1 2 150 0</inkml:trace>
          <inkml:trace contextRef="#ctx0" brushRef="#br0" timeOffset="195422.5903">1454 5953 550 0,'-7'4'274'0,"7"-4"-39"0,0 0-29 0,-4 3-17 0,4-3-16 0,-2 6-21 15,2-2-7-15,-3-1-9 0,2 2-9 0,0 1-10 16,0-2-5-16,-1 2-11 0,2 0-2 0,0-2-8 16,0-4-6-16,-1 9-4 0,1-6 2 0,0-3 7 15,0 7 1-15,0-7 6 0,0 5 7 0,0-5 10 16,0 0-13-16,3 3-9 0,-3-3-4 0,0 0-8 16,0 0-14-16,13-12-4 0,0-3-4 0,-1 0-6 0,-2 1-2 15,2-2-6-15,-4 1 6 0,-1 3 5 0,-1 4 8 16,-1 1 7-16,-1 0 8 0,0 3 4 15,-2 0-5-15,-1 2 2 0,-1 2-8 0,0 0-10 0,0 0-2 0,0 0-9 16,7 11-2-16,-6 1-7 0,0 6-3 0,0 1-5 31,-2 3-5-31,2-2-15 0,-1 0-35 0,3-1-34 0,2-1-50 16,-4 0-46-16,2-5-45 0,0-3-55 0,2-2-47 16,-3-4-257-16,4-2-668 0,0-1 184 0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3:15.7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63B1B6C-FCB9-4ADC-A4EE-06ED8F6C414C}" emma:medium="tactile" emma:mode="ink">
          <msink:context xmlns:msink="http://schemas.microsoft.com/ink/2010/main" type="inkDrawing" rotatedBoundingBox="8054,4334 8057,1854 8121,1855 8118,4335" semanticType="verticalRange" shapeName="Other">
            <msink:sourceLink direction="with" ref="{BAE54DF7-4F16-4211-8086-C94B6F19C0DD}"/>
            <msink:sourceLink direction="with" ref="{59718883-329E-43F4-A89D-6F27A1138126}"/>
          </msink:context>
        </emma:interpretation>
      </emma:emma>
    </inkml:annotationXML>
    <inkml:trace contextRef="#ctx0" brushRef="#br0">32 6 241 0,'0'0'262'15,"0"0"-47"-15,0 0-25 0,0 0-22 0,-2-3-23 0,2 3-2 16,0 0-10-16,0 0-7 0,0 0-9 0,0 0-9 15,0 0-6-15,0 0-7 0,0 0-3 0,-2-4-6 16,2 4-4-16,0 0-6 0,0 0-5 0,0 0 0 16,0 0-5-16,0 0-6 0,0 0-2 0,0 0-6 0,0 0-2 15,0 0 0-15,0 0-6 0,0 0 1 0,0 0-1 16,0 0-4-16,0 0-3 0,0 0-2 0,0 0-4 16,0 0 3-16,0 0-3 0,0 0 2 0,0 0-5 15,0 0 3-15,0 0-1 0,0 0 5 0,0 0-1 16,0 0 3-16,0 0 2 0,-3 10 1 0,3-10 5 0,0 7-5 15,-2-2-2-15,2-5 8 0,0 8-8 0,0-3 0 16,0 0 3-16,0 0-5 0,0-5-3 0,0 8 0 16,-1-3 0-16,2 5 1 0,-1-5-1 0,0 3 5 15,0 0-6-15,0 0-5 0,-1-1 6 0,1-3-7 0,0 2 8 16,0 0-9-16,1-1 3 0,-2 1 1 0,1 3-5 16,0 1 5-16,0-2 4 0,0 1-10 0,0 0-2 15,-1-3-1-15,1 4 10 0,0-1-9 0,0 0 5 16,0 0 2-16,0 0-6 0,-1-2 7 0,-1 3-2 15,2-2-2-15,0 0-2 0,0-1 0 0,0 0 0 0,0 4-2 16,0-5 6-16,0 4-1 0,0-3 0 0,-1 2 2 16,1-2 1-16,0 2-4 0,0-1 4 0,-1 0-2 15,1 0-2-15,0 1 5 0,-1-1-3 0,2 0-1 16,-2 2 1-16,3-3 1 0,-2 3-1 0,0-3-1 0,1 2-5 16,1 1 2-16,-1-3 0 0,0 2-2 0,0 0-4 15,-1 1 3-15,2 1-3 0,0-1 0 0,-1 0-2 16,1 0-3-16,-1 1 0 0,0-1-2 0,1 1 1 15,-2 0 3-15,1 0-2 0,-1-1 0 0,1-1 1 16,0 3-2-16,1-1 0 0,-1-1-1 0,-1 0-2 0,1-1 2 31,-1 1-1-31,1 0 2 0,1 0-5 16,-2-1 0-16,1 0-1 0,-1 3 2 0,0-3-2 0,1 0-2 16,-1 1 2-16,1-1 2 0,-1 3 4 0,2-4-1 15,-2 3-1-15,1-1 2 0,-1-3-2 0,1 4 0 16,-1-1-1-16,0-1 0 0,1 1 1 0,1 0-2 15,-2 0 0-15,1 0 0 0,-2 0-1 0,2 1 0 16,-1-1 0-16,0 0-1 0,1 0-3 0,-1 1-2 0,0-2 3 16,1 1 1-16,-1 0 3 0,-1-2-4 15,2 1 2-15,-1-1-3 0,0 1 5 0,0 1-3 0,2-1 2 16,-2 0-1-16,1 0 3 0,-1-1 3 0,0 2-5 16,0-2 1-16,1 0 1 0,-1 1 0 0,0-2 0 15,0 4-1-15,0-2-1 0,2-1 1 0,-4 1-2 16,4-2 1-16,-2 1-4 0,0 0 1 0,0 2-1 15,1 0 3-15,0-2-4 0,-1 2 2 0,0-2-1 0,0 1 1 16,-1 0 2-16,1 0-3 0,0 2 0 16,0-3-1-16,-1 1-2 0,1 0 5 0,-2 0-2 0,2-1 0 15,-1-1 0-15,1 1-1 0,-1 1 0 0,-1-1 0 16,2 2 1-16,-1-1-1 0,1-1 1 0,-2-1-2 16,2 2 0-16,-2 1 1 0,2-1 0 0,-1 1-2 15,0 0 0-15,1 0 2 0,-1-1 0 0,1 3 2 0,-2-1-3 16,1-1 2-16,1 0-1 0,0 0 0 0,0 2-2 15,0 4 1-15,-1-1 0 0,0 1 2 0,1-2 1 16,-2 3-2-16,2-5 1 0,0 0 1 0,0-4-3 16,-1 2 2-16,2 1 0 0,-1-2-2 0,-1 0 0 0,1 2 2 0,0-3-2 0,0 1 3 15,1 1-4-15,1-1 4 0,-2 0 0 0,-2 0-2 16,2 1-1-16,0-1 4 0,0 1-6 0,0-1 4 0,-1 0 1 31,2 1-4-31,-2 1 3 0,1-1-1 0,0-1-3 16,-1 1 2-16,1-1-1 0,0 1 6 0,-1 0-3 15,1-2-1-15,-2 3 1 0,1-2-2 0,1 1 0 16,-1 0 2-16,1 0-2 0,-1-1 1 0,-1 1-2 16,1-1 3-16,0 2-1 0,1-3 1 0,-2 2-4 0,1 0 6 15,0-1-2-15,0-1-2 0,1 1 3 0,0 0-4 16,0-1-1-16,0 2 2 0,0-2 2 0,0 0-4 16,0 1 0-16,0 0 4 0,-2-2 0 0,2 0-3 15,0 3 1-15,0-1 1 0,0 1 0 0,0 0-4 0,0 0 1 16,0 0 4-16,0 0 0 0,0 0 0 15,0 1 0-15,0 0-2 0,0-1 0 0,-1 0 1 16,1 2 1-16,0-2 1 0,0 1-2 0,-1-1-1 0,1 7 0 16,0-4-1-16,0-2-1 0,1 0 4 0,-1 1-3 15,-1-2 1-15,1 0 2 0,1-1-2 0,-1 1-2 16,1-1 0-16,-1 2 4 0,0-1-3 0,0 0 5 16,2 1-3-16,-4 0 1 0,2-2 0 0,0 0-2 0,0 2 1 15,0-1-3-15,-1 0 6 0,1 0-6 0,0-2 3 16,-1 2-2-16,1-2 0 0,-1 2 2 0,1-4-7 15,1 1-5-15,-1-1-7 0,1-2-5 0,-1-4-5 16,0 8-11-16,0-8-11 0,0 6-14 0,0-6-13 0,0 0-25 16,0 0-31-16,-1 4-48 0,1-4-49 0,0 0-45 15,-5-16-62-15,0-4-260 0,-1-13-718 0,1-8 195 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3:17.7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7232E3-E047-444A-85B3-56C200D16C8A}" emma:medium="tactile" emma:mode="ink">
          <msink:context xmlns:msink="http://schemas.microsoft.com/ink/2010/main" type="inkDrawing" rotatedBoundingBox="7857,8196 8031,4226 8144,4231 7970,8201" semanticType="verticalRange" shapeName="Other">
            <msink:sourceLink direction="with" ref="{71F5784E-4393-4D02-978A-D66C48902889}"/>
            <msink:sourceLink direction="with" ref="{DC9E6352-D8EC-4147-A7FA-A16ECDE460B2}"/>
            <msink:sourceLink direction="with" ref="{1CBB2750-6AA0-4824-B077-6A00011A3350}"/>
          </msink:context>
        </emma:interpretation>
      </emma:emma>
    </inkml:annotationXML>
    <inkml:trace contextRef="#ctx0" brushRef="#br0">190 9 332 0,'0'0'137'0,"0"0"-14"0,0-5-9 16,0 5-7-16,0 0-5 0,1-4-2 0,-1 4 0 16,0 0-10-16,0 0-2 0,0 0-5 0,2-4-12 15,-2 4 8-15,0 0 3 0,0 0 0 0,0 0 4 16,0 0 2-16,0 0-4 0,0 0-4 0,1-3 10 16,-1 3 1-16,0 0 4 0,0 0-4 0,0 0-4 0,0 0-2 15,0 0-13-15,0 0 5 0,0 0-4 0,0 0-2 16,0 0 0-16,0 0-2 0,0 0 1 0,0 0-1 15,0 0-3-15,0 0-8 0,1 13 9 0,-1-9-6 16,0 2-2-16,0 3-2 0,1 1-9 0,-1 1 4 0,0-1 1 16,-1 8 2-16,1-1-3 0,-1 0 7 15,0 3-10-15,2-4 0 0,-2 4 2 0,2-1 2 0,-1 0-3 16,-1 0 2-16,2 0-5 0,-1 1 1 0,0 0 1 16,-1 0-1-16,2 0-3 0,-1 3 3 0,0-3-3 15,0 1-4-15,-1-1-2 0,1 3 0 0,-2-2-2 0,1 1-1 16,0-1-2-16,0 1 2 0,1 0 0 0,-2 1-5 15,4-1 3-15,-2-2-5 0,-2 1-7 0,2-1 4 16,0 1-2 0,0-3-5-16,2 1 3 0,-1-1-3 0,1 2-1 15,-2-1 1-15,2 2 1 0,-1-2-2 0,0 0 1 0,-1 2-1 16,1-1 1-16,0-2-1 0,0 2 1 0,1-1 0 16,-2 1-1-16,1-2-2 0,-1 1 2 0,1 1 0 15,-1 0-6-15,1-1 1 0,1 0 1 0,-1 2-6 16,0-1 2-16,-1-1 1 0,3 1-5 0,-2 0 2 0,0-2 1 15,0 4-4-15,-1-3 1 0,2-1 0 0,-2 1 0 16,1 1-3-16,0-2 1 0,-1 0 0 0,0 0 1 16,0 0 0-16,0 0-3 0,-1-1 1 0,1-2-1 15,0 3 0-15,0-5 1 0,0-1 1 0,0-1-3 0,-1 6-1 16,1-4 2-16,-2 3 1 0,1 1 0 0,1 0-2 16,-1-1 0-16,1-1-1 0,-3 3 3 0,2-1-1 0,-1 2-9 15,0-1 10-15,0 3-5 0,2-1 1 0,-3-2 4 16,2 2 1-16,-1-1-2 0,1 0-2 0,0 1 0 15,-1-3 2-15,1 2 1 0,0-1 0 0,-2-1-4 0,3-4 2 16,-2 4 0-16,1 0-2 0,-2 0 4 0,3 0-5 16,-2 0 1-16,2 1 3 0,-2-1 0 0,1 0-1 0,1 0-4 15,-1 1 5-15,-1 0 0 0,1-1 0 0,0 0-3 16,0 0 1-16,-1 2 2 0,4-3-1 16,-2-2 0-16,0 4 0 0,0-2 0 0,-2 1 0 15,1 0 0-15,1-5-1 0,0 1 1 0,0 5 0 16,0-1 2-16,0 1-2 0,-1 0 2 0,1 1-3 15,-3 0 4-15,3-1-2 0,0 0 5 0,0 1-2 0,-1 0 2 16,-1 0 3-16,0 0-2 0,1 0 2 0,-1 0 1 16,0 0-3-16,1 0 1 0,1-1-1 0,-2-1 2 15,2 2-1-15,-2-2 3 0,1 1-1 0,-2-2 0 16,3 3-4-16,-2-2 2 0,1 0 5 0,-1 3-1 0,0-3-1 16,-1 1 3-16,-2-2 0 0,3 2 3 15,-1-1-3-15,1 0 0 0,1-1 1 0,-2-3-3 0,2-1 3 16,-2-3-1-16,2 3 0 0,0-1 1 0,-1-1-1 15,1 0-1-15,1 2 0 0,-2-1 4 0,1-2-6 16,0 1 2-16,0 1-7 0,1-1 1 0,-3 8 1 0,2-5 0 16,1-2-3-16,-2 0-1 0,2 7 2 0,-2-5 0 15,2-1 0-15,0 4-1 0,-1-2-1 0,-1-2-1 16,1-1 2-16,1 0-1 0,-1 0-1 0,0-1 0 31,-1 7 1-31,4-2-1 0,-4-3 0 0,1-2-1 0,0 1 2 0,0-1 2 16,1 1 0-16,-2 6 1 0,1-3 0 0,1-2 1 15,-1-2 0-15,1 1 0 0,0 5-1 0,0-1 0 16,-1-5 4-16,-1 8 0 0,2-5-5 0,0 3 3 16,-1-2 3-16,1-4-2 0,0-1 0 0,-1 3 3 0,0 5-7 15,-1-4 4-15,0 0-2 0,2-2-3 0,0 6 1 16,-2-2 1-16,1 0 1 0,0 2-7 0,0-4 8 16,1-2-8-16,0 4 5 0,-2 0 0 0,0-2 0 15,2 3-2-15,0 1 2 0,0 0 2 16,0-1 2-16,0 1-1 0,-1-3-1 0,-1 3 5 0,1-4-5 15,1 5 3-15,1-2 0 0,-2-4 0 0,1 1-10 16,0-3 9-16,0-1 3 0,1 0-6 0,-1 0 3 16,-1-2-3-16,2-1 2 0,-1 2 3 0,0-3-1 15,0 0 1-15,0-1 9 0,0 0-7 0,0 1-2 16,0 0 5-16,-1 0-2 0,1 0-6 0,0 1 2 16,0-2-9-16,-1 0 4 0,1 2 1 0,0-2-2 0,-1 2-1 15,1-1 3-15,-2-2-1 0,2 3-1 0,0-2-2 16,0 1-5-16,0-5 7 0,0 6-3 0,-1-2-2 15,1-2-1-15,0-2-4 0,-1 4-7 0,1-4-10 16,-1 3-12-16,1-3-15 0,0 0-22 0,0 0-33 0,0 0-36 16,0 0-44-16,-9-13-55 0,2-5-70 0,2 1-82 15,-4-17-315-15,-2 0-844 0,1-3 227 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32.0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C611AB-0E37-49B9-AAEF-B4C82F4360BD}" emma:medium="tactile" emma:mode="ink">
          <msink:context xmlns:msink="http://schemas.microsoft.com/ink/2010/main" type="inkDrawing" rotatedBoundingBox="777,4058 788,2057 837,2058 826,4059" semanticType="callout" shapeName="Other">
            <msink:sourceLink direction="with" ref="{35B13B0F-71D0-4284-B4B0-5CB333646118}"/>
          </msink:context>
        </emma:interpretation>
      </emma:emma>
    </inkml:annotationXML>
    <inkml:trace contextRef="#ctx0" brushRef="#br0">3 34 209 0,'0'0'203'0,"0"0"-31"0,0 0 5 0,0 0-24 15,0 0-5-15,0 0-12 0,0 0-2 0,0 0-6 16,0 0 0-16,0 0-15 0,0 0-3 0,0 0-14 16,0 0-3-16,0 0-8 0,0 0-8 0,0 0-2 15,0 0-6-15,0 0-1 0,0 0-8 0,0 0-2 16,0 0-7-16,0 0-3 0,0 0 2 0,0 0-4 16,0 0-2-16,0 0-3 0,0 0-1 0,0 0-6 15,0 0 1-15,0 0-1 0,0 0-7 0,-2-4-3 0,2 4-2 16,0 0-4-16,0 0 3 0,0 0-2 15,0 0-2-15,0 0 2 0,0 0 3 0,0 0 3 0,0 0 3 16,0 0 0-16,0 0 0 0,0 0 0 0,0 0 5 16,2-8 0-16,-2 8-7 0,0 0 1 0,0 0-7 15,0 0 2-15,0 0-4 0,0 0-4 0,0 0-5 16,0 0 0-16,0 0-2 0,0 0 0 0,0 0-3 16,0 0-1-16,0 0-2 0,0 0 0 0,0 0 1 15,0 0 2-15,0 0-2 0,0 0-5 0,0 0 6 16,0 0-1-16,4 18 2 0,-3-7 0 0,-1 3-7 15,2 6 4-15,1 2 0 0,0 1 2 0,-2 0-1 16,2 1 2-16,-1 3 1 0,-1 0-2 0,1 1 7 16,-2-2-6-16,1 3 5 0,5 12 4 0,-4-6-2 0,-2-8-2 15,1 0 2-15,2 15-1 0,-1-10 4 0,-1-6-2 16,-1 1-6-16,0 17 4 0,-1-18 5 0,2-1-2 16,1 2 1-16,-2-1 1 0,2 0 5 0,-2-1-7 15,1-1 5-15,-2 2 1 0,2 1 5 0,-2-1-1 16,-1 1-11-16,0-1-1 0,1-1 12 0,-1 2-10 15,2-1-1-15,2 1-8 0,-5-1 8 0,1 1-7 16,2-2 0-16,-1 1 11 0,-1-1-14 0,2-1 3 16,0-1 0-16,0 2 3 0,0-2 1 0,2 0-6 0,-4-1-3 15,2 1 3-15,0-1 2 0,-1 0-5 0,-2-3 13 16,1 3-11-16,2-2-1 0,-1 2-5 0,-1-5 5 16,1 3 2-16,-1 0-3 0,2-4 2 0,0 5 4 15,-1-1-6-15,-1 1 1 0,1-4-1 0,2 5 3 16,-1-2 14-16,-1 0-19 0,1 0 1 0,0 1 2 15,-2-2-3-15,2 2 0 0,2 0-2 0,-2-1 4 16,0-1 4-16,0 1-9 0,0-2 8 0,0-5-3 0,0 1 2 16,0-1 1-16,0-1 1 0,0 1-1 15,0 0-3-15,-2-1 4 0,2 0-5 0,0 1 1 0,0-3 2 16,0 1-5-16,-1-3-4 0,1 0-9 0,-2-2-4 16,2 1-8-16,0-7-21 0,0 8-19 0,0-8-26 15,0 0-36-15,-3 7-40 0,3-7-58 0,0 0-206 16,0 0-520-16,0 0 143 0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3:30.7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E38AB78-48C9-484D-B2A6-D33B00C2F326}" emma:medium="tactile" emma:mode="ink">
          <msink:context xmlns:msink="http://schemas.microsoft.com/ink/2010/main" type="inkDrawing" rotatedBoundingBox="919,7577 4853,7591 4852,7630 918,7616" semanticType="underline" shapeName="Other">
            <msink:sourceLink direction="with" ref="{1CBB2750-6AA0-4824-B077-6A00011A3350}"/>
          </msink:context>
        </emma:interpretation>
      </emma:emma>
    </inkml:annotationXML>
    <inkml:trace contextRef="#ctx0" brushRef="#br0">-6 0 509 0,'0'0'339'0,"0"0"-30"0,0 0-32 0,0 0-21 0,0 0-26 0,0 0-18 16,0 0-16-16,0 0-14 0,0 0 0 0,0 0-7 15,0 0 4-15,-8 2-7 0,8-2-1 0,0 0-11 16,0 0-4-16,0 0-10 0,0 0-5 0,0 0-3 0,0 0-5 15,0 0-6-15,0 0-8 0,0 0-4 0,0 0 3 16,0 0-6-16,18 3-6 0,-10 0-8 0,4-2-7 16,-1-1-7-16,9 3-7 0,-4-2-5 0,3 0-11 15,-1 0-4-15,1-1-5 0,0 2-6 0,3-1-4 16,-4 0-5-16,3 2-3 0,-2-1-4 0,3-2-1 16,-2 3-2-16,0-2-2 0,-1 0-4 0,4 1-4 0,0-1 0 15,0 0-3-15,0 0-1 0,2-1-1 0,-2 2 0 16,3-2-2-16,-1 1-1 0,1-2-3 0,-1 2 1 15,0-2 0-15,3 1-1 0,-3 0-2 0,0 0 0 16,-1 0 0-16,1 0-1 0,-3 1 0 0,1-2-2 0,-1 2 2 16,2-1 0-16,-1 0 1 0,0 0-1 15,2 0 1-15,-2 0-4 0,2 0 3 16,-1-1 0-16,1-1 0 0,-1 2 0 0,0 0-3 16,-1-2 0-16,1 2 2 0,-3-1-2 0,2 0-1 0,-5 1 2 15,4-1-1-15,-3 2 4 0,0-1-3 0,-1 1-3 16,-3-2 2-16,-2 2-1 0,-2-1 0 0,8 2 1 0,0-2 2 15,-5 0-1-15,4 1 0 0,1 1 0 16,-4-2 0-16,4 1-1 0,-5-1 1 0,7 0-1 0,-3 1 0 16,1 0 0-16,2-1 0 0,-2 0 2 0,3 0-2 15,1 2 2-15,0-2-2 0,0 1-2 0,1 1 2 16,2-2 0-16,-2 0 0 0,3-2 0 0,-2 1 0 16,-1 1-1-16,-2 0 0 0,1 0 5 0,-8-1-4 15,5 1-4-15,0-1 5 0,-2 2-2 0,3-1 1 0,-3 0 0 16,1-1 3-16,0 1-1 0,-2 0 0 0,3 1-5 15,1-1 1-15,-1 1 2 0,-2-1-1 0,1 1 1 16,1-1 0-16,3-1 1 0,-2 1-2 0,1 1 5 0,1-1-6 16,3 2 1-16,-3-2 1 0,2-2 0 0,-1 2 0 15,-2 0-1-15,0 0 1 0,2 2 3 0,-1-4-5 16,-1 2 6-16,0 0-8 0,-1 2 4 0,-1-2 0 0,-2 0 1 16,0-2-3-16,2 2 3 0,0 0-3 0,1-1-5 15,-6 1-3-15,3 0-4 0,-3 0 2 0,5 0-2 16,0 0 6-16,1 0-5 0,-1 0 0 0,1 0 3 31,-1 0 2-31,0 0 0 0,1 0 2 0,1 0 0 0,-1 1 1 0,0-1 0 16,2 0 1-16,1 2-3 0,2-4 2 0,-4 1 2 15,2 1 4-15,-1-1-2 0,1 2-2 0,-2-1 1 16,0-1 2-16,3 1-2 0,-2-1 0 0,-1 0-1 0,1 1 7 16,-1-1-3-16,1 1-1 0,-2-1-4 0,0 1 2 15,1 0 2-15,0 1-1 0,0-2 1 0,0 2-5 0,0-2 2 16,2 1 3-16,-5 1 0 0,1-1 0 0,3 0 5 15,-2-1-5-15,-2 2 1 0,-1-2 0 0,4-1 1 16,-2 4 1-16,1-4-2 0,-3 2 2 0,0 0 3 16,4 0-4-16,-4 2 2 0,4-2 1 0,-3 0 4 15,2 0 3-15,1 0 0 0,-2 0 6 0,3 0 4 16,-1 1 2-16,1 0 1 0,-2-2 5 0,1 0 6 16,-3 1 8-16,1 0 4 0,-4 1 11 0,-3-1 9 0,-2 0 4 15,-1 1 2-15,-1-2 10 0,-9 1 6 0,11 0-3 16,-11 0-3-16,11-1-4 0,-11 1-3 0,0 0-6 15,10 0-3-15,-10 0-2 0,0 0-8 0,7-2-4 16,-7 2-9-16,0 0-11 0,0 0-20 0,0 0-20 0,0 0-27 16,10 0-41-16,-10 0-56 0,0 0-73 15,0 0-93-15,0 0-113 0,0 0-450 0,0 0-1033 16,-12-10 277-16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3:37.45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607355B-4135-470F-8799-C69396646AF4}" emma:medium="tactile" emma:mode="ink">
          <msink:context xmlns:msink="http://schemas.microsoft.com/ink/2010/main" type="inkDrawing" rotatedBoundingBox="9591,7431 12433,7495 12432,7551 9590,7487" semanticType="underline" shapeName="Other">
            <msink:sourceLink direction="with" ref="{27C5234D-29EF-48F6-9217-3C35151FE8BA}"/>
          </msink:context>
        </emma:interpretation>
      </emma:emma>
    </inkml:annotationXML>
    <inkml:trace contextRef="#ctx0" brushRef="#br0">71-1 483 0,'-5'0'243'15,"5"0"-27"-15,-10 2-33 0,5 0-20 0,5-2-13 16,-8 2-15-16,3-1-8 0,5-1 0 0,-11 1-5 0,8 0-1 15,3-1-3-15,-7 3-3 0,7-3-5 0,-5 0 4 16,5 0-2-16,0 0 3 0,0 0 7 0,-8 3-1 16,8-3 4-16,0 0 16 0,0 0-2 0,-5 2 11 15,5-2-7-15,0 0 0 0,0 0-1 0,0 0-7 0,0 0-2 16,0 0-6-16,10 5-8 0,-5-5-6 0,5 1-9 16,0 1-8-16,2-2-11 0,0 3-10 0,7-2-5 15,0 2-6-15,3-2-5 0,-1 0-7 16,0 1-6-16,3-1-7 0,-2-1-2 0,4 1-2 0,-3-1-3 0,2 0-6 15,2 2-2-15,-3-1-6 0,0 0 0 0,1-1 0 16,1 1-2-16,-2 1-1 0,0-2-1 0,3 2-4 16,-2-2 3-16,-1 2-2 0,16-1-3 0,-10-1-3 15,-4 0 5-15,15 0-4 0,0 0 2 0,-9 0-1 16,5-1-4-16,3 1 4 0,1-3-4 0,-3 7 0 0,2-4 0 16,-9 2 1-16,-6-2-3 0,3 0 1 0,-3 0-1 15,15 0 3-15,-10 0-1 0,-8 0-1 0,2 0 2 16,-1 0-3-16,-3 1 6 0,2-2 2 0,-2-1 2 15,-1 2 2-15,-3 0 5 0,-3 0 1 0,-1 0 4 0,0 0-2 16,-1 0 3-16,8 0-4 0,-4 0-3 0,-1 0-2 16,4 0 7-16,0 0-8 0,0 0-5 0,2-1 1 15,1-1-3-15,1 2 2 0,1 0 0 0,1 0-6 32,1 3 2-32,0-3 1 0,0 2-2 0,1-2 0 15,-4 1 2-15,5 2-2 0,-2-3-2 0,0 0 1 0,0 2-3 16,0-1 3-16,-1 1-1 0,-1-1-2 0,1 0 1 15,-4 1 1-15,-1-1 3 0,3 1-1 0,-8-2 0 0,4 0 3 16,-3 1 1-16,-1-1-6 0,-3-1 1 0,2 2-2 16,-2-1 4-16,9 0-3 0,-1 0-1 0,1 2 6 15,3-2-5-15,-3 0-4 0,2 1 2 0,2 0 2 0,0 0-4 16,-1-1 2-16,0 1-1 0,1 3 0 0,-1-3 3 16,2 0-4-16,-1 3 2 0,1-3-2 0,1 0 2 15,1 1-2-15,-3-1 5 0,-2 0-2 0,0 1 3 16,2-2-3-16,-2 0 6 0,0 0-7 0,-1 0-2 0,-7 0 5 15,6-2-1-15,-1 2 3 0,-3 0 8 0,2 0 2 16,-6-1 5-16,1 1-3 0,-3-1 2 0,1 0-4 16,-3 1 9-16,-8 0 9 0,17-1-4 0,-8 1 6 15,1 0-2-15,-4-1 6 0,-6 1-1 0,13-1 4 16,-13 1 2-16,8-1-2 0,-8 1 3 0,9-1-6 0,-9 1-3 16,9 0 3-16,-9 0-4 0,0 0 4 0,11-2-3 15,-11 2-1-15,8-1 8 0,-8 1-4 0,0 0-4 16,0 0-2-16,7 0-5 15,-7 0 0-15,0 0-4 0,0 0-1 0,0 0 2 0,0 0-8 0,0 0 3 16,9 0-5-16,-9 0-3 0,0 0-8 0,0 0 9 0,0 0-3 16,0 0 0-16,0 0-2 0,7-1 2 0,-7 1-3 15,0 0-3-15,0 0 1 0,0 0 2 0,0 0-3 16,0 0 4-16,9-1-7 0,-9 1 3 0,0 0-25 16,0 0-33-16,0 0-41 0,0 0-80 0,0 0-96 15,0 0-110-15,-9-12-121 0,-2 7-295 0,3 0-957 0,-9-7 256 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07:05.9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4608371-776E-4FA1-8D6B-68BD9B87AB18}" emma:medium="tactile" emma:mode="ink">
          <msink:context xmlns:msink="http://schemas.microsoft.com/ink/2010/main" type="writingRegion" rotatedBoundingBox="7778,2800 8026,6305 5765,6465 5517,2960"/>
        </emma:interpretation>
      </emma:emma>
    </inkml:annotationXML>
    <inkml:traceGroup>
      <inkml:annotationXML>
        <emma:emma xmlns:emma="http://www.w3.org/2003/04/emma" version="1.0">
          <emma:interpretation id="{BF613FAE-CD99-4B6E-90B7-2638BB0BD10A}" emma:medium="tactile" emma:mode="ink">
            <msink:context xmlns:msink="http://schemas.microsoft.com/ink/2010/main" type="paragraph" rotatedBoundingBox="7778,2800 8026,6305 5765,6465 5517,29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08225A-7325-4E4C-9FD3-DE21BA1390DB}" emma:medium="tactile" emma:mode="ink">
              <msink:context xmlns:msink="http://schemas.microsoft.com/ink/2010/main" type="line" rotatedBoundingBox="7778,2800 8026,6305 5765,6465 5517,2960"/>
            </emma:interpretation>
          </emma:emma>
        </inkml:annotationXML>
        <inkml:traceGroup>
          <inkml:annotationXML>
            <emma:emma xmlns:emma="http://www.w3.org/2003/04/emma" version="1.0">
              <emma:interpretation id="{1B506AA7-F7D8-46D5-A918-47F7B54E54A0}" emma:medium="tactile" emma:mode="ink">
                <msink:context xmlns:msink="http://schemas.microsoft.com/ink/2010/main" type="inkWord" rotatedBoundingBox="7778,2800 8026,6305 5765,6465 5517,2960"/>
              </emma:interpretation>
              <emma:one-of disjunction-type="recognition" id="oneOf0">
                <emma:interpretation id="interp0" emma:lang="en-US" emma:confidence="0.5">
                  <emma:literal>1111</emma:literal>
                </emma:interpretation>
                <emma:interpretation id="interp1" emma:lang="en-US" emma:confidence="0">
                  <emma:literal>1/11</emma:literal>
                </emma:interpretation>
                <emma:interpretation id="interp2" emma:lang="en-US" emma:confidence="0">
                  <emma:literal>111/</emma:literal>
                </emma:interpretation>
                <emma:interpretation id="interp3" emma:lang="en-US" emma:confidence="0">
                  <emma:literal>111</emma:literal>
                </emma:interpretation>
                <emma:interpretation id="interp4" emma:lang="en-US" emma:confidence="0">
                  <emma:literal>IXV</emma:literal>
                </emma:interpretation>
              </emma:one-of>
            </emma:emma>
          </inkml:annotationXML>
          <inkml:trace contextRef="#ctx0" brushRef="#br0">89 159 388 0,'-8'-1'182'0,"2"0"-15"0,-1 1-23 15,1 0-3-15,6 0 0 0,-12-1-2 0,12 1 3 0,-12 0-2 16,12 0 3-16,-12 1-3 0,12-1 1 0,-12 0-1 16,7 0-3-16,5 0-3 0,0 0 3 0,-11 0-1 15,11 0 1-15,0 0-3 0,0 0 11 0,0 0 0 16,0 0 4-16,-9 1 6 0,9-1 4 0,0 0 5 15,0 0-4-15,30-2-7 0,-4-1-1 0,3 1-4 16,21-2-9-16,-1 2-9 0,6-4-8 0,0 1-11 16,46-4-7-16,-34 2-1 0,34 1-6 0,-31 1-8 0,31-5-7 15,-4 5-9-15,-29 1-6 0,-11 1-9 0,51 4-3 16,-35-7-6-16,-15 6-7 0,46 0-1 0,-5 2-5 16,-30-1 0-16,-10-1-9 0,43 0 0 0,-32-3-3 15,-15 1-3-15,45 2-2 0,-35 0-2 0,-21-2-3 0,3 0 1 16,-13 2-1-16,-4 0-2 0,-2-3 2 15,0 3-4-15,-6 0-3 0,0-1 2 0,-3 1-2 16,-5-2 3-16,-3 2 2 0,0-3 1 0,-2 1 4 0,-9 2 1 16,11 0 0-16,-11 0 3 0,8-1-5 0,-8 1 0 15,0 0-6-15,9 0 1 0,-9 0-12 0,0 0-36 16,0 0-43-16,0 0-54 0,-7-11-62 0,-3 7-61 16,-1-2-69-16,-10-3-69 0,-4-2-281 0,0 2-810 15,1-3 218-15</inkml:trace>
          <inkml:trace contextRef="#ctx0" brushRef="#br0" timeOffset="1496.2497">182 1398 364 0,'0'0'242'15,"2"4"-17"-15,-2-4-1 0,3 4-3 16,-3-4 1-16,2 4-3 0,-2-4 6 0,6 4-3 0,-6-4 10 16,8 4 0-16,-1-3 2 0,5 4-6 0,1-4 10 15,8 2-5-15,1 1-3 0,6-2-3 0,3-2 0 16,19 0-4-16,5-2 4 0,45-2-5 0,-29 1-8 16,-15 2-18-16,46-5-19 0,-35 3-18 0,-13 2-15 15,2 0-11-15,0 1-10 0,2-1-14 0,0 1-12 16,0 0-11-16,-4-2-4 0,1 2-11 0,-6 3-4 0,-1-3-11 15,-4 0-4-15,-9 0-9 0,-10 0-4 0,2 1-1 16,-3 0-8-16,-1-1-1 0,-1 3-5 16,-5-3 1-16,-4 0-3 0,-2 0-6 0,-2 0-5 0,-2 1-12 15,-7-1-22-15,10 0-27 0,-5 0-28 0,-5 0-34 16,0 0-41-16,0 0-49 0,14 0-39 0,-14 0-62 16,0 0-69-16,0 0-378 0,5-3-901 0,-5 3 243 15</inkml:trace>
          <inkml:trace contextRef="#ctx0" brushRef="#br0" timeOffset="721.3359">134-879 384 0,'-4'-2'284'0,"-1"0"-16"15,1 0-31-15,4 2-17 0,-4-4-17 0,1 2-16 0,3 2-1 16,-5-1-8-16,5 1-5 0,0 0-1 16,0 0-4-16,-4-4-5 0,4 4 5 0,0 0-12 0,-2-2-4 15,2 2-3-15,0 0-8 0,0 0-4 0,0 0-7 16,0 0-5-16,0 0-1 0,0 0-1 0,-1-3-9 15,1 3-9-15,7-3-7 0,-1 1-4 0,16-4-7 16,2 0-4-16,3 0-11 0,22-3 3 0,1-1-6 16,9 0-3-16,42-8 0 0,4 3 1 0,-4 2-1 15,1-1 2-15,-1 0-7 0,1 1-1 0,-37 4-4 0,35-1-6 16,-30 4-7-16,-16 2-5 0,3-2-4 0,42 0 0 16,-36 3-5-16,-12 0-1 0,0 2-7 15,-4-4 0-15,-12 5-3 0,-4-1 0 0,-2 1-2 0,-3-1-4 16,-4 1 2-16,1-2 5 0,-8 2-7 0,-3-1-2 15,-3 1-2-15,-2-1 1 0,-2 1-2 0,-5 0-2 16,9-2-1-16,-9 2-3 0,0 0-8 0,9 0-29 16,-9 0-40-16,0 0-49 0,0 0-51 0,0 0-48 0,0 0-45 15,0 0-43-15,0 0-51 0,-27 7-241 0,15-3-726 16,-9 4 197-16</inkml:trace>
          <inkml:trace contextRef="#ctx0" brushRef="#br0" timeOffset="2167.1605">542 2474 458 0,'-3'-2'287'0,"3"2"-17"0,-6-2-18 0,6 2-6 15,0 0-16-15,0 0-16 0,-7-4-10 0,7 4-12 16,0 0-5-16,0 0-3 0,-5-3 1 0,5 3 4 16,0 0-1-16,0 0 8 0,0 0 6 0,0 0 0 15,0 0-8-15,0 0-5 0,13 0-3 0,9 0-1 16,5 3 1-16,19-3-9 0,4 0 1 0,4-1-8 15,47 3 13-15,-33-6-3 0,39-1-3 0,-4-4-6 16,0 1-14-16,-33 6-15 0,-12-3-14 0,46-3-14 16,-34 5-12-16,-17 0-9 0,0 0-9 0,-1-1-12 15,-4 1-4-15,-1 1-8 0,-13-2-8 0,-6 4-4 0,-1-2-4 16,-2 1-5-16,-2 1-3 0,-1 0-4 0,-8 0-1 16,-3 0-6-16,-1-2-2 0,-3 2-7 0,-7 0-3 15,12 0-4-15,-12 0-19 0,7 0-18 0,-7 0-33 16,0 0-42-16,0 0-51 0,6-3-74 0,-6 3-89 15,0 0-102-15,0 0-431 0,-12-7-1020 0,4 0 273 16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6:42.85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A1F524A-AA5C-495F-964B-97A55070E732}" emma:medium="tactile" emma:mode="ink">
          <msink:context xmlns:msink="http://schemas.microsoft.com/ink/2010/main" type="writingRegion" rotatedBoundingBox="180,1286 10669,922 10907,7762 418,8127"/>
        </emma:interpretation>
      </emma:emma>
    </inkml:annotationXML>
    <inkml:traceGroup>
      <inkml:annotationXML>
        <emma:emma xmlns:emma="http://www.w3.org/2003/04/emma" version="1.0">
          <emma:interpretation id="{F8755368-D131-44F0-B6F2-D9EB71D66ACD}" emma:medium="tactile" emma:mode="ink">
            <msink:context xmlns:msink="http://schemas.microsoft.com/ink/2010/main" type="paragraph" rotatedBoundingBox="454,1231 4459,1248 4456,1919 451,1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B0A537-70F7-4026-8D59-0240882FBDF1}" emma:medium="tactile" emma:mode="ink">
              <msink:context xmlns:msink="http://schemas.microsoft.com/ink/2010/main" type="line" rotatedBoundingBox="454,1231 4459,1248 4456,1919 451,1901"/>
            </emma:interpretation>
          </emma:emma>
        </inkml:annotationXML>
        <inkml:traceGroup>
          <inkml:annotationXML>
            <emma:emma xmlns:emma="http://www.w3.org/2003/04/emma" version="1.0">
              <emma:interpretation id="{9FAADC97-6358-49C1-BE02-830EB5C7F20C}" emma:medium="tactile" emma:mode="ink">
                <msink:context xmlns:msink="http://schemas.microsoft.com/ink/2010/main" type="inkWord" rotatedBoundingBox="454,1274 708,1275 705,1903 451,1901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H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Q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68-3 364 0,'0'0'451'0,"0"0"-58"0,0-3-41 16,0 3-28-16,0 0-29 0,0 0-28 0,0 0-27 15,0 0-22-15,0 0-8 0,0 0-13 0,0 0-7 16,-4 21-12-16,2 1-14 0,-5 17-8 0,2 4-6 0,-1 1-6 15,-7 37-4-15,6-29 2 0,2-10 2 0,0-2-8 16,-1 1-6-16,4-6-14 0,-2 2-9 0,3-13-7 16,0-1-13-16,1-4-6 0,0-1-8 15,0-5 3-15,0-2-11 0,1-3-4 0,-2-2 4 0,2-2 2 16,0 0 0-16,-1-4-7 0,0 0-10 0,0 0-18 16,11-23-12-16,-5 1-11 0,5-14 0 0,7-38-15 15,-6 24-7-15,-4 5-8 0,9-34-7 0,-8 26 4 0,-2 15 3 16,-2 11 1-16,1 5 8 0,-3 2 6 0,2 2-6 15,-1 0 5-15,-1 7 1 0,-2 3 8 0,1 0 2 16,0 1 3-16,-1 3 6 0,-1 0 4 0,1 1 1 16,-1 3 0-16,1-3-6 0,-1 3-3 0,0 0 2 15,0 0 0-15,0 0 6 0,11 22 0 0,-5-2 2 16,-2 0 7-16,3 14-7 0,0 2-3 0,1-2-5 16,-2-7 8-16,-2-4-6 0,2 12 4 0,2-9-5 0,-2-3-5 15,0-2-13-15,2-1-34 0,-1-3-48 0,-2-1-49 16,4 0-50-16,-5-6-53 0,0-4-56 0,-1 0-66 15,-4-2-315-15,1-4-814 0,0 0 220 0</inkml:trace>
          <inkml:trace contextRef="#ctx0" brushRef="#br0" timeOffset="149.2863">74 255 5165 0,'0'0'426'16,"0"0"-208"-16,0 0-110 0,0 0-44 0,-10 4 0 0,10-4-2 0,0 0-7 15,0 0-12-15,0 0-5 0,0 0-5 0,0 0-14 16,36 0-31-16,-18 0-62 0,-2-1-95 0,3-1-94 16,-1 1-113-16,1-2-371 0,-1 1-895 0,-4-2 241 15</inkml:trace>
        </inkml:traceGroup>
        <inkml:traceGroup>
          <inkml:annotationXML>
            <emma:emma xmlns:emma="http://www.w3.org/2003/04/emma" version="1.0">
              <emma:interpretation id="{02460292-EB61-4AAA-9660-5A980531C248}" emma:medium="tactile" emma:mode="ink">
                <msink:context xmlns:msink="http://schemas.microsoft.com/ink/2010/main" type="inkWord" rotatedBoundingBox="1146,1264 3036,1272 3033,1811 1143,1803"/>
              </emma:interpretation>
              <emma:one-of disjunction-type="recognition" id="oneOf1">
                <emma:interpretation id="interp5" emma:lang="en-US" emma:confidence="0.5">
                  <emma:literal>Detailed</emma:literal>
                </emma:interpretation>
                <emma:interpretation id="interp6" emma:lang="en-US" emma:confidence="0">
                  <emma:literal>Derailed</emma:literal>
                </emma:interpretation>
                <emma:interpretation id="interp7" emma:lang="en-US" emma:confidence="0.5">
                  <emma:literal>Detail d</emma:literal>
                </emma:interpretation>
                <emma:interpretation id="interp8" emma:lang="en-US" emma:confidence="0.5">
                  <emma:literal>De failed</emma:literal>
                </emma:interpretation>
                <emma:interpretation id="interp9" emma:lang="en-US" emma:confidence="0">
                  <emma:literal>De tailed</emma:literal>
                </emma:interpretation>
              </emma:one-of>
            </emma:emma>
          </inkml:annotationXML>
          <inkml:trace contextRef="#ctx0" brushRef="#br0" timeOffset="589.2327">795 34 634 0,'0'0'617'15,"-4"-2"-88"-15,4 2-61 0,0 0-56 0,0 0-51 0,0 0-48 16,0 0-31-16,0 0-32 0,-7 11-26 0,6 7-16 16,0 2-21-16,-2 15-29 0,3-8-12 0,0 10-18 15,3-2-13-15,-1 1-9 0,-1-1-10 0,2-9-10 16,0-2-15-16,0-1-30 0,0 0-46 0,0-2-53 16,3 0-40-16,-1 1-56 0,-1-6-50 0,-3-4-58 15,2-2-70-15,-3-2-261 0,1-3-713 0,-1-5 195 0</inkml:trace>
          <inkml:trace contextRef="#ctx0" brushRef="#br0" timeOffset="825.2505">697 66 4919 0,'-2'-6'439'0,"1"0"-204"0,1 2-97 16,0 0-40-16,0 4 6 0,1-12 11 0,2 8 1 15,4-3 2-15,0-1-2 0,3 1 0 0,0 2-6 16,7-3-11-16,-3 3-7 0,-1 2-6 0,-2 2-4 15,7-1-4-15,-2 4-7 0,2 3-8 0,0 2-5 0,-3 5-5 16,-2 2-4-16,-2 7-7 0,2 11-5 0,-7 5-2 16,-5 1-13-16,-3 1-24 0,-4 0-32 0,-2-1-37 15,-2-2-34-15,-1-1-22 0,-3-1-31 0,-2-3-29 16,2-6-45-16,3-6-31 0,1 0-32 0,-4-1-35 0,2-6-37 16,3-2-42-16,-1-4-268 0,4-5-813 0,1-2 220 15</inkml:trace>
          <inkml:trace contextRef="#ctx0" brushRef="#br0" timeOffset="1223.5682">1042 357 550 0,'0'0'489'0,"1"3"-60"0,-1-3-32 0,0 0-28 0,0 0-33 0,0 0-37 16,0 0-34-16,0 0-28 0,18-8-30 16,-13 7-18-16,0-2-21 0,-5 3-19 0,11-5-13 0,-6 2-20 15,0-1-13-15,-2 2-22 0,1-1-33 0,-1-1-34 32,-1 0-34-32,-2 4-24 0,1-8-11 0,-2 4-6 0,1 4 5 15,-4-7 5-15,-1 4 7 0,2 0 0 16,-2 1 12-16,5 2 12 0,-12-2 14 0,6 0 24 15,6 2 12-15,-11 0 9 0,11 0 7 0,-10 0-8 0,10 0 2 16,0 0 0-16,-10 0 6 0,10 0 3 0,-4 4 7 16,4-4 11-16,-4 8 12 0,4-3 8 0,2 1-3 15,0 3 1-15,3 2-2 0,4 5-5 0,2-2-4 16,0 0-9-16,3 0-4 0,0-1-11 0,2-3-21 0,1-2-20 0,-2 1-38 0,-1-2-38 0,4-1-40 31,-4-3-30-31,-2-2-29 0,-1-2-27 0,-1-2-30 16,-1-3-26-16,-1-2-37 0,-2-1-35 0,2-8-174 0,-3-1-593 15,-3-2 163-15</inkml:trace>
          <inkml:trace contextRef="#ctx0" brushRef="#br0" timeOffset="1398.3805">1269 299 2109 0,'0'-25'-66'16,"0"2"77"-16,-1-13 68 0,1 1 47 0,-2 10 38 0,0 4 33 16,0 3 40-16,1 5 35 0,-2 1 14 15,2 5 2-15,0 0-10 0,-1 1-11 0,0 1-18 0,2 5-19 16,0-7-16-16,0 7-27 0,-3-5 0 0,3 5-34 16,0 0-3-16,0 0-2 0,0 0-8 15,0 0-6-15,1 19-14 0,-1 1-10 0,2 2-7 0,0 16-9 16,1-3-11-16,1 4-7 0,-1-2-5 0,0 4-6 15,2-6-26-15,0 1-43 0,0-8-52 0,-3-6-45 0,2-1-49 16,0 1-58-16,0-6-52 0,-2-2-54 0,2-5-52 16,-1 1-55-16,-2-7-258 0,0 1-814 0,-1-4 220 15</inkml:trace>
          <inkml:trace contextRef="#ctx0" brushRef="#br0" timeOffset="2217.0384">1283 270 3507 0,'0'0'413'15,"0"0"-162"-15,0 0-138 0,-4-3-42 0,4 3-12 16,0 0 12-16,0 0 7 0,0 0 6 0,0 0 1 0,0 0-1 16,21-1-6-16,-3 2-6 0,2-1-9 0,3 0-2 15,-1 1-8-15,0 1-5 0,1 0-5 0,-3-2-5 16,1 0-10-16,-6 1-10 0,-2 0-20 0,-4-1-21 16,0 2-17-16,-9-2-11 0,12 0-8 0,-12 0-9 15,0 0 3-15,9 0-15 0,-9 0 8 0,0 0-15 0,0 0-1 16,0 6 1-16,0-6 5 0,0 0 7 0,-9 8 9 15,4-3 8-15,1-2 4 0,-1 1 8 0,-1 2 13 16,-2 0 0-16,1 1 14 0,2-3 4 0,0 2 10 16,2-3-5-16,-1 2 7 0,0-1 7 0,2 1 7 0,2-5 5 15,-6 10-1-15,5-5 18 0,0 5 4 16,0-1 1-16,2-3-2 0,-1 1 0 0,1-1-6 0,4 1 0 0,-1 1-6 16,0-3-19-16,-2 0 4 0,2-1-19 0,1-1-13 15,-5-3-9-15,8 6-11 0,-5-4-2 0,-3-2-13 16,7 3-6-16,-7-3-8 0,0 0-3 0,11-5 2 15,-11 5-1-15,7-6 7 0,-3 2 5 0,0-4 7 16,-2 0 7-16,1 0 7 0,-1-1 14 0,0 1 21 0,-2 2 17 16,0 0 15-16,0 6 11 0,1-9 14 0,-1 9 9 15,1-6 2-15,-1 6 1 0,0 0-6 0,0-7 4 16,0 7-18-16,0 0-3 0,0 0 3 0,0 0-12 16,0 0 2-16,0 0-6 0,0 0-1 0,0 0-1 31,11 21-6-31,-7-11-3 0,1-1 0 0,5 7-2 15,-3-5-1-15,0 0 1 0,0-4-5 0,1 1-3 0,0-1-4 16,1-1-9-16,1 0-11 0,0-3-12 0,2 0-10 16,0-2-10-16,-1-1-10 0,0-4-12 0,2 1-6 15,-3-3-10-15,8-4-8 0,-4-2-4 0,0-2 5 16,-4 2 6-16,-1 1 11 0,-4 1 12 0,0 2 13 16,-1 3 24-16,0 0 19 0,-2 1 23 0,0 0 12 0,-2 4 9 15,3-5-1-15,-3 5-6 0,0 0 2 0,0 0-3 16,0 0-6-16,0 0 2 0,0 0-2 0,4 16 0 15,0-9 0-15,0 4 5 0,1-3 1 0,-2 1-4 16,3-1 7-16,0-1-3 0,0 1 11 0,-1-2 2 16,3 0 3-16,0-2-10 0,2-2-1 0,0-2-15 0,1 0-14 15,0-3-16-15,-1-1-24 0,5-7-19 0,-1-1-16 16,-2-3-21-16,-1-3-7 0,-1-2-1 0,-4-1 4 16,3-12 8-16,-1-2 16 0,-5-1 17 0,-1 1 21 15,-2-2 33-15,0 9 34 0,-2 8 27 0,0-2 25 16,-2 1 30-16,2 5 23 0,-1 2 23 0,2 3 18 0,-2 3 10 15,2 1-7-15,-1 2-9 0,2 1-17 16,0 4-15-16,-3-6-18 0,3 6-15 0,0 0-7 0,0 0-5 16,0 0-2-16,-4 13-4 0,3 7-3 0,1 4-2 15,-3 13-3-15,3-1-4 0,0 5-8 0,2-1-4 16,0 1-4-16,0-1-9 0,1-2 5 0,1-1-14 16,2-9-8-16,-2-6-35 0,-1-1-43 0,2-2-62 0,2-1-57 15,0-1-63-15,-4-6-59 0,2-3-78 0,-2-3-294 16,1-4-788-16,-4-1 211 0</inkml:trace>
          <inkml:trace contextRef="#ctx0" brushRef="#br0" timeOffset="3165.5427">1656 61 556 0,'0'0'724'15,"0"0"-111"-15,0 0-51 0,5 4-46 0,-5-4-49 0,0 0-56 16,0 0-45-16,0 0-45 0,3 1-39 0,-3-1-51 0,0 0-71 16,0 0-79-16,0 0-88 0,0 0-99 0,0 0-103 15,0 0-112-15,0 0-319 0,0 0-767 0,0 0 207 16</inkml:trace>
          <inkml:trace contextRef="#ctx0" brushRef="#br0" timeOffset="2567.8579">2120 366 255 0,'0'0'508'0,"0"0"-92"0,-2 5-22 0,2-5-7 0,0 0-5 16,0 0-12-16,7 5-25 0,-7-5-28 15,9 1-23-15,-9-1-24 0,11 1-15 0,-11-1-15 16,13-1-17-16,-13 1-21 0,11-1-9 0,-11 1-20 0,11-3-16 16,-11 3-18-16,8-4-13 0,-4 1-29 0,-1-1-33 15,-1 0-37-15,-2-1-38 0,0 5-25 0,-1-10-24 16,-2 6-25-16,-3-3-8 0,0 0-12 0,-1 3 7 16,0 0 3-16,-2 1 5 0,3 0 20 0,6 3 4 0,-15-2 10 15,10 2 22-15,5 0 12 0,-12 0 15 0,12 0 7 16,-8 2 20-16,4 2 11 0,4-4 14 0,-6 6 10 15,5-2 4-15,1 1 7 0,1 4 4 0,2 0-5 16,3 1 3-16,-2-1-11 0,6 6-6 0,3-3-8 0,2 1-19 16,0-1-24-16,0-2-29 0,2-3-43 15,0 3-47 1,0-5-47-16,2-2-52 0,-5 0-51 0,5 0-60 16,-7-7-269-16,1 2-720 0,-2 0 196 0</inkml:trace>
          <inkml:trace contextRef="#ctx0" brushRef="#br0" timeOffset="2934.2967">2490 302 505 0,'-12'0'382'0,"12"0"-46"15,-18 0-29-15,8 2-21 0,-3 1-29 0,2 1-19 0,1 1-37 16,-1 1-20-16,-5 5-20 0,6-2-8 0,0 0-21 16,3-1-4-16,1 2-10 0,1-2 7 0,1 1 2 15,0 0 3-15,3-2 6 0,0-2-3 0,1 1-1 16,2 0-1-16,1-2-5 0,1-1-7 0,-1 0-6 15,4-2-4-15,3 1-9 0,1-2-8 0,0-3-7 0,7-3-13 16,0 1-1-16,-4-2-8 0,1-3-5 0,-1-2-7 16,-3-1-4-16,0-3-8 0,-2-2-12 0,-2-1-12 15,-4-2-13-15,0-2-16 0,-4-12-8 0,-2 0-8 16,-3 9-2-16,2 5-8 0,-4 0 11 0,2 4 9 16,1 5 14-16,0 1 0 0,1 3 4 0,0 1 0 0,1 2 0 15,1 2-3-15,2 3-2 0,-7-2 1 0,7 2 2 16,0 0-4-16,-7 9 6 0,4 0-1 0,3 2 17 15,-1 10 8-15,4 0 11 0,-2 3 7 0,5 10 5 16,1-1 2-16,2 2-1 0,0-7-4 0,-2-6-3 16,2 0-1-16,1 0-5 0,-1-1 4 0,2-3-8 0,1 0-15 15,-1-3-21-15,-3-5-39 0,0-1-58 0,-1-3-49 16,-2-1-69-16,-1-4-90 0,-4-1-362 0,0 0-807 16,0 0 219-16</inkml:trace>
        </inkml:traceGroup>
        <inkml:traceGroup>
          <inkml:annotationXML>
            <emma:emma xmlns:emma="http://www.w3.org/2003/04/emma" version="1.0">
              <emma:interpretation id="{AC30D4E8-C7F4-4659-AB26-F3158B342687}" emma:medium="tactile" emma:mode="ink">
                <msink:context xmlns:msink="http://schemas.microsoft.com/ink/2010/main" type="inkWord" rotatedBoundingBox="3343,1244 4459,1248 4457,1770 3341,1765"/>
              </emma:interpretation>
              <emma:one-of disjunction-type="recognition" id="oneOf2">
                <emma:interpretation id="interp10" emma:lang="en-US" emma:confidence="0.5">
                  <emma:literal>Look</emma:literal>
                </emma:interpretation>
                <emma:interpretation id="interp11" emma:lang="en-US" emma:confidence="0.5">
                  <emma:literal>to ok</emma:literal>
                </emma:interpretation>
                <emma:interpretation id="interp12" emma:lang="en-US" emma:confidence="0.5">
                  <emma:literal>too k</emma:literal>
                </emma:interpretation>
                <emma:interpretation id="interp13" emma:lang="en-US" emma:confidence="0">
                  <emma:literal>took</emma:literal>
                </emma:interpretation>
                <emma:interpretation id="interp14" emma:lang="en-US" emma:confidence="0">
                  <emma:literal>too K</emma:literal>
                </emma:interpretation>
              </emma:one-of>
            </emma:emma>
          </inkml:annotationXML>
          <inkml:trace contextRef="#ctx0" brushRef="#br0" timeOffset="3789.7999">3009-3 316 0,'0'0'545'16,"-3"-6"-87"-16,3 6-53 0,0 0-41 0,0 0-33 0,0 0-27 15,-8 12-19-15,1 5-22 0,-3 3-17 0,-4 13-23 16,-1 1-13-16,2 2-14 0,0 2-17 0,3-4-9 0,2 3-4 16,1-10-13-16,2-4-1 0,2-1-7 15,2-1-1-15,-1-3-4 0,4-1 2 0,0-3 11 0,1-3 1 16,-1 0 4-16,3-4 4 0,2 2 2 0,-2-5 4 15,5 2 1-15,2-1 1 0,7-1-9 0,1-1-11 16,0-3-12-16,2 0-15 0,1-3-12 0,-4-1-12 16,1 1-11-16,-1-1-28 0,-5 0-51 0,0 2-64 0,-5 0-76 15,-3-3-103-15,1 2-104 0,-4-1-124 0,-3 4-448 16,-1-7-1093-16,1 7 293 0</inkml:trace>
          <inkml:trace contextRef="#ctx0" brushRef="#br0" timeOffset="4318.3336">3171 320 274 0,'-4'2'239'0,"4"-2"-17"0,-2 2-19 0,2-2-5 31,-4 2 2-31,4-2-2 0,0 0 8 0,-1 5 8 16,1-5 1-16,0 4 6 0,0-4 1 0,5 5 3 0,-2-3 3 15,1 1 5-15,6 1-5 0,-2-1-5 0,11 2-10 16,0-3-6-16,1 0-18 0,0 0-12 0,0-2-11 16,2 0-16-16,-2-1-17 0,0 0-9 0,-6 0-15 15,-1 0-10-15,-3 1-12 0,-1 0-5 0,-3-1-8 16,-6 1-12-16,10 0-16 0,-10 0-28 0,5-3-30 0,-5 3-23 15,0-3-16-15,0 3-19 0,0 0-18 16,0 0-19-16,-12-7-11 0,2 4 0 0,-8-3-4 0,4 2 4 16,-2-2 4-16,-1 2 11 0,4-1 0 0,2 2 4 15,-1 0 7-15,4 0 0 0,-1 1-1 0,3-2-7 16,0 3-15-16,2-2-19 0,4 3-20 0,-9-3-26 16,9 3-26-16,-4-5-41 0,3 4-161 0,1 1-489 15,0 0 136-15</inkml:trace>
          <inkml:trace contextRef="#ctx0" brushRef="#br0" timeOffset="4752.3832">3458 270 290 0,'-2'2'364'0,"2"-2"-71"0,-3 4-44 0,3-4-24 0,-2 6-11 16,2-1-9-16,1 0-4 0,0-1-6 0,3 5-4 0,2-2-6 15,1 1 4-15,-1-2 7 0,4 1 8 16,1-2 0-16,6 2 1 0,2-1 1 0,-1-4-4 0,2-1-7 16,-1-1-20-16,-4 0-11 0,-2-2-17 0,-2 1-14 15,0 0-16-15,-1-3-9 0,0 1-11 0,-4 0-10 0,1-2-21 16,-4 1-27-16,0-1-34 0,-2 0-34 0,-1 0-27 16,-2-4-25-16,-3 3-13 0,-4-3-22 15,-8 0-18-15,-1 0-18 0,-3 1-20 0,-2 1-5 0,-1 3-8 16,1 0-3-16,1 2-11 0,1-2-7 0,1 2-14 15,5 2-37-15,2-2-161 0,4 2-502 0,2-3 139 0</inkml:trace>
          <inkml:trace contextRef="#ctx0" brushRef="#br0" timeOffset="5021.9294">3808-27 3440 0,'0'0'500'0,"-6"-3"-130"0,6 3-92 0,-2-3-74 0,2 3-33 0,0 0-27 16,0 0-25-16,0 0-25 0,0 0-8 0,0 0-12 15,0 0 13-15,-8 14 17 0,7-3 4 0,-1 7 5 16,0 5 8-16,0 12 10 0,1 1 0 0,-1 0-3 16,3 1-6-16,-1-4-6 0,1 2-13 0,2-8-5 15,-3-3-10-15,1 0-10 0,0-1-5 0,-1 0-10 0,4-1-6 16,-1 0 0-16,-1-5-15 0,0 0-41 0,2-5-53 15,-2-2-64-15,0-2-62 0,0 0-72 0,1-4-52 16,-2-1-65-16,-1-3-96 16,0 0-309-16,0 0-924 0,11-16 248 0</inkml:trace>
          <inkml:trace contextRef="#ctx0" brushRef="#br0" timeOffset="5252.0475">4007 96 674 0,'0'0'412'0,"-14"0"-70"0,14 0-51 0,-22 8-27 0,3 0-39 0,0 4-19 16,-4 1-24-16,2 2-25 0,3 1-12 0,2 2-17 16,1-2-7-16,3 3-13 0,0-3-4 0,5-1 8 15,0 1 2-15,6-4 13 0,-1-2 22 0,1-2 20 16,2 0 10-16,2 1 9 0,4-1 5 0,-1 0-3 0,2-3-6 16,2 2-14-16,7 2-12 0,0-1-19 0,2-2-13 15,-2-1-8-15,2 0-8 0,0-1-48 0,-6-4-68 16,-1 2-84-16,-3-2-96 0,-9 0-139 0,10-5-399 15,-6 3-869-15,-4 2 235 0</inkml:trace>
        </inkml:traceGroup>
      </inkml:traceGroup>
    </inkml:traceGroup>
    <inkml:traceGroup>
      <inkml:annotationXML>
        <emma:emma xmlns:emma="http://www.w3.org/2003/04/emma" version="1.0">
          <emma:interpretation id="{4D3C4129-5963-4620-8C93-3A88F0DF3DD8}" emma:medium="tactile" emma:mode="ink">
            <msink:context xmlns:msink="http://schemas.microsoft.com/ink/2010/main" type="paragraph" rotatedBoundingBox="306,1890 10701,1738 10718,2937 324,3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64B280-C02D-49C6-AB89-D87702496E77}" emma:medium="tactile" emma:mode="ink">
              <msink:context xmlns:msink="http://schemas.microsoft.com/ink/2010/main" type="line" rotatedBoundingBox="306,1890 10701,1738 10718,2937 324,3089"/>
            </emma:interpretation>
          </emma:emma>
        </inkml:annotationXML>
        <inkml:traceGroup>
          <inkml:annotationXML>
            <emma:emma xmlns:emma="http://www.w3.org/2003/04/emma" version="1.0">
              <emma:interpretation id="{C51789D7-7D2B-4076-9DC6-0144E95B509C}" emma:medium="tactile" emma:mode="ink">
                <msink:context xmlns:msink="http://schemas.microsoft.com/ink/2010/main" type="inkWord" rotatedBoundingBox="310,2161 1588,2143 1596,2629 317,2648"/>
              </emma:interpretation>
              <emma:one-of disjunction-type="recognition" id="oneOf3">
                <emma:interpretation id="interp15" emma:lang="en-US" emma:confidence="0.5">
                  <emma:literal>what</emma:literal>
                </emma:interpretation>
                <emma:interpretation id="interp16" emma:lang="en-US" emma:confidence="0">
                  <emma:literal>what.</emma:literal>
                </emma:interpretation>
                <emma:interpretation id="interp17" emma:lang="en-US" emma:confidence="0">
                  <emma:literal>What</emma:literal>
                </emma:interpretation>
                <emma:interpretation id="interp18" emma:lang="en-US" emma:confidence="0">
                  <emma:literal>What.</emma:literal>
                </emma:interpretation>
                <emma:interpretation id="interp19" emma:lang="en-US" emma:confidence="0">
                  <emma:literal>whata</emma:literal>
                </emma:interpretation>
              </emma:one-of>
            </emma:emma>
          </inkml:annotationXML>
          <inkml:trace contextRef="#ctx0" brushRef="#br0" timeOffset="6722.1871">-84 1003 292 0,'-2'-5'496'0,"2"5"-73"0,0 0-68 16,0 0-42-16,-5-3-39 0,5 3-37 0,0 0-21 15,0 0-30-15,0 0-23 0,-11 24-14 0,6-3-21 16,-1 1-10-16,-1 1-9 0,-2 11-12 0,8-6-15 16,-1-6-3-16,-1 1-8 0,2-2 3 0,1-1-2 0,2-1 5 15,2-1-1-15,0-5-2 0,0 0-3 0,-2-4 4 16,3 0 4-16,-1-2 0 0,0-2 0 0,0 1 2 15,-1-2-5-15,1-1-5 0,-1-2-3 0,2 2-5 16,-5-3-8-16,12-1-10 0,-12 1-16 0,10-5-19 16,-3 0-24-16,0-2-15 0,-2 0-14 0,0 0-10 0,1 1-9 15,-3-1-11-15,-1 2 0 0,1 2-4 0,-1 0 4 16,-1-1 3-16,-1 4 5 0,3-3 3 0,-3 3 9 16,0 0-4-16,0 0 10 0,0 0 7 0,0 0 4 15,0 0 3-15,0 0 16 0,14 7 16 0,-10-4 20 0,0 2 18 16,6-1 6-16,-2 2 22 0,2-3 9 0,0 1 3 15,-1 1-1-15,2-2-1 0,0 0 1 0,-1-1-5 16,1-1-6-16,2-1-8 0,-2 0-4 0,0-2-7 16,-2-1-19-16,0 0-35 0,-1-3-43 0,-2 0-37 15,-1-4-39-15,-2 0-32 0,0-6-22 0,-3-4-23 0,-3 0-17 16,0 0-11-16,-5 0 7 0,-2 2 22 0,0 2 31 16,1 4 30-16,1 2 39 0,0 4 30 0,-1-1 24 15,3 2 21-15,1 1 19 0,0 2 12 0,1-2 3 16,1 2 1-16,3 2 16 0,-3-3 19 0,3 3 15 0,0 0 13 15,0 0 20-15,0 0 3 0,0 0 8 0,0 0 4 16,0 0 7-16,11-4-1 0,-6 4-4 16,6-2-3-16,1-1-10 0,-1 2-5 0,8-4-12 0,0 0-1 15,-2 0-14-15,-3 2-3 0,-2-1-13 0,-1 1-11 16,-1-2-23-16,-2 1-4 0,1-2-14 0,-2-1-12 16,-2 1-4-16,-1-2 1 0,0-2-8 0,-2 0 6 15,0 0 8-15,-4-5 4 0,2 2 17 0,-1 2 24 0,0 1 24 16,0 4 23-16,-2-1 27 0,2 2 20 0,1 1 10 15,-2-1 4-15,1 3-8 0,1 2-16 0,-2-6-13 16,2 6-10-16,-1-3-17 0,1 3-7 0,0 0-7 16,0 0-7-16,0 0-4 0,-1 25-6 0,1-3-3 15,-1 2-5-15,1 11-2 0,1 0-7 0,-2 1 3 0,3-10-5 16,-1-1-2-16,2-1-1 0,1-3-3 0,0-1-2 16,1 1-1-16,3-3 3 0,-2 0-4 0,-1-5-7 15,-1-3-7-15,1-1-1 0,0-5 0 0,0 1 3 16,0-3 3-16,1-1 2 0,1-2-3 0,4-3 0 15,5-5 2-15,0-2-5 0,-3-1 3 0,1-2-1 16,-2 1 2-16,-3 4-5 0,-1 1 2 0,-3 0 0 0,-1 2 0 16,0 2-11-16,0 2-5 0,-2-1-15 0,-2 3-12 15,5-3-3-15,-5 3 0 0,0 0-3 0,6 9-15 16,-3-5-20-16,1 7-19 0,-1-1-27 0,4 5-16 0,-1 0-18 16,-1-2-12-16,1-3-21 0,1-1-26 0,-1-3-27 15,2 2-19-15,-2-3-29 0,3 1-195 0,0-3-589 16,10-1 162-16</inkml:trace>
          <inkml:trace contextRef="#ctx0" brushRef="#br0" timeOffset="7322.9881">696 1153 453 0,'-6'1'348'0,"6"-1"-40"16,-10 1-33-16,4 1-24 0,6-2-29 0,-8 2-27 0,4 1-7 16,4-3-13-16,-7 6-4 0,3-3-7 15,2 0 1-15,-1 1-7 0,0 0-10 0,1-1-3 0,1 2-5 16,-1-1 0-16,1 1-6 0,1-5 3 0,-1 9-3 16,2-5-6-16,0 0 0 0,1 1-8 0,1-1-1 15,0 0-13-15,2 0-8 0,5-1-11 0,-1 0-7 0,0 0-14 16,1-2-16-16,-2-1-14 0,2 0-16 0,0-2-15 0,-2-1-18 0,-2 0-18 15,0-2-16-15,-2 2-21 0,2-5-12 0,-3 2 3 16,0 1 10-16,-3 0 3 0,0 1 3 0,0 4 5 0,-3-9 4 16,2 5 8-16,-3 1 17 0,4 3 3 0,-4-5 5 15,4 5 5-15,-4-4-3 0,4 4 5 0,0 0-5 0,0 0 6 16,0 0 2-16,0 0 4 0,0 0 14 0,0 0 11 31,-2 12 3-31,2-12 7 0,7 14-3 0,-2-6 1 16,3 0 4-16,0 1-3 0,0-1-1 0,3-2-3 0,2 4-2 15,1-3-11-15,-2-2-14 0,-2-2-24 0,8 2-21 16,-3-4-17-16,-3-1-20 0,-1-1-5 0,2-3-15 16,-2 0-8-16,-1-3-16 0,4-4-9 0,-5-1-1 0,0-1 8 15,-3-5 16-15,-3 0 18 0,0-2 19 0,-2-2 26 16,-2-3 32-16,2-12 37 0,-5 2 34 0,3 0 23 16,-2 7 26-16,0 5 28 0,0 3 25 0,-1 1 21 15,1 7 14-15,1 1 5 0,-1 4-5 0,2-1-14 16,0 4-19-16,0-2-16 0,1 6-19 0,-2-5-16 0,2 5-9 15,0 0-11-15,0 0-1 0,-2 14-3 16,2 3-11-16,0 5-2 0,1 2-3 0,-1 13-8 0,1 3-6 16,2-2-3-16,-2-1-3 0,3 0-7 0,-5-9 0 15,3 7-3-15,1-8-9 0,-2-5-26 0,3-1-36 16,-3-2-49-16,4 0-60 0,-1-1-55 0,-2-6-65 16,-1-2-60-16,-1-4-357 0,0-3-821 0,0-3 221 15</inkml:trace>
          <inkml:trace contextRef="#ctx0" brushRef="#br0" timeOffset="7466.5551">971 1121 868 0,'-1'-5'579'0,"1"5"-78"0,1-4-48 0,-1 4-45 15,0 0-26-15,3-6-42 0,-3 6-35 0,6-4-34 0,-1 1-33 16,5 1-22-16,2-3-33 0,6 3-26 0,0-2-60 16,-3 0-96-16,-3 3-98 0,1-3-108 0,6 1-107 15,-5 0-290-15,-2 2-724 0,0 0 196 0</inkml:trace>
        </inkml:traceGroup>
        <inkml:traceGroup>
          <inkml:annotationXML>
            <emma:emma xmlns:emma="http://www.w3.org/2003/04/emma" version="1.0">
              <emma:interpretation id="{53EE0961-088F-476E-9CC4-889CD21B7EF3}" emma:medium="tactile" emma:mode="ink">
                <msink:context xmlns:msink="http://schemas.microsoft.com/ink/2010/main" type="inkWord" rotatedBoundingBox="1911,2131 3328,2111 3336,2648 1919,2669"/>
              </emma:interpretation>
              <emma:one-of disjunction-type="recognition" id="oneOf4">
                <emma:interpretation id="interp20" emma:lang="en-US" emma:confidence="0.5">
                  <emma:literal>about</emma:literal>
                </emma:interpretation>
                <emma:interpretation id="interp21" emma:lang="en-US" emma:confidence="0.5">
                  <emma:literal>also of</emma:literal>
                </emma:interpretation>
                <emma:interpretation id="interp22" emma:lang="en-US" emma:confidence="0">
                  <emma:literal>also if</emma:literal>
                </emma:interpretation>
                <emma:interpretation id="interp23" emma:lang="en-US" emma:confidence="0">
                  <emma:literal>also f</emma:literal>
                </emma:interpretation>
                <emma:interpretation id="interp24" emma:lang="en-US" emma:confidence="0">
                  <emma:literal>also -f</emma:literal>
                </emma:interpretation>
              </emma:one-of>
            </emma:emma>
          </inkml:annotationXML>
          <inkml:trace contextRef="#ctx0" brushRef="#br0" timeOffset="8298.201">1621 1074 605 0,'0'0'402'0,"-11"1"-57"0,11-1-41 16,-14 3-29-16,5 0-41 0,0 2-23 0,0 0-28 31,-6 6-18-31,-2 0-17 0,3 1-18 0,1-2-9 0,1 1-2 15,5-1-11-15,2-2 4 0,-1-1-4 0,1 2 1 16,1-2 3-16,0-1 1 0,2 0 5 0,2-2-1 16,0 1 0-16,0-5 0 0,4 7 0 0,-1-4-11 15,2-2-4-15,2 1-9 0,3-1-7 0,3-1-9 0,6-3-6 16,0-1-10-16,-2-1-2 0,0-2-7 0,-3-2-7 16,-2 0-4-16,-3 2-9 0,2-7-10 0,-4 3-10 15,-2 0-15-15,-2 3-11 0,0-1-4 0,-5-1-5 16,1 4 2-16,-2 0 0 0,1 1 0 0,-2 2 1 15,0-1-2-15,4 4 4 0,-8-3 1 0,8 3-1 16,-11 2 1-16,11-2 4 0,-8 2 0 0,5 3-4 0,-1-1 1 16,3 5 10-16,0 0-6 0,2 1 5 0,0 1 7 15,2-1-3-15,3 5 9 0,4 1 0 0,-2-5 0 16,2 3 4-16,0-5 2 0,5 2-7 0,-4-3-13 0,1-4-6 16,0 0-24-16,8 0-17 0,-1-1-13 0,-2-5-23 15,-1 0-18-15,-3-1-15 0,5-5-20 0,-7 0-15 16,-2-2-3-16,1-6 2 0,-1 1 2 0,-4-2 5 15,-3-2 15-15,-3-1 22 0,0-2 29 0,-1 1 22 0,0-2 40 16,-4-11 21-16,2 6 29 0,-1 6 23 0,1-2 30 16,1 3 13-16,0 3 41 0,0 4 14 0,2 3 15 15,-2 0 8-15,2 4 2 0,0 1-15 0,0 2-11 16,1 1-14-16,0 3-13 0,-3-6-10 0,3 6-4 16,0 0-3-16,0 0 1 0,0 0-13 0,-4 23-6 15,2-4-10-15,-2 3-7 0,1 1-3 0,2-1-11 16,0 13-2-16,0-9-8 0,1-5-3 0,1 1-2 0,1 1-4 15,1-3-2-15,1-1-5 0,0-1 3 0,-2 0-5 16,2-5-2-16,0-3-3 0,-1 0-10 0,1-2-5 16,1-3-7-16,2-1 0 0,-2 0-4 0,5-2 2 15,0-2 3-15,-1-2-4 0,10-2 2 0,-6-3-1 16,2-2 3-16,0-3-1 0,-1-1-1 0,-1-2 4 0,-2 2-1 16,-3 1 1-16,0 3-9 0,-5 0-1 0,1 3-7 15,-1 0-8-15,-3 1-6 0,0 3-3 0,0 2-3 0,0 0-1 16,0 0-11-16,-18 10-15 0,9-2-21 15,-3 7-12-15,0-1-11 0,0 4-7 0,2-2-5 0,1-1-13 16,2 0-4-16,0-2-6 0,1-4-3 0,4 0-14 16,-1-2-11-16,2-1-2 0,1-2-13 0,0-4-25 0,4 3-45 15,-4-3-204-15,0 0-549 0,0 0 152 0</inkml:trace>
          <inkml:trace contextRef="#ctx0" brushRef="#br0" timeOffset="8655.0584">2151 1082 489 0,'0'0'284'16,"-9"2"-32"-16,9-2-27 0,0 0-22 0,-10 4-18 0,6-2-7 15,4-2-13-15,-8 5-4 0,4-3 0 0,1 2-10 16,3-4 6-16,-6 6-11 0,4-2 8 0,0 0 6 0,-2 0 6 16,4-4 2-16,-1 6 7 0,0-1 2 0,1-5 2 15,1 10-3-15,2-8-4 0,-1 3-7 0,2-2-7 16,0 1-9-16,0-1-12 0,6 2-13 0,-1-2-9 16,-1 0-11-16,-1-2-9 0,0 1-9 0,-7-2-6 15,8 1-7-15,-8-1-6 0,8 0-25 0,-8 0-19 0,0 0-27 16,0 0-27-16,4-6-31 0,-4 6-32 0,0 0-23 15,-7-9-24-15,2 5-25 0,-2-2-33 0,-5 0-23 16,1 2-19-16,-7-3-20 0,7 2-26 0,-1 2-28 16,3 0-171-16,2-1-582 0,2 2 159 0</inkml:trace>
          <inkml:trace contextRef="#ctx0" brushRef="#br0" timeOffset="9277.693">2371 1063 236 0,'0'0'501'0,"0"0"-76"16,0 0-36-16,0 0-46 0,0 0-42 0,0 0-37 0,0 0-34 15,-5 5-24-15,5-5-26 0,-4 7-20 0,2-3-19 16,1 1-13-16,-1 1-17 0,0 3-9 0,-1 1-14 16,2-1-5-16,0 0-4 0,2-2 9 0,0 3 4 15,2-1 3-15,1-3-3 0,-1 3-1 0,2-5-6 0,2 2-1 16,1-1-7-16,1-2-7 0,2 1-13 0,0-3-9 16,2 0-18-16,-2-1-21 0,2-1-16 15,-3 0-15-15,1-2-19 0,0 1-17 0,-2-1-11 0,1-1-1 16,-4 0-9-16,-1 1 5 0,-1 0 5 0,-1 0 3 15,-3 3 5-15,2-6-1 0,-2 6 13 0,0 0-1 16,0 0 6-16,0 0 6 0,0 0 6 0,0 0 5 16,0 0 2-16,0 0 3 0,0 0 5 0,0 0 8 0,0 0 15 15,0 0 2-15,0 0 14 0,0 0 7 16,0 0-5-16,0 0 1 0,0 0 4 0,0 0-11 16,13 7 4-16,-3-5-2 0,1-2 2 0,-1 1-9 0,1-1-4 15,2-1-22-15,-1 1-17 0,0-2-17 0,-2 0-17 16,-2-3-12-16,1 1-11 0,-2-3-1 0,-1 1 0 15,0-2 4-15,1-8 8 0,-2 1 10 0,-2-3 14 16,-1-1 14-16,1-3 25 0,-3 0 22 0,0 0 26 0,1 0 18 16,-1-2 22-16,0 4 34 0,0-1 28 0,1 1 15 15,-1 4 18-15,-2 4 11 0,3 2 5 0,-2 3-6 16,1 1-14-16,0 1-18 0,0 5-19 0,0-4-8 16,0 4-2-16,0 0-1 0,0 0 0 0,3 16-5 15,1 5-6-15,1 13-3 0,-1 3-12 0,-1 3-4 16,-2 2-7-16,3-1-12 0,-4 0-1 0,2 0-9 15,-1-2-6-15,1-3-13 0,0-2-26 0,1-7-43 0,-2-7-51 16,-1-1-63-16,1-3-66 0,1-2-78 0,-4-4-81 16,1-3-364-16,0-5-879 0,1-2 237 0</inkml:trace>
          <inkml:trace contextRef="#ctx0" brushRef="#br0" timeOffset="9423.8315">2742 1097 420 0,'0'0'774'0,"3"-6"-122"0,-3 6-78 0,1-4-60 0,-1 4-40 15,5-3-37-15,-5 3-35 0,9-3-44 0,-4 1-36 16,8 0-37-16,-2 0-31 0,8-2-33 0,-2 1-49 0,-3 2-83 16,-3-2-81-16,-1 2-98 0,-2-1-103 0,-8 2-124 15,9-3-423-15,-6-1-890 0,-3 4 241 0</inkml:trace>
        </inkml:traceGroup>
        <inkml:traceGroup>
          <inkml:annotationXML>
            <emma:emma xmlns:emma="http://www.w3.org/2003/04/emma" version="1.0">
              <emma:interpretation id="{79E1BEAC-FA18-4FA0-8EA2-C38C0EA6495F}" emma:medium="tactile" emma:mode="ink">
                <msink:context xmlns:msink="http://schemas.microsoft.com/ink/2010/main" type="inkWord" rotatedBoundingBox="3942,1926 4077,1924 4085,2503 3951,2505"/>
              </emma:interpretation>
              <emma:one-of disjunction-type="recognition" id="oneOf5">
                <emma:interpretation id="interp25" emma:lang="en-US" emma:confidence="0.5">
                  <emma:literal>p</emma:literal>
                </emma:interpretation>
                <emma:interpretation id="interp26" emma:lang="en-US" emma:confidence="0">
                  <emma:literal>P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r</emma:literal>
                </emma:interpretation>
                <emma:interpretation id="interp2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0129.6778">3518 898 286 0,'0'0'728'0,"0"0"-126"0,0 0-64 0,-2-5-56 0,2 5-51 0,0 0-49 16,0 0-46-16,0 0-39 0,0 0-33 15,0 0-30-15,0 0-27 0,-2 15-19 0,1 4-23 16,-1 0-18-16,1 2-15 0,1 3-11 0,1 0-14 0,-1 11-10 16,2-9-12-16,-1-5-4 0,3 1-10 0,-2-1-14 15,2-3-13-15,0-2-19 0,-1-3-15 0,-1-2-18 16,1-3-12-16,-2-3-14 0,2 0-9 0,-2 0-9 16,-1-2-6-16,0-3-21 0,0 0-29 0,0 0-32 0,0 0-25 15,0 0-15-15,2-14-3 0,-4-5-8 0,1-1 3 16,-2-5 15-16,-3-11 8 0,0-4 12 15,2-1 16-15,1-2 21 0,-1-1 26 0,3 0 40 0,1 4 31 16,2 4 25-16,1 8 19 0,0 6 20 0,2 2 25 16,-1 4 22-16,1-2 10 0,2 3 13 0,-2 2 13 0,0 3 9 15,2 0 2-15,-1 3-6 0,1 1-8 0,0 0-9 16,-2 2-6-16,0 2-9 0,1 1-2 0,-6 1 3 16,0 0-3-16,18 9 0 0,-12 0-9 0,-2 7-13 15,-1 2-7-15,-4 4-27 0,-4-1-40 0,-3 2-47 16,-3-1-54-16,-4 13-60 0,-5-6-60 0,2-7-58 15,6-4-66 1,-4-4-314-16,2-2-785 0,3-3 213 0</inkml:trace>
        </inkml:traceGroup>
        <inkml:traceGroup>
          <inkml:annotationXML>
            <emma:emma xmlns:emma="http://www.w3.org/2003/04/emma" version="1.0">
              <emma:interpretation id="{12B2A3AF-8458-4C37-9117-ACAC5A648A35}" emma:medium="tactile" emma:mode="ink">
                <msink:context xmlns:msink="http://schemas.microsoft.com/ink/2010/main" type="inkWord" rotatedBoundingBox="4209,1833 7153,1790 7168,2795 4224,2838"/>
              </emma:interpretation>
              <emma:one-of disjunction-type="recognition" id="oneOf6">
                <emma:interpretation id="interp30" emma:lang="en-US" emma:confidence="0.5">
                  <emma:literal>(congestion/</emma:literal>
                </emma:interpretation>
                <emma:interpretation id="interp31" emma:lang="en-US" emma:confidence="0">
                  <emma:literal>(Congestion/</emma:literal>
                </emma:interpretation>
                <emma:interpretation id="interp32" emma:lang="en-US" emma:confidence="0">
                  <emma:literal>Congestion/</emma:literal>
                </emma:interpretation>
                <emma:interpretation id="interp33" emma:lang="en-US" emma:confidence="0">
                  <emma:literal>(congestion</emma:literal>
                </emma:interpretation>
                <emma:interpretation id="interp34" emma:lang="en-US" emma:confidence="0">
                  <emma:literal>(Congestion</emma:literal>
                </emma:interpretation>
              </emma:one-of>
            </emma:emma>
          </inkml:annotationXML>
          <inkml:trace contextRef="#ctx0" brushRef="#br0" timeOffset="14674.2756">6702 581 258 0,'0'0'608'0,"0"0"-94"0,0 0-53 0,0 0-43 0,0 0-25 16,0 0-18-16,1 23-27 0,-6 0-16 0,-3 15-14 15,0 6-19-15,-9 36 1 0,8-24-15 0,-6 23-8 16,6-23-16-16,-5 21-15 0,5-24-18 0,4-11-21 0,0 0-20 15,-1 1-18-15,2-2-16 0,0-1-15 0,2-2-13 16,3 0-16-16,0-10-35 0,-1-5-41 0,4-4-51 0,0-1-64 16,-4-8-67-16,2 1-63 0,1-3-58 0,-1-3-62 15,-2-5-83-15,0 0-365 0,0 0-937 0,18-24 252 16</inkml:trace>
          <inkml:trace contextRef="#ctx0" brushRef="#br0" timeOffset="10511.8108">4201 574 3431 0,'-1'-4'303'15,"-3"-1"-174"-15,-3 0-52 0,1 2-12 0,-3 2 14 0,-1-4 3 0,0 4 13 16,-8-2 7-16,-4 6-9 0,-1 0-3 16,-13 7-7-16,-1 8-5 0,0 4 2 0,5 9 4 0,-21 29 15 15,21-15 9-15,12-7 3 0,-14 33 1 0,17-24-1 16,7-8-5-16,1 2 0 0,4 0 3 0,1-1 0 16,8-4-10-16,0 0 2 0,3-2-5 0,4-8-5 15,2-6-6-15,9 8-9 0,0-10-22 0,8 5-26 16,-5-11-36-16,0-3-44 0,13-2-54 0,-10-6-76 0,12-5-91 15,-11 0-117-15,-5-5-364 0,-2-3-908 16,-1-3 244-16</inkml:trace>
          <inkml:trace contextRef="#ctx0" brushRef="#br0" timeOffset="11141.515">4270 762 427 0,'3'-3'326'15,"-3"3"-50"-15,0 0-32 0,0 0-26 0,0 0-19 16,-16-1-17-16,6 2-13 0,-1 2-10 0,0 1-5 16,-6 2-11-16,1 1-6 0,0 3-2 0,0 0 12 15,1 2-4-15,2 0-3 0,-1 3-7 0,2 3 6 16,0-1 3-16,3 2-6 0,2 0 8 0,1 0-1 0,2 1-2 16,1-1 1-16,3-1-9 0,2 0-2 0,1-1-5 15,2-1-3-15,5-1-6 0,-2-4-7 0,6 2-8 0,1-3-10 16,1-2-14-16,1-2-19 0,2-2-32 0,2-3-46 15,-1-1-58-15,0 0-66 0,-1-3-71 0,-1-3-71 16,0-1-83-16,-6-2-224 0,-2 3-711 0,-2-2 194 16</inkml:trace>
          <inkml:trace contextRef="#ctx0" brushRef="#br0" timeOffset="11416.9294">4361 951 608 0,'0'0'462'15,"0"0"-73"-15,0 0-49 0,0 0-46 0,0 0-27 0,0 0-24 16,0 0-17-16,-8 16-17 0,8-11-16 16,4 3-5-16,-1 2-5 0,2-3-6 0,1 3-3 0,0-2-6 15,2 1-5-15,6 3-8 0,0-3-1 0,-4-1-11 16,0-2-6-16,2-4-12 0,-1 0-7 0,0-1-8 16,0 1-4-16,-1-4-4 0,-3 1-7 0,1 0-18 15,-3-1-4-15,-5 2-8 0,8-6-10 0,-4 3-14 0,-2-1-18 16,0-1-18-16,-2-1-14 0,-3-1-18 0,-2-3-18 15,-3 1-18-15,-6-1-25 0,3 1-19 0,-7 2-26 16,-1 1-22-16,0 0-17 0,-2 3-24 0,1 1-29 16,-3 2-22-16,6 0-33 15,2 0-39-15,3 0-201 0,4 2-624 0,2 1 171 0</inkml:trace>
          <inkml:trace contextRef="#ctx0" brushRef="#br0" timeOffset="11832.1173">4624 957 407 0,'0'0'426'0,"0"0"-66"0,-9 3-47 0,9-3-35 15,0 0-37-15,0 0-12 0,-5 6-20 16,4-5-5-16,-1 5-17 0,2 0-10 0,-2 2-13 0,1 1-13 16,-1-1-12-16,1 1-14 0,1-2-6 0,-1 1-14 15,1-3-8-15,0 0-6 0,0 0 5 0,0 0-7 16,0-5 8-16,0 5 1 0,1-2 3 0,-1-3 0 16,1 4-6-16,-1-4-6 0,0 0-13 0,0 0-2 15,0 0-6-15,0 0-10 0,22-12-6 0,-10-2-4 0,0 0-5 16,0 1-4-16,1-2-7 0,-3 2-3 0,-1 1-4 15,-2 5-1-15,-2 1-7 0,0 1 3 0,0 1-2 16,-3 0 3-16,1 1 2 0,-3 3-1 0,4-3 5 16,-4 3 0-16,0 0 4 0,0 0-3 0,0 0-4 0,9 11 0 15,-7-2-3-15,1 3-3 0,-1-1-11 0,2 6-31 16,0-2-41-16,-2-1-46 0,6 2-44 0,-3-3-43 16,0-3-50-1,0-2-39-15,1-1-44 0,0-3-255 0,4 0-702 16,0-2 191-16</inkml:trace>
          <inkml:trace contextRef="#ctx0" brushRef="#br0" timeOffset="12261.6352">4958 913 350 0,'-6'1'277'0,"0"3"-30"0,2 0-16 0,-1-2-15 0,1 1-12 15,0 0-15-15,2 1-3 0,-2-1-11 0,2 2-11 16,-1-2-5-16,1 2-8 0,0-1-5 0,1 2-3 0,1-6-5 16,0 9 2-16,1-5-12 0,2 2-12 0,-1-1-4 15,1-2-3-15,1 1-11 0,1 0-12 0,0-2-8 16,0 1-15-16,-5-3-19 0,11 1-15 0,-5-1-14 16,-1 0-20-16,-5 0-8 0,10-1-10 0,-5-2-1 15,-1 2-6-15,0-4-3 0,-2 1 3 0,1 1 4 16,-1-3 8-16,1 1 19 0,-2-1 18 0,-1 2 19 0,1-2 19 15,0 3 27-15,1-1 21 0,-2 4 25 0,1-7 12 16,0 5 0-16,-1 2-4 0,0-5-9 0,0 5-11 16,0 0 2-16,0 0 11 0,0 0 19 0,5 11 10 0,-2 6-1 15,-1 4-1-15,1 2 17 0,1 17-6 16,-2 0 3-16,-2 0-8 0,0 3-4 0,-2-3-7 0,-3-1-9 16,-1 1-10-16,0-2-9 0,-1 0-13 0,-3-6-6 15,1-7-12-15,0-2-8 0,1-5-9 0,0 0-7 16,1-2-9-16,-1-4-19 0,2-2-29 0,1-3-36 15,-2-3-51-15,1-1-60 0,1-3-61 0,5 0-64 0,-14-9-56 16,2-6-56-16,1-3-62 0,-2-16-402 0,11 7-1003 16,0-13 268-16</inkml:trace>
          <inkml:trace contextRef="#ctx0" brushRef="#br0" timeOffset="12595.6394">5221 980 672 0,'-3'4'512'15,"3"-4"-51"-15,0 0-29 0,0 0-23 0,0 0-17 16,0 0-29-16,0 0-21 0,0 0-29 0,0 0-25 16,0 0-16-16,0 0-23 0,24-6-17 0,-20 3-12 0,-4 3-19 15,0 0-17-15,7-3-25 0,-7 3-27 0,3-3-35 16,-3 3-29-16,1-6-33 0,-1 6-27 0,-4-6-24 15,1 3-25-15,-6 0-19 0,0 2-11 0,-2 0 6 16,0 2 2-16,1 0 7 0,0 2 4 0,0 0 4 16,0 2 7-16,1 0 3 0,1 0 4 0,2 1 20 15,1 0 18-15,2-1 12 0,1 0 12 0,2 4 4 16,0-2 6-16,2 3 7 0,2-1-4 0,1-2 1 0,1 1 0 16,3-1-6-16,1-1-18 0,2-2-23 0,5 3-35 0,0-2-48 0,2-3-45 15,1-2-53-15,-1-2-57 0,0-3-60 0,-2-1-81 0,2 0-221 16,-5 0-726-16,1-3 197 0</inkml:trace>
          <inkml:trace contextRef="#ctx0" brushRef="#br0" timeOffset="12856.4472">5490 860 608 0,'0'0'376'0,"-12"-2"-54"0,12 2-32 16,-20 5-29-16,7-3-33 0,2 1-26 0,-7 5-25 15,2-1-22-15,4 1-14 0,0-3-22 0,5 3 0 16,-1-3-12-16,2 0-2 0,3 0 3 0,0 0 5 16,0 0 8-16,3 0 10 0,3-1 13 0,0 5 2 0,2-2 0 15,2 1-2-15,2 0-6 0,-1 0-9 0,1-1-4 16,1-1-13-16,-2 1-6 0,1 0-11 0,1 1-9 16,-2-3-6-16,-2 2-8 0,1 0 3 0,-2 1-2 15,-3-1-11-15,-2-1-26 0,-2 3-46 0,-3-1-74 16,-2 1-77-16,-2-1-96 0,2-3-106 0,-3 1-267 0,0-2-756 15,-1-2 205-15</inkml:trace>
          <inkml:trace contextRef="#ctx0" brushRef="#br0" timeOffset="13081.9717">5680 655 4787 0,'3'-3'644'0,"-3"-2"-321"0,1 2-134 0,-1 3-75 0,0 0-20 16,0 0-16-16,0 0-20 0,0 0 9 0,0 0-9 15,-6 19-4-15,-2 4-1 0,-5 16-7 0,0 0-6 0,3 1-5 16,-1 1-1-16,3 2-6 0,2-2 0 0,-3-1 1 16,5 1-7-16,3-6-11 0,0 1-21 0,1-12-22 15,0-4-35-15,0-3-44 0,0-4-54 0,0-3-56 16,1-3-48-16,-2-1-52 0,2-3-70 0,-1-3-328 16,0 0-863-16,0 0 233 0</inkml:trace>
          <inkml:trace contextRef="#ctx0" brushRef="#br0" timeOffset="13265.4707">5640 933 4812 0,'0'0'456'15,"0"0"-207"-15,0-4-94 0,0 4-34 0,0 0-19 16,0 0 6-16,7-6 4 0,-2 5 3 0,0-1-10 16,6 2-8-16,0 2-6 0,0-1-10 0,1 0-7 15,0 4 2-15,-2 0 0 0,0 0-5 0,-1 1-7 0,-3 2-7 16,0 2-8-16,-1-1-23 0,-1 1-33 0,-2 0-44 15,0 2-58-15,-2-1-63 0,1 0-69 0,-2-1-77 16,-1-1-87-16,0-1-397 0,1-3-964 0,-1-3 259 0</inkml:trace>
          <inkml:trace contextRef="#ctx0" brushRef="#br0" timeOffset="13358.2468">5839 856 3303 0,'-3'-8'222'15,"-2"2"-148"-15,1 0-60 0,0 2-18 0,0 1-19 0,1-2-17 16,-1 3-37-16,4 2-43 0,-8-3-57 0,8 3-253 15,-6-2-517-15,6 2 143 0</inkml:trace>
          <inkml:trace contextRef="#ctx0" brushRef="#br0" timeOffset="13933.7953">5959 933 289 0,'-8'2'346'16,"1"1"-59"-16,2 2-27 0,1-3-26 0,1 3-19 0,0-2-9 16,1 3 2-16,2-6 5 0,-1 8 2 0,2-3-6 15,1-2 2-15,1 2 18 0,2 2 5 0,2 0 1 16,2-1-6-16,1-2-9 0,3 0-11 0,-2 1-10 16,0-1-17-16,6 1-6 0,-4-1-13 0,1-1-14 15,-4-2-11-15,-1 0-16 0,0-1-6 0,-9 0-10 0,11 0-13 16,-11 0-34-16,6-2-48 0,-3-1-44 15,-3 3-46-15,0 0-48 0,0-8-33 0,-3 4-35 0,-4-3-30 16,-1 0-22-16,-1 2-2 0,-1-1 14 0,3 1 28 31,-1 0 29-31,1 0 31 0,0 1 37 0,2 1 35 0,1 0 38 16,3 0 32-16,1 3 37 0,-4-4 21 0,4 4 31 16,0 0 35-16,5-7 19 0,-1 3 21 0,5 0 17 15,1-2 7-15,0 2 5 0,9-4 10 0,-1 4 8 16,1 0 11-16,-1 1-10 0,1-1-7 0,-4 3-9 15,4 0-13-15,-6 0-11 0,-2 1-16 0,-2-1-14 0,-1 1-13 16,-8 0-12-16,11 2-6 0,-6 0-11 0,-1 2-11 16,-4-4-14-16,5 6-17 0,-5-1-13 0,0 4-26 0,0 0-37 15,0 0-32-15,-1-1-17 0,1-1-14 16,-1-3-9-16,1 1-4 0,0 0 2 0,0-5 4 0,0 7 15 16,0-7 20-16,0 0 10 0,2 4 11 0,-2-4 10 15,0 0 15-15,0 0 14 0,23-9 8 0,-14 2 10 16,-1 2 5-16,3 1 2 0,-2-3 9 0,1 2 1 0,0 0-2 15,1 0 14-15,1 0-1 0,-5 2-7 0,2 1-3 16,0 1 1-16,-9 1 3 0,11 1-9 0,-11-1-5 16,9 5-17-16,-7 0-14 0,2 2-39 0,0 1-48 15,-3-1-62-15,1-1-72 0,0-1-66 0,-2-1-69 16,0-4-82-16,0 0-273 0,1 8-859 0,-1-8 232 16</inkml:trace>
        </inkml:traceGroup>
        <inkml:traceGroup>
          <inkml:annotationXML>
            <emma:emma xmlns:emma="http://www.w3.org/2003/04/emma" version="1.0">
              <emma:interpretation id="{28F59A3C-DF2C-4C9F-865C-22095889121A}" emma:medium="tactile" emma:mode="ink">
                <msink:context xmlns:msink="http://schemas.microsoft.com/ink/2010/main" type="inkWord" rotatedBoundingBox="7217,2179 7934,2168 7944,2797 7226,2807"/>
              </emma:interpretation>
              <emma:one-of disjunction-type="recognition" id="oneOf7">
                <emma:interpretation id="interp35" emma:lang="en-US" emma:confidence="0.5">
                  <emma:literal>Hay</emma:literal>
                </emma:interpretation>
                <emma:interpretation id="interp36" emma:lang="en-US" emma:confidence="0">
                  <emma:literal>Hag</emma:literal>
                </emma:interpretation>
                <emma:interpretation id="interp37" emma:lang="en-US" emma:confidence="0">
                  <emma:literal>Hany</emma:literal>
                </emma:interpretation>
                <emma:interpretation id="interp38" emma:lang="en-US" emma:confidence="0">
                  <emma:literal>Hazy</emma:literal>
                </emma:interpretation>
                <emma:interpretation id="interp39" emma:lang="en-US" emma:confidence="0">
                  <emma:literal>Hady</emma:literal>
                </emma:interpretation>
              </emma:one-of>
            </emma:emma>
          </inkml:annotationXML>
          <inkml:trace contextRef="#ctx0" brushRef="#br0" timeOffset="15801.2088">6792 900 353 0,'0'0'600'16,"0"0"-63"-16,1-2-39 0,-1 2-35 0,0 0-36 0,0 0-32 16,0 0-36-16,0 0-33 0,0 0-23 0,0 0-15 15,0 0-22-15,0 16-22 0,-1 2-20 0,0 1-24 16,-2 3-15-16,1 1-23 0,-1-1-17 0,1 2-13 15,-2 0-15-15,3-3-9 0,-3 2-12 0,1-1-10 16,3-1-21-16,0-3-45 0,2-2-50 0,-2-3-51 0,0-2-66 31,3-3-66-31,-1-1-65 0,-1-2-65 0,1-1-65 16,-2-4-296-16,0 0-844 0,0 0 227 0</inkml:trace>
          <inkml:trace contextRef="#ctx0" brushRef="#br0" timeOffset="15992.7624">6887 898 676 0,'0'0'515'16,"0"0"-73"-16,0 0-35 0,-5 9-24 0,3 0-22 15,-1 1-37-15,1 7-19 0,-2 2-18 0,2 1-29 0,2 2-21 16,2 3-20-16,-1-3-19 0,0 1-21 0,1 0-20 16,-1-2-16-16,1 1-17 0,1-4-8 0,1 1-32 15,-1-4-37-15,0-2-49 0,-3-5-60 0,2 0-71 16,0-1-69-16,-2-1-74 0,0-3-95 0,0-3-235 0,0 0-729 15,-8 4 199-15</inkml:trace>
          <inkml:trace contextRef="#ctx0" brushRef="#br0" timeOffset="16144.1461">6786 1079 4869 0,'0'0'601'0,"0"0"-286"0,0 0-161 0,0-5-48 0,0 5-18 15,0 0-7-15,0 0-1 0,0 0-13 0,3-4-17 0,-3 4-2 16,11-3 0-16,0 2-17 0,7-1-46 0,1-1-48 15,-4 3-70-15,4-1-96 0,-5 0-89 0,4 0-100 16,-5 1-323-16,-2-1-889 0,-3 0 238 0</inkml:trace>
          <inkml:trace contextRef="#ctx0" brushRef="#br0" timeOffset="16652.0902">7098 1038 388 0,'-6'3'412'0,"0"-1"-56"15,1 0-45-15,-1 1-44 0,1-1-34 0,0 1-25 0,1 1-20 0,-1-1-13 16,3 1-19-16,-4 0-8 0,3 1-10 0,-1-1-9 16,0 0-7-16,2 1 4 0,-1 0-10 0,1-1 7 15,0 0-4-15,1 0 1 0,0 2-7 0,1-3 1 16,0-3-3-16,0 7-6 0,1-2-10 0,0-1-6 0,2-1-6 16,-1 0-6-16,2 1-10 0,0-2-17 0,0-1-33 15,-4-1-16-15,10 5-27 0,-4-4-29 16,-1 0-20-16,1 0-10 0,-6-1-8 0,10 0-2 15,-10 0-1-15,9-2 3 0,-6 1 6 0,0-3 13 16,1 2 16-16,-2-3 17 0,0 1 23 0,-1 1 21 0,-1 3 19 16,1-10 30-16,-1 5 27 0,0 2 28 0,0-2 15 15,0 5 6-15,1-7 3 0,-1 7-14 0,2-4-12 16,-2 4-10-16,1-3-12 0,-1 3-10 0,0 0-9 16,0-5-8-16,0 5-5 0,0 0-8 0,0 0-2 15,0 0-3-15,0 0-6 0,0 0-3 0,7 11-3 16,-4-7-4-16,-2 1-2 0,4 4-2 0,-1 0 0 15,1-1-11-15,1 0-33 0,1-1-29 0,-1 0-36 0,3-2-29 16,0 1-26-16,3-3-23 0,-1 0-30 0,2-3-31 16,5-3-29-16,0-1-30 0,-3-2-239 0,1-4-634 15,-1 0 174-15</inkml:trace>
          <inkml:trace contextRef="#ctx0" brushRef="#br0" timeOffset="16969.6374">7364 1045 1334 0,'3'-7'115'0,"-1"2"59"16,-2 2 7-16,0-2-1 0,0 5-12 0,-4-5-5 15,4 5-7-15,-5-1-12 0,5 1-11 0,0 0-8 0,0 0-12 16,0 0-3-16,-14 9-4 0,12-6 7 0,0 1-8 15,0 1-10-15,0 0 1 0,1 1 0 0,-1 3-8 16,2-2 1-16,0 2 0 0,2-3-3 0,-1 2 0 16,0-4-15-16,2 0-14 0,0 1-17 0,0-3-31 15,6 3-21-15,1-2-34 0,-1-3-23 0,3 1-29 16,-2-2-19-16,0-1-12 0,-3-2-5 0,3 0 6 16,-1-2 16-16,-2 0 19 0,1 0 28 0,-3-2 39 0,1 1 44 15,-2 0 38-15,0 2 47 0,-1 0 52 0,0 2 45 16,-1 0 22-16,0-2 17 0,-2 5 0 0,3-4 0 0,-3 4-11 15,0 0-8-15,4-4-10 0,-4 4 0 16,0 0-2-16,0 0-8 0,0 26-6 0,-2-7-9 16,-3 15-5-16,0 1-15 0,-2-8-11 0,0 10-17 0,-1-2-10 15,1 2-13-15,-2 0-10 0,1-3-10 0,0 0-9 16,2-9-5-16,2-4-12 0,-1-1-26 0,1 0-44 16,-1-7-52-16,3-3-61 0,-1-3-62 0,1 1-67 15,0-5-90-15,2-3-103 0,-7 2-452 0,7-2-1068 0,0 0 287 16</inkml:trace>
        </inkml:traceGroup>
        <inkml:traceGroup>
          <inkml:annotationXML>
            <emma:emma xmlns:emma="http://www.w3.org/2003/04/emma" version="1.0">
              <emma:interpretation id="{A5ABA361-6187-4026-AF8A-DCB2AF32CAE0}" emma:medium="tactile" emma:mode="ink">
                <msink:context xmlns:msink="http://schemas.microsoft.com/ink/2010/main" type="inkWord" rotatedBoundingBox="8145,1978 9366,1960 9378,2733 8156,2751">
                  <msink:destinationLink direction="with" ref="{2F18D831-43A8-4886-B8C8-28DD1D0AAF93}"/>
                </msink:context>
              </emma:interpretation>
              <emma:one-of disjunction-type="recognition" id="oneOf8">
                <emma:interpretation id="interp40" emma:lang="en-US" emma:confidence="0.5">
                  <emma:literal>fever,</emma:literal>
                </emma:interpretation>
                <emma:interpretation id="interp41" emma:lang="en-US" emma:confidence="0">
                  <emma:literal>Fever,</emma:literal>
                </emma:interpretation>
                <emma:interpretation id="interp42" emma:lang="en-US" emma:confidence="0">
                  <emma:literal>fiver,</emma:literal>
                </emma:interpretation>
                <emma:interpretation id="interp43" emma:lang="en-US" emma:confidence="0">
                  <emma:literal>favor,</emma:literal>
                </emma:interpretation>
                <emma:interpretation id="interp44" emma:lang="en-US" emma:confidence="0">
                  <emma:literal>firer,</emma:literal>
                </emma:interpretation>
              </emma:one-of>
            </emma:emma>
          </inkml:annotationXML>
          <inkml:trace contextRef="#ctx0" brushRef="#br0" timeOffset="17301.0838">7706 1237 453 0,'-1'2'410'16,"1"-2"-32"-16,-2 4-6 0,2-4-4 0,0 0 2 0,0 0-14 0,0 0-27 16,0 0-25-16,0 0-21 0,0 0-16 15,-2-17-10-15,4 6-9 0,-1-6-19 0,0-4-16 0,-1-3-18 0,0-13-19 16,0 0-17-16,0-1-20 0,-2-2-5 0,2-1-14 16,-2 0-4-16,2 1-3 0,3 3-4 0,-3 9 14 15,1 6-2-15,-1 2-1 0,0 3-8 0,1 4-8 16,-1 3-9-16,2 2-15 0,-1 2-14 0,-1 0-8 0,0 2-4 15,1 0-13-15,1 0-2 0,-2 4-9 0,5-3-7 16,-5 3-10-16,0 0-26 0,0 0-32 0,20 12-26 0,-8 3-36 16,0 0-42-16,-1 2-62 0,5 14-60 0,-5-6-84 15,-1-4-93-15,-1 1-314 0,-4-1-914 0,-1-2 246 0</inkml:trace>
          <inkml:trace contextRef="#ctx0" brushRef="#br0" timeOffset="17457.9765">7717 987 620 0,'0'0'679'0,"-7"-2"-132"0,7 2-75 0,-1-4-61 0,1 4-51 15,0 0-45-15,0 0-33 0,13-3-31 0,-7 3-44 16,4-1-73-16,-1-1-86 0,2 5-88 0,-1-2-94 31,-1 0-110-31,-3 3-290 0,1-2-643 0,-2 1 176 0</inkml:trace>
          <inkml:trace contextRef="#ctx0" brushRef="#br0" timeOffset="17802.9017">7889 1153 4611 0,'-1'1'283'0,"-2"1"-179"0,3-2-72 0,0 0-11 0,0 0 16 0,0 0 26 0,0 0 12 0,0 0-6 16,13 1-13-16,-9-1-6 0,-4 0-2 0,9-1-9 15,-9 1 1-15,6-1-4 0,-6 1-11 0,4-2-20 16,-4 2-34-16,4-5-36 0,-3 1-27 0,1 0-11 16,-2-1-4-16,-1 0-10 0,1-4-3 0,-1 0 4 15,-3 0 5-15,0 0 10 0,-1 1 9 0,-1 0 12 16,1 1 16-16,-3 0 17 0,2 3 17 0,1 0 22 16,1 1 26-1,1-2 8-15,1 4 14 0,2 1-2 0,-6-4-4 16,4 3 7-16,2 1 4 0,0 0 15 0,0 0 13 15,0 0 17-15,0 0 0 0,-1 11 5 0,2-6 0 0,4 3-4 16,0 1 0-16,-1 0-6 0,5-2-8 0,1 8-5 16,5-2-8-16,-1-1-26 0,0-1-38 0,3 0-46 15,-7-4-62-15,8 2-56 0,-5-3-65 0,-2-3-69 16,0 0-74-16,1-2-226 0,0-1-720 0,-1-1 196 16</inkml:trace>
          <inkml:trace contextRef="#ctx0" brushRef="#br0" timeOffset="18154.3247">8126 1000 358 0,'0'0'401'0,"-9"0"-37"0,9 0-24 0,0 0-6 0,0 0-19 0,-6-2-17 16,6 2-20-16,0 0-17 0,0 0-14 0,0 0-14 0,0 0-15 15,0 0-11-15,0 0-14 0,-2 6-5 0,2-6-7 16,1 6-4-16,0 0-8 16,0-2-10-16,2 6-16 0,1-2-14 0,1 4-12 15,0-3-9-15,2 7-14 0,2-1-7 0,-2-4-8 0,-2-1-6 16,1 0-8-16,1-3 0 0,-1 0-3 0,2 0 16 16,-3-2 3-16,0 1 10 0,-2-3 3 0,0-1 3 15,1 2 7-15,-4-4 2 0,6 0-1 0,-6 0-12 16,0 0-10-16,10-8-10 0,-6 0-13 0,0-3-15 0,0-5-28 15,0 2-36-15,-3 3-41 0,-2-1-35 0,1 3-35 16,-1-1-48-16,-3 0-48 0,3 2-41 0,-1 1-48 16,-1 1-49-16,2 2-57 0,0-1-268 0,1 2-827 0,0 3 223 15</inkml:trace>
          <inkml:trace contextRef="#ctx0" brushRef="#br0" timeOffset="18488.6472">8416 1058 676 0,'0'0'451'0,"0"0"-46"0,-2-4-34 0,2 4-32 0,0 0-29 0,-3-4-27 0,3 4-18 0,-1-3-14 16,1 3-14-16,0 0-16 0,-1-4-18 0,1 4-23 15,-2-3-25-15,2 3-27 0,-5-4-27 0,0 3-20 0,5 1-16 16,-12-1-13-16,12 1-3 0,-12 0-4 0,12 0-5 16,-12 4-8-16,7-2-2 0,0 1-2 0,1-1-12 31,1 3 9-31,0-2 4 0,2 2 7 0,0 0 0 16,2 1 2-16,0 2 4 0,4 1-1 0,0 0 1 0,3-1-4 15,1-1-1-15,6 4-4 0,-3-4-21 16,1-3-25-16,4 1-41 0,2-1-53 0,-5-1-66 0,-2-3-69 15,0 2-80-15,-5-4-298 0,3-1-746 0,-4 2 203 16</inkml:trace>
          <inkml:trace contextRef="#ctx0" brushRef="#br0" timeOffset="18850.6874">8673 1007 211 0,'0'0'446'16,"-26"-2"-96"-16,26 2-53 0,-6-1-44 0,6 1-34 0,0 0-26 16,-9 4-22-16,6-2-20 0,-1 3-12 0,2-1-18 15,1 1-18-15,-1 0-7 0,1 0-11 0,-1 1-4 16,2-2 2-16,0 2 4 0,-2 0 7 0,2 2 11 16,0 1 11-16,3-3 8 0,-2-1 9 0,0 1 5 0,1-4 6 15,-1 3 6-15,1-4 6 0,-2-1 2 0,4 5 3 16,-4-5-3-16,5 3-2 0,-5-3-3 0,4 1-8 15,-4-1-17-15,0 0-9 0,10-4-16 0,-6 0-9 16,2-4-7-16,-2 1-13 0,1-2-5 0,-1 0-7 16,-1-1-14-16,-2-1-9 0,2 2-6 0,-2-1-6 0,2 1-1 15,0 0-4-15,-1 2-5 0,0 1-8 0,1-3-15 16,0 2-7-16,1 1-14 16,0 0-9-16,2 1-13 0,3-2-19 0,-4 2-33 0,4 0-30 15,0 2-39-15,1-1-48 0,0 2-50 0,-3 0-63 16,3 1-319-16,0 0-779 0,-10 1 211 0</inkml:trace>
          <inkml:trace contextRef="#ctx0" brushRef="#br0" timeOffset="19050.8838">8922 1171 3218 0,'-2'7'314'0,"-2"-3"-212"0,1 2-27 0,0 2 11 0,-2 1 29 16,-2 5 12-16,1 2-1 0,-2 1-8 0,-2 2-14 15,3 0-8-15,-1 0-5 0,1 2-5 0,1-1-9 16,0-2-9-16,-2 1-5 0,4-2-17 0,-1 0-38 31,3-6-43-31,-1-1-49 0,2-2-44 0,0-4-60 0,1-4-82 16,0 0-308-16,0 0-695 0,0 0 189 0</inkml:trace>
        </inkml:traceGroup>
        <inkml:traceGroup>
          <inkml:annotationXML>
            <emma:emma xmlns:emma="http://www.w3.org/2003/04/emma" version="1.0">
              <emma:interpretation id="{D0188AB6-8C86-4DF4-9E1E-995B5B26FA39}" emma:medium="tactile" emma:mode="ink">
                <msink:context xmlns:msink="http://schemas.microsoft.com/ink/2010/main" type="inkWord" rotatedBoundingBox="9646,1783 10701,1767 10718,2937 9663,2953"/>
              </emma:interpretation>
              <emma:one-of disjunction-type="recognition" id="oneOf9">
                <emma:interpretation id="interp45" emma:lang="en-US" emma:confidence="0.5">
                  <emma:literal>Fly</emma:literal>
                </emma:interpretation>
                <emma:interpretation id="interp46" emma:lang="en-US" emma:confidence="0">
                  <emma:literal>Fly.</emma:literal>
                </emma:interpretation>
                <emma:interpretation id="interp47" emma:lang="en-US" emma:confidence="0">
                  <emma:literal>Fling</emma:literal>
                </emma:interpretation>
                <emma:interpretation id="interp48" emma:lang="en-US" emma:confidence="0.5">
                  <emma:literal>FI y.</emma:literal>
                </emma:interpretation>
                <emma:interpretation id="interp49" emma:lang="en-US" emma:confidence="0">
                  <emma:literal>Flin)</emma:literal>
                </emma:interpretation>
              </emma:one-of>
            </emma:emma>
          </inkml:annotationXML>
          <inkml:trace contextRef="#ctx0" brushRef="#br0" timeOffset="19651.5794">9202 1003 6164 0,'13'-3'256'16,"-3"0"-160"-16,2-2-67 0,6 0 30 0,4-1-9 15,-3-1 8-15,3 2-16 0,-2-2-10 0,1 2-21 0,-3 1-73 16,-6 0-107-16,-2-1-128 0,-4 3-139 0,-3 1-372 16,-3 1-970-16,0 0 262 0</inkml:trace>
          <inkml:trace contextRef="#ctx0" brushRef="#br0" timeOffset="19518.2478">9219 833 6078 0,'0'0'283'0,"2"-4"-150"15,-2 4-70-15,8-6 16 0,-2 3 37 0,5 0 18 16,9-3 3-16,2 0-22 0,1 0-21 0,2 2-9 0,16-2-9 16,-12 1-7-16,-2 4-10 0,-3 0-29 0,-7-2-62 15,2 2-73-15,-9 1-91 0,-1 0-82 0,-9 0-98 16,0 0-123-16,0 0-342 0,0 0-1009 0,-36 9 271 15</inkml:trace>
          <inkml:trace contextRef="#ctx0" brushRef="#br0" timeOffset="19325.594">9294 728 400 0,'0'0'601'15,"-2"-2"-107"-15,2 2-53 0,0 0-34 0,0 0-17 16,-5 7-19-16,1 1-18 0,0 9-16 0,-1 2-9 15,1 3-14-15,2-1-15 0,0 2-9 0,0 0-22 16,-1 13-24-16,2-9-17 0,1-5-24 0,1 1-20 0,-1 0-17 16,2-4-16-16,1 1-16 0,-1-2-14 15,0-1-13-15,-1-3-47 0,2-4-55 0,-2-2-79 0,1-1-75 16,-1-2-76-16,0-1-81 0,-1-4-100 0,0 0-388 16,0 0-952-16,0 0 256 0</inkml:trace>
          <inkml:trace contextRef="#ctx0" brushRef="#br0" timeOffset="20063.4975">9655 743 396 0,'0'-4'674'0,"0"4"-86"0,0 0-50 0,-1-6-39 0,1 6-50 0,0 0-54 15,0 0-49-15,0 0-41 0,0 0-41 0,0 0-21 0,0 0-16 16,-6 28-8-16,3-10 2 0,-4 5-1 0,5-2-5 15,-5 16-9-15,2-1-9 0,-1 0-11 0,4-8-12 16,-1 6-16-16,-1-9-16 0,3-3-11 0,1 0-13 0,0-1-13 16,-1-2-5-16,1-1-32 0,2-1-46 0,0-3-58 0,0-4-76 15,-1-1-84-15,3 0-88 0,0-4-84 0,0-2-74 16,-4-3-384-16,7 0-995 0,-7 0 268 0</inkml:trace>
          <inkml:trace contextRef="#ctx0" brushRef="#br0" timeOffset="21088.29">10252 632 325 0,'-7'-1'430'0,"7"1"-39"0,0 0-27 16,0 0-18-16,0 0-28 0,0 0-33 0,0 0-31 0,-7-1-29 16,7 1-26-16,0 0-25 0,0 0-26 0,0 0-23 15,0 0-33-15,0 0-32 0,0 0-21 0,0 0-17 16,-5-2-20-16,5 2 5 0,0 0-6 0,0 0-9 16,0 0-3-16,0 0-8 0,0 0-1 0,0 0-4 0,0 0-15 15,0 0-11-15,0 0-5 0,0 0-4 0,0 0 4 16,0 0 3-16,-9 3 5 0,9-3 6 15,0 0 5-15,0 0 2 0,0 0 2 0,0 0 7 0,-3 3 2 16,3-3 9-16,0 0 3 0,0 0 5 0,0 0 7 16,0 0 5-16,-2 3 0 0,2-3-1 0,0 0 3 0,0 0-6 15,0 0 7-15,0 0-1 0,0 0-1 16,0 0 2-16,-3 3-6 0,3-3 1 0,0 0-14 0,0 0-16 16,0 0-18-16,0 0-21 0,0 0-22 0,0 0-19 15,0 0-29-15,0 0-38 0,-3 2-171 0,3-2-413 16,0 0 115-16</inkml:trace>
          <inkml:trace contextRef="#ctx0" brushRef="#br0" timeOffset="24340.1023">9732 934 606 0,'0'0'360'15,"0"0"-52"-15,0 0-31 0,0 0-39 0,0 0-29 16,0 0-19-16,0-5-27 0,0 5-16 0,0 0-8 0,0 0-8 16,0 0-4-16,0 0-6 0,0 0-7 15,0 0 9-15,0 0-1 0,0 0 0 0,0 0-9 0,0 0-3 16,0 0-18-16,0 0-6 0,0 0 1 0,0 0 0 15,0 0-5-15,0 0-8 0,0 0-6 0,-4 18-4 0,3-8 1 16,0 0-4-16,-3-2-4 0,3 3-4 0,0-1 0 16,1 0 5-16,0 0 2 0,2 0 2 0,1-1 3 15,-1-1-2-15,1-3-2 0,0 0-1 0,4 2-3 16,1-4-5-16,-2 0-6 0,4-3-6 0,-1-3-3 0,1 1-5 16,2-2-2-16,-1-2-2 0,-2 0-3 0,0-1-4 15,-2-2-6-15,-1 0-7 0,-1-1-9 0,-1 1-1 0,-1-1-3 16,-1 4 4-16,0 0-2 0,0 0 5 0,-1 2-3 15,-2 1-1-15,1 3-2 0,0-6-1 16,0 6-2-16,0 0 1 0,0 0 1 0,0 0 3 0,0 0 0 16,0 0 0-16,0 0 6 0,-9 13 11 0,9-7 4 15,2 4 7-15,1-1 4 0,1 3-3 0,3 3 2 16,2 0-7-16,-2-4-1 0,5 1-14 0,-1-2-18 16,-1-4-38-16,-2-1-46 0,3-1-59 0,0-1-79 0,-2-3-85 15,1-3-338-15,-1-1-788 0,-2-4 213 0</inkml:trace>
          <inkml:trace contextRef="#ctx0" brushRef="#br0" timeOffset="24579.3733">9905 492 4156 0,'-9'1'480'16,"9"-1"-294"-16,-6 2-100 0,6-2-43 0,-3 5-4 0,3-5 39 0,7 13 35 15,0 1 13-15,3 5 2 0,7 15 10 16,2 3 13-16,18 33 1 0,-16-20 0 0,2 22 6 0,-7-16-3 16,-6 22-5-16,-5-2-6 0,-10 0-6 0,-4-24-13 15,-4-9-9-15,-16 32-12 0,3-23-7 0,-11 20-10 16,11-29-8-16,4-8-28 0,1-1-49 0,-2 0-63 16,2-3-70-16,-4-1-78 0,5-8-92 0,2-5-110 0,-2-2-467 15,3-5-1051-15,-2-5 280 0</inkml:trace>
        </inkml:traceGroup>
      </inkml:traceGroup>
    </inkml:traceGroup>
    <inkml:traceGroup>
      <inkml:annotationXML>
        <emma:emma xmlns:emma="http://www.w3.org/2003/04/emma" version="1.0">
          <emma:interpretation id="{89D7CD02-D638-4DA1-94E6-DEAEACDFA8D0}" emma:medium="tactile" emma:mode="ink">
            <msink:context xmlns:msink="http://schemas.microsoft.com/ink/2010/main" type="paragraph" rotatedBoundingBox="342,2816 8141,2875 8129,4473 330,4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660FEA-E103-4EF5-BB8C-386B31766D6E}" emma:medium="tactile" emma:mode="ink">
              <msink:context xmlns:msink="http://schemas.microsoft.com/ink/2010/main" type="line" rotatedBoundingBox="342,2816 8141,2875 8129,4473 330,4413"/>
            </emma:interpretation>
          </emma:emma>
        </inkml:annotationXML>
        <inkml:traceGroup>
          <inkml:annotationXML>
            <emma:emma xmlns:emma="http://www.w3.org/2003/04/emma" version="1.0">
              <emma:interpretation id="{C22003E2-31F6-428E-85BF-98F53EE77960}" emma:medium="tactile" emma:mode="ink">
                <msink:context xmlns:msink="http://schemas.microsoft.com/ink/2010/main" type="inkWord" rotatedBoundingBox="338,3350 391,3351 387,3847 335,3846"/>
              </emma:interpretation>
              <emma:one-of disjunction-type="recognition" id="oneOf10">
                <emma:interpretation id="interp50" emma:lang="en-US" emma:confidence="0.5">
                  <emma:literal>.</emma:literal>
                </emma:interpretation>
                <emma:interpretation id="interp51" emma:lang="en-US" emma:confidence="0">
                  <emma:literal>p</emma:literal>
                </emma:interpretation>
                <emma:interpretation id="interp52" emma:lang="en-US" emma:confidence="0">
                  <emma:literal>P</emma:literal>
                </emma:interpretation>
                <emma:interpretation id="interp53" emma:lang="en-US" emma:confidence="0">
                  <emma:literal>"</emma:literal>
                </emma:interpretation>
                <emma:interpretation id="interp5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7879.9739">-90 2166 531 0,'-1'-4'421'0,"1"4"-64"0,0 0-45 0,0 0-45 0,0 0-26 15,0 0-12-15,0 0-4 0,-3 13-7 0,-1 4-15 16,3 1-11-16,-2 3-11 0,2 2-9 0,2 10-14 16,-4-5-11-16,6-5-6 0,-3-1-16 0,2 2-15 15,-1-1-10-15,0 0-8 0,2-2-7 0,-1 1-11 0,-2-3-3 16,3-1-7-16,-3-6-9 0,1-1-4 0,0-3-4 16,1 0-4-16,-2-2-8 0,0-2-2 0,0 0-4 15,0-1-16-15,0-3-10 0,0 0-23 0,0 0-23 16,0 0-16-16,0 0-13 0,0 0-5 0,-5-27-6 0,-2 8 10 15,5-3 1-15,-1-14 3 0,0-1 8 16,-2-2 10-16,3-1 13 0,0 4 15 0,4-1 23 0,0 2 4 0,1 9 28 16,-1 2 14-16,1 4 25 0,-2 2 15 0,2 1 7 15,1 3 12-15,-2 4 6 0,3 0 3 0,-2 3-3 0,-2 1-7 16,2 1-15-16,-1 2-10 0,-1-1-5 0,-1 4-9 31,4-4-5-31,-4 4-9 0,0 0-4 0,0 0-7 16,9 11-8-16,-5 5-6 0,-4 5-23 0,-1-2-44 15,-3 3-46-15,0 2-57 0,-1-1-42 0,-1-1-47 16,1-1-42-16,-2-1-45 0,0-5-290 0,1-4-734 0,1-1 200 16</inkml:trace>
        </inkml:traceGroup>
        <inkml:traceGroup>
          <inkml:annotationXML>
            <emma:emma xmlns:emma="http://www.w3.org/2003/04/emma" version="1.0">
              <emma:interpretation id="{911FDBD2-CDEA-46F5-940A-632BD4A28E99}" emma:medium="tactile" emma:mode="ink">
                <msink:context xmlns:msink="http://schemas.microsoft.com/ink/2010/main" type="inkWord" rotatedBoundingBox="464,3199 3190,3219 3182,4279 456,4258"/>
              </emma:interpretation>
              <emma:one-of disjunction-type="recognition" id="oneOf11">
                <emma:interpretation id="interp55" emma:lang="en-US" emma:confidence="0.5">
                  <emma:literal>Congestion:</emma:literal>
                </emma:interpretation>
                <emma:interpretation id="interp56" emma:lang="en-US" emma:confidence="0">
                  <emma:literal>congestion:</emma:literal>
                </emma:interpretation>
                <emma:interpretation id="interp57" emma:lang="en-US" emma:confidence="0">
                  <emma:literal>(Congestion:</emma:literal>
                </emma:interpretation>
                <emma:interpretation id="interp58" emma:lang="en-US" emma:confidence="0">
                  <emma:literal>Congestion.</emma:literal>
                </emma:interpretation>
                <emma:interpretation id="interp59" emma:lang="en-US" emma:confidence="0">
                  <emma:literal>(ingestion:</emma:literal>
                </emma:interpretation>
              </emma:one-of>
            </emma:emma>
          </inkml:annotationXML>
          <inkml:trace contextRef="#ctx0" brushRef="#br0" timeOffset="31753.0061">2605 2307 536 0,'0'0'583'16,"2"3"-56"-16,-2-3-38 0,0 0-30 0,0 0-20 0,12 0-19 0,-2-1-33 16,1-1-30-16,0 1-37 0,0-2-37 0,2 1-31 15,-2 0-28-15,-1 0-27 0,2 0-53 0,-5 1-60 0,0 0-65 16,-7 1-94-16,10-1-91 0,-10 1-103 0,4-2-110 15,-4 2-287-15,0 0-799 0,0 0 216 0</inkml:trace>
          <inkml:trace contextRef="#ctx0" brushRef="#br0" timeOffset="31617.7487">2642 2183 282 0,'0'0'468'16,"0"0"-55"-16,0 0-41 0,0 0-28 0,0 0-41 0,0 0-41 15,0 0-23-15,0 0-43 0,0 0-64 0,0 0-52 16,14 5-53-16,-14-5-81 0,0 0-96 0,0 0-244 15,-6 12-472-15,1-3 132 0</inkml:trace>
          <inkml:trace contextRef="#ctx0" brushRef="#br0" timeOffset="28268.7015">388 1921 372 0,'-14'1'399'0,"-1"1"-43"0,-3 3-36 0,-3 3-22 0,-14 7-29 15,2 6-24-15,0 3-5 0,1 3-17 0,1 6-11 16,0 1-4-16,-15 32-9 0,21-25-3 0,10-5-13 0,2 1-12 16,6 0-3-16,-1-1-6 0,6-1-11 15,4 2-3-15,3-3-11 0,2-6-9 0,7 5-7 16,3-2-12-16,0-7-13 0,-2-6-20 0,3-2-24 0,0-2-30 0,2-2-56 15,14 4-60-15,-6-8-77 0,-5-6-81 0,2-2-102 16,2-2-244-16,11-6-720 0,-11-4 196 0</inkml:trace>
          <inkml:trace contextRef="#ctx0" brushRef="#br0" timeOffset="28841.2794">420 2138 325 0,'-12'0'390'15,"4"1"-53"-15,-1 0-40 0,0 2-32 0,0 2-27 16,-2 2-22-16,-4 4-30 0,1 3-17 0,2 0-9 16,-1 2-7-16,2 1-8 0,1 0 1 0,0 3-10 15,2-2 9-15,2 0 7 0,-1 2-8 0,5-4-2 16,-1 1-4-16,3-3-6 0,0-2-7 0,2-2-8 16,0 2-2-16,2-3 2 0,0-1-6 0,3 1-10 15,2-1-9-15,-1-1-10 0,2 0-12 0,0-2-16 0,8 1-15 16,-1-2-23-16,1-4-26 0,-2 0-25 0,1 0-38 15,-2-4-27-15,-3-1-19 0,-2 1-16 0,-2-1-9 16,1-1-7-16,-3 0 4 0,-1 2 19 0,-2-1 20 16,-1 1 20-16,-1 0 16 0,-1 4 17 0,4-6 9 15,-4 6 19-15,-1-6 17 0,1 6 6 0,0 0 5 0,-1-6 0 16,1 6 9-16,0 0-5 0,0 0-1 0,0-5 3 16,0 5 6-16,0 0 18 0,0 0 14 0,0 0 14 15,0 0 13-15,0 0 4 0,0 0 15 0,0 0 3 16,25 9 5-16,-14-6 0 0,-1-2 2 0,2 3-3 0,6-1-6 15,-4 0-5-15,0-2-8 0,-3 2-3 0,0-2-9 16,1 1-3-16,-1-1-6 0,-5 1-4 0,1-2-9 16,-7 0-2-16,12 0 2 0,-12 0-8 0,0 0-15 15,0 0-20-15,7-3-31 0,-7 3-24 0,0 0-12 16,0 0-21-16,-15-12-25 0,4 6-26 0,-5-2-23 0,-4-2-18 16,-3 3-14-16,0 2-4 0,1-3-10 0,1 5-11 15,2 0-9-15,0 0-27 0,2 0-178 0,3 0-515 16,4 2 143-16</inkml:trace>
          <inkml:trace contextRef="#ctx0" brushRef="#br0" timeOffset="29266.9413">739 2294 350 0,'0'0'403'0,"0"0"-70"0,0 0-42 0,0 0-43 0,0 0-22 0,-8 4-24 16,8-4-16-16,-2 5-22 0,0 1-18 0,0-3-10 15,2 2-8-15,-3 5-19 0,3-1-10 0,0-3-14 16,0 0-1-16,0 0-12 0,-1-1-1 0,1-5 1 31,0 8 16-31,0-8 9 0,1 6 10 0,-1-6 12 16,0 4 10-16,0-4-1 0,0 0-6 0,0 0-8 0,0 0-15 15,0 0-7-15,19-11-12 0,-11 3-7 0,1 0-6 16,2-6-9-16,2 2-7 0,-5 0-5 0,1 6-9 0,-3 0-2 16,-1 0 3-16,0 4 3 0,-1-3 2 0,-1 4-2 15,-3 1-3-15,0 0-1 0,0 0-3 0,12 6-2 16,-10 2-5-16,2 2 0 0,-1 7-3 0,3 2-5 0,-2 0-5 0,0-1-24 15,-1 3-32-15,5-2-42 0,-3-2-40 0,1 1-36 0,1-3-38 16,-1-4-33-16,1-3-36 0,0-2-51 0,0-2-220 16,1-3-645-16,3-1 175 0</inkml:trace>
          <inkml:trace contextRef="#ctx0" brushRef="#br0" timeOffset="29717.7501">1089 2266 339 0,'-9'0'328'16,"9"0"-40"-16,0 0-35 0,-12 3-24 0,8-2-22 16,4-1-22-16,-11 3-16 0,2 3-8 0,1-2-12 15,0 2-5-15,-1-1-8 0,0 1-6 0,3 1-7 0,0-2-15 16,1 1-2-16,0-1-8 0,0 0-1 0,2 1-6 15,1-2-9-15,-1 1-1 0,3 0 1 0,0-5-5 16,0 8-4-16,1-4-6 0,2 1 0 0,1-2-23 16,1 0-17-16,-5-3-13 0,10 3-19 0,0 0-18 15,-3-3-18-15,3 0-15 0,-10 0-13 0,14-4-11 16,-7 1 1-16,1-1-1 0,-1-3 7 0,0 1 8 0,0-1 22 16,-2-1 20-16,-1 0 22 0,0 1 31 0,0-1 22 15,-2 1 34-15,1 1 31 0,-2 2 35 0,0 0 23 16,-1 4 4-16,3-5-3 0,-3 5-11 0,0 0-17 15,1-5-8-15,-1 5-8 0,0 0-3 0,0 0 5 0,-1 19-13 16,-1 4-3-16,-1 16 0 0,-2 3 4 0,-3 34 6 16,2-23-5-16,3-8 12 0,-2 0-11 0,3-2-5 0,0-1-3 15,-1-1-9-15,-1 0-7 0,0-4-6 0,0-3-13 16,0-6-4-16,-1-8-6 0,1-2-10 0,0-1-4 16,0-3-17-16,2-5-15 0,1-1-39 0,-3-4-62 15,0-1-76-15,4-3-92 0,0 0-83 0,-19-14-78 16,10-5-405-16,2-1-974 0,-3-17 262 0</inkml:trace>
          <inkml:trace contextRef="#ctx0" brushRef="#br0" timeOffset="30051.2614">1286 2293 505 0,'0'0'394'0,"0"0"-36"0,0 0-19 0,0 0-21 16,10-1-27-16,-10 1-18 0,0 0-25 0,6-3-13 16,-6 3-16-16,0 0-26 0,5-5-24 0,-5 5-28 15,3-7-36-15,-3 2-15 0,0 5-22 0,-3-9-15 16,1 5-16-16,2 4-13 0,-9-6-8 0,-1 2-2 0,0 2 0 16,0-1-7-16,0 3 0 0,1-2-1 0,9 2 12 15,-14 0 3-15,8 2 8 0,6-2 3 0,-9 5 13 16,4-2 16-16,3 1 14 0,-1 4 8 0,1 1 9 15,2 1 9-15,2 0 1 0,3 6 2 0,4 1-4 32,1-3-6-32,1 1-5 0,3-2-13 0,0-1-5 0,2-2-19 15,2-1-28-15,-1-2-44 0,0-2-66 16,2-2-70-16,-4-3-88 0,4-3-88 0,-5-3-295 0,2-1-751 16,2-3 203-16</inkml:trace>
          <inkml:trace contextRef="#ctx0" brushRef="#br0" timeOffset="30323.4334">1561 2180 592 0,'0'0'359'0,"0"0"-49"0,-25 6-42 16,14-1-28-16,-1 0-30 0,3-1-26 0,-6 6-21 15,3-1-14-15,4-3-19 0,0 2-12 0,3-2-9 16,0 1-5-16,1 0-1 0,0-1-6 0,3-1 14 15,1 1 3-15,0-6 13 0,1 9 13 0,2-4 14 16,1 0 0-16,2 3 0 0,0 0-4 0,2-1-6 16,1 1-8-16,-1-1-9 0,1 0-12 0,-2-1-12 0,2 3-11 15,-3-2-1-15,-1 2-5 0,-1 0-11 0,-4 8-13 16,-5-1-45-16,-4 0-71 0,0 2-79 0,-5-4-96 16,0 1-92-16,-4-1-305 0,2-3-751 0,-3-3 202 0</inkml:trace>
          <inkml:trace contextRef="#ctx0" brushRef="#br0" timeOffset="30548.7507">1636 2025 463 0,'4'-2'668'0,"-4"2"-128"0,0 0-82 16,0 0-48-16,0 0-42 0,1 12-35 0,-3-1-40 15,0 9-28-15,0 5-27 0,-3 13-25 0,0 1-23 16,0 2-13-16,1 2-25 0,2-3-14 0,2 1-11 15,-2-1-14-15,1-3-11 0,1-2-11 0,1-8-6 0,1-7-16 16,0-1-19-16,-1-3-33 0,1-4-49 0,-1-3-57 16,0-2-50-16,0-3-58 0,-1-4-84 0,0 0-383 15,0 0-800-15,0 0 218 0</inkml:trace>
          <inkml:trace contextRef="#ctx0" brushRef="#br0" timeOffset="30743.0482">1616 2244 4412 0,'0'0'561'0,"0"0"-261"0,0 0-127 16,0 0-37-16,0 0-4 0,0 0-1 0,0 0 13 15,0 0-9-15,15-6-8 0,-2 4-5 0,6 0-13 16,0 2-7-16,0-1-20 0,1 1 3 0,-1 2-9 0,-4 0-6 16,-3 2-3-16,-2-1-10 0,2 2-6 0,-3 0-7 15,-2 3-9-15,-1 2-10 0,1 7-24 0,-5-4-34 16,3 5-36-16,-3-4-50 0,-2-2-52 0,0 0-60 0,0-2-54 15,-2-1-74-15,2 0-71 0,-2-5-328 0,2-4-909 16,0 0 243-16</inkml:trace>
          <inkml:trace contextRef="#ctx0" brushRef="#br0" timeOffset="30854.9432">1860 2104 218 0,'-8'-6'402'15,"1"2"-88"-15,1-1-57 0,0 2-55 0,0 1-51 0,1 0-66 16,5 2-79-16,-11-1-93 0,11 1-112 0,-7 0-236 15,7 0 69-15</inkml:trace>
          <inkml:trace contextRef="#ctx0" brushRef="#br0" timeOffset="31428.9229">1959 2220 313 0,'-10'7'259'15,"2"-1"-39"-15,3-1-28 0,1 1-11 0,3 0-5 16,-2 0-5-16,3-1 6 0,0-1 13 0,0 1 14 0,1-1 18 16,1 2 21-16,0-3 18 0,2 1 18 0,-2 1 4 15,3-3 0-15,4 4-3 0,-1-1-4 0,3-1-9 16,-1-1-17-16,2 0-11 0,6 2-14 0,0-3-17 0,-4-1-24 16,0-1-16-16,-3 0-9 0,-1 1-22 0,-1-2-13 15,-9 1-12-15,13-1-32 0,-9-1-40 0,-2 0-42 16,-2 2-41-16,1-4-37 0,-1 4-38 0,0 0-46 15,-7-9-40-15,2 5-39 0,-5 2-23 0,-2-2-9 0,1 1 10 16,1 1 24-16,0 1 28 0,1-1 41 0,1 1 46 16,3-2 49-16,0 2 40 0,0-1 40 0,5 2 34 15,0 0 19-15,-8-5 10 0,8 5 18 0,0-2 21 16,0 2 26-16,0 0 20 0,8-8 7 0,-5 5 10 16,2 0-2-16,4-1 4 0,1-1-3 0,0 1-4 0,1 1-11 31,0-1-6-31,1 2-13 0,-1-1-13 0,-1 2-18 0,0 1-5 0,-3 0-5 0,3 1-3 15,-2 2-9-15,-2-1-12 0,-1 3-9 0,-1-2-10 16,2 5-14-16,-2 1-28 0,0 0-17 0,-2 0-20 16,2-2-17-16,-1 1-15 0,-2-2-10 0,0 0-5 0,2 0 6 15,-2-3 3-15,0 1 10 0,1-2 18 0,-2-2 8 16,0 0 6-16,0 0 2 0,0 0 3 0,20-7 14 16,-11 0 10-16,5-4 13 0,2-1 5 0,-2-1 8 0,4 1-6 15,-8 4 1-15,3-2-3 0,0 3 1 0,-2 3 1 16,-3-1-8-16,-1 3 4 0,-2 0 0 0,2 2 0 15,-7 0 1-15,0 0-11 0,12 4-3 0,-8 2-18 0,-1 3-38 16,0 1-43-16,0 0-65 0,-1 7-61 16,0 1-64-16,-4-5-67 0,2 0-369 0,2-3-865 15,0-2 234-15</inkml:trace>
        </inkml:traceGroup>
        <inkml:traceGroup>
          <inkml:annotationXML>
            <emma:emma xmlns:emma="http://www.w3.org/2003/04/emma" version="1.0">
              <emma:interpretation id="{683383DC-6D35-46BA-BC84-29CA87825FDE}" emma:medium="tactile" emma:mode="ink">
                <msink:context xmlns:msink="http://schemas.microsoft.com/ink/2010/main" type="inkWord" rotatedBoundingBox="3208,3085 4607,3095 4598,4311 3199,4300"/>
              </emma:interpretation>
              <emma:one-of disjunction-type="recognition" id="oneOf12">
                <emma:interpretation id="interp60" emma:lang="en-US" emma:confidence="0.5">
                  <emma:literal>Try</emma:literal>
                </emma:interpretation>
                <emma:interpretation id="interp61" emma:lang="en-US" emma:confidence="0">
                  <emma:literal>Tray</emma:literal>
                </emma:interpretation>
                <emma:interpretation id="interp62" emma:lang="en-US" emma:confidence="0">
                  <emma:literal>Tiny</emma:literal>
                </emma:interpretation>
                <emma:interpretation id="interp63" emma:lang="en-US" emma:confidence="0">
                  <emma:literal>Truly</emma:literal>
                </emma:interpretation>
                <emma:interpretation id="interp64" emma:lang="en-US" emma:confidence="0">
                  <emma:literal>Tay</emma:literal>
                </emma:interpretation>
              </emma:one-of>
            </emma:emma>
          </inkml:annotationXML>
          <inkml:trace contextRef="#ctx0" brushRef="#br0" timeOffset="32459.411">2994 1916 771 0,'0'0'604'15,"0"0"-79"-15,0 0-59 0,0 0-37 0,0 0-39 0,3 6-31 16,-4 0-30-16,-1 4-19 0,2 7-36 16,-1 1-34-16,-1 4-19 0,0-1-23 0,1-1-21 0,0 3-17 15,1-1-14-15,1 0-11 0,-1-1-19 0,0-3-12 16,1 2-18-16,1-1-33 0,-2-6-34 0,1-2-42 0,0-3-44 16,0-1-52-16,1 0-53 0,-1-3-51 15,-1-4-79-15,-3 4-103 0,3-4-256 0,0 0-795 0,0 0 214 16</inkml:trace>
          <inkml:trace contextRef="#ctx0" brushRef="#br0" timeOffset="32670.0796">2759 1933 5587 0,'-3'-3'493'0,"3"3"-207"0,0 0-85 16,0 0-34-16,0 0-4 0,4-6 3 16,6 2 7-16,8-3 5 0,2-1-13 0,17-4 1 0,1 3-4 31,8-2-9-31,2 2-22 0,-2-2-131 0,0 3 0 15,-5-1 0-15,-3 1 0 0,-10 3 0 0,-7 2 0 16,-4 0 0-16,-3-1 0 0,-4 3 0 0,-1-1 0 16,-4 1 0-16,-1 0 0 0,-4 1-78 0,0 0-338 0,0 0-120 0,0 0-459 15,-20 4-1197-15,7-1 320 0</inkml:trace>
          <inkml:trace contextRef="#ctx0" brushRef="#br0" timeOffset="33233.5953">3108 2205 464 0,'-3'3'413'16,"3"-3"-39"-16,0 0-11 0,0 0-11 0,0 0-17 15,0 0-2-15,0 0-8 0,4 4-11 0,-4-4-15 16,5 0-15-16,-5 0-17 0,0 0-20 0,18-3-19 0,-8 0-17 16,-1-1-21-16,1 0-18 0,0-2-16 0,-2 0-20 15,0 0-8-15,1-2-16 0,-3 1-33 0,1-2-32 16,0 1-39-16,-4-1-37 0,-1-1-26 0,-2 0-27 16,0 1-22-16,-2 1-20 0,-1 0-14 0,-1 0-34 15,-4 1-3-15,3 2 4 0,0 0 15 0,0 2 14 0,0 1 14 16,3-1 15-16,-1 2 19 0,-1-1 24 0,4 2 25 15,-5-4 22-15,5 4 22 0,-4-2 30 0,4 2 25 16,-3-2 17-16,3 2 21 0,0 0 15 0,0 0 13 16,0 0 9-16,0 0 7 0,13-2 0 0,-13 2 0 15,12 4 1-15,-1-2-6 0,2 2-4 0,5 0-3 0,-2 4-5 16,0 0-5-16,1 1-9 0,-3 2-3 0,1 2-6 16,-1 2 1-16,-2 0-18 0,-2 1-19 0,-3 1-27 15,0 1-40-15,-2-2-57 0,-1-3-65 0,1 3-75 0,-2-4-85 16,-2-2-96-16,0-4-343 0,3 0-874 0,-2-3 235 15</inkml:trace>
          <inkml:trace contextRef="#ctx0" brushRef="#br0" timeOffset="33934.4243">3511 2107 599 0,'0'0'330'0,"0"0"-61"0,0 0-36 0,0 0-33 0,0 0-22 31,0 0-18-31,0 0-20 0,-9 3-14 0,9-3-11 16,-2 4-7-16,2-4-9 0,-3 5-5 0,2-2 1 16,0 0-1-16,0 2 1 0,1 0 3 0,-2-1 3 0,2 0 10 15,0 2 13-15,2-1 3 0,-1 0-3 0,1-1 4 16,1 1-4-16,1-1-3 0,-2 2-2 0,3-3-6 16,0 0-6-16,0 0-5 0,0 1-6 0,5-2-10 15,-4 2-7-15,2-4-7 0,-2 1-7 0,-6-1-3 16,13-1-8-16,-8 0-12 0,0-2-12 0,-1 1-13 0,1-3-15 15,-2 1-9-15,0 0-9 0,2-5-14 0,-3 3-5 16,1-1 2-16,-2 3 0 0,-1-1 0 0,1 1 14 0,-1 4 2 16,-1-8 3-16,1 6 6 0,0 2 3 0,1-4 4 15,-1 4 5-15,0 0 5 0,0-5 0 0,0 5 0 16,0 0 1-16,0 0 1 0,0 0 10 0,0 0 13 16,0 0 7-16,0 0 8 0,0 0 2 0,0 0 8 0,8 11 0 15,-4-4-6-15,0 1 0 0,3 1 1 0,-1 0-5 16,0 0 0-16,2-1 2 0,-1-1-2 0,2 1-8 0,0 0-5 15,1-3-14-15,0 1-11 0,0-3-19 16,-2 1-15-16,1-2-15 0,1 0-13 0,-1-2-16 0,-9 0-7 16,14-3-11-16,-9 0-2 0,-1-1 2 0,2-4-9 15,-1 1 5-15,-2-1 15 0,-1-2 18 0,-2 3 16 16,0-1 21-16,0-1 13 16,-1 4 26-16,1 1 3 0,-1-2 9 0,-1 3 3 0,2 3 4 15,-1-6-6-15,1 6 1 0,-1-4-1 0,1 4 4 0,0 0 17 16,0 0 15-16,0 0 13 0,0 0 9 15,0 0 8-15,0 0 0 0,5 19-1 0,-1-10-2 16,1 0-6-16,-1 2-7 0,3 3-11 0,-1-2 0 16,0-1-10-16,-1-3-10 0,1 2-27 0,2-2-36 0,1-1-54 15,-2-1-69-15,3-2-86 0,-3-3-95 0,3-1-119 16,2-1-253-16,-2-3-823 0,6-5 221 0</inkml:trace>
          <inkml:trace contextRef="#ctx0" brushRef="#br0" timeOffset="34264.8258">4155 1850 3569 0,'-1'-3'620'16,"1"3"-198"-16,0-6-129 0,0 6-76 0,-3-2-43 0,3 2-37 15,0 0-26-15,0 0-19 0,0 0-4 0,-13 23 3 16,0 8 1-16,-4 11 9 0,-12 46 14 0,-2 0 6 0,5 3 34 16,-2 4 6-16,5 1 6 0,1-4-5 0,-3-5-10 15,4-3-14-15,4-6-12 0,7-26-13 0,3-11-10 16,1-1-29-16,2-1-21 0,-1-3-31 0,4-11-37 0,0-4-44 15,-1-8-56-15,1-1-59 0,0-3-54 0,1-3-65 16,0-6-86-16,0 0-101 0,0 0-341 0,0 0-985 16,0-36 263-16</inkml:trace>
        </inkml:traceGroup>
        <inkml:traceGroup>
          <inkml:annotationXML>
            <emma:emma xmlns:emma="http://www.w3.org/2003/04/emma" version="1.0">
              <emma:interpretation id="{9E749E01-34FF-4301-A8BF-0B0940643173}" emma:medium="tactile" emma:mode="ink">
                <msink:context xmlns:msink="http://schemas.microsoft.com/ink/2010/main" type="inkWord" rotatedBoundingBox="4659,3463 5328,3468 5320,4451 4652,4446"/>
              </emma:interpretation>
              <emma:one-of disjunction-type="recognition" id="oneOf13">
                <emma:interpretation id="interp65" emma:lang="en-US" emma:confidence="0.5">
                  <emma:literal>Hay</emma:literal>
                </emma:interpretation>
                <emma:interpretation id="interp66" emma:lang="en-US" emma:confidence="0">
                  <emma:literal>Hag</emma:literal>
                </emma:interpretation>
                <emma:interpretation id="interp67" emma:lang="en-US" emma:confidence="0">
                  <emma:literal>Ha]</emma:literal>
                </emma:interpretation>
                <emma:interpretation id="interp68" emma:lang="en-US" emma:confidence="0">
                  <emma:literal>Ha},</emma:literal>
                </emma:interpretation>
                <emma:interpretation id="interp69" emma:lang="en-US" emma:confidence="0">
                  <emma:literal>Ha],</emma:literal>
                </emma:interpretation>
              </emma:one-of>
            </emma:emma>
          </inkml:annotationXML>
          <inkml:trace contextRef="#ctx0" brushRef="#br0" timeOffset="35316.1783">4232 2192 309 0,'0'0'422'16,"0"0"-55"-16,-1-5-27 0,1 5-23 0,0 0-6 0,0 0-10 16,0 0-8-16,0 0-7 0,0-4-9 0,0 4-8 15,0 0-18-15,0 0-11 0,0 0-2 0,0 0-12 16,-1 23-12-16,2-2-13 0,-1 1-11 0,-1 15 1 0,1-3-32 15,0-1-17-15,0 3-11 0,2-2-14 16,-2-8-11-16,2-2-7 0,-1-2-16 0,1 0-2 0,1 0-8 16,0-2-25-16,1 0-31 0,-3-3-39 0,3-4-43 15,-2-3-55-15,2-1-53 0,0-3-53 0,0-2-57 16,0-2-70-16,-4-2-345 0,0 0-838 0,12-12 227 16</inkml:trace>
          <inkml:trace contextRef="#ctx0" brushRef="#br0" timeOffset="35627.4632">4372 2216 604 0,'0'0'488'0,"0"0"-58"0,0 0-46 0,-2-3-45 0,2 3-41 16,0 0-29-16,0 0-12 0,0 0-5 0,-3 12-8 15,3-1-18-15,0 6-15 0,1 2-6 0,1 3-6 16,-1 2-7-16,0 0-6 0,3 12-14 0,0-8-14 0,-3-5-11 16,3-1-11-16,0 1-16 0,1-2-9 0,-3 1-16 15,1-3-4-15,1-1-11 0,-1-1-10 0,0-4-26 16,-1-3-35-16,1-2-42 0,-2-1-56 0,0-1-60 15,1-2-55-15,-2-1-78 0,0-3-96 0,-3 4-295 0,3-4-808 16,0 0 219-16</inkml:trace>
          <inkml:trace contextRef="#ctx0" brushRef="#br0" timeOffset="35808.0306">4206 2439 208 0,'0'0'739'16,"0"-3"-164"-16,0 3-76 0,0 0-54 0,4-3-44 0,-2 1-43 0,3 1-45 16,4-4-35-16,1 2-33 0,1 0-29 0,1 1-61 15,0-3-87-15,0 4-104 0,-4-1-127 0,0 0-130 16,-3 0-256-16,0 1-659 0,-5 1 180 0</inkml:trace>
          <inkml:trace contextRef="#ctx0" brushRef="#br0" timeOffset="36744.5315">4285 2404 260 0,'7'-1'304'0,"-7"1"-42"0,9-1-27 0,-9 1-27 16,8-1-18-16,-8 1-17 0,8-2-13 0,-4 1-12 15,-4 1-4-15,0 0-13 0,9 0 0 0,-9 0 4 16,0 0 4-16,6-1 11 0,-6 1 4 0,0 0 1 0,0 0-8 16,0 0-9-16,0 0-18 0,0 0-16 0,0 0-4 15,0 0-12-15,0 0-12 0,-21 2-6 0,11 0-5 16,0-1-9-16,1-1-7 0,-1 2-4 0,1-2-6 16,1 1-18-16,3 0-18 0,5-1-12 0,-10 0-24 0,10 0-15 15,-8 3-25-15,8-3-20 0,-5 0-24 0,5 0-29 16,0 0-28-16,0 0-48 0,0 0-42 0,-6-3-146 15,6 3-490-15,0 0 137 0</inkml:trace>
          <inkml:trace contextRef="#ctx0" brushRef="#br0" timeOffset="37426.3341">4589 2433 255 0,'0'0'439'0,"0"0"-72"0,0 0-44 0,0 0-38 16,0 0-27-16,0 0-21 0,0 0-20 0,0 0-5 15,0 0-18-15,-23-4-8 0,23 4-17 0,-15 1-10 16,4 1-13-16,2-1-17 0,-1 1-7 0,1 3-11 16,4-1-12-16,-3-1-9 0,3-1-4 0,0 3 5 15,1-1-2-15,2-1 2 0,-1 0 2 0,2 1-6 16,-2 0 0-16,3-4-3 0,-1 6-3 0,2-1-4 0,-1-5-6 0,3 5-6 15,-1-3-7-15,2 0-6 0,1 1-13 0,0-3-21 16,-5 0-22-16,12 2-16 0,-12-2-19 0,10-2-26 16,-1-1-15-16,0-1-9 0,-2-2-8 0,0 0 9 15,-1 0 7-15,-1 0 6 0,-1 0 11 0,0 0 18 0,-2 1 17 16,1 0 29-16,-2 2 22 0,-1 3 21 16,1-7 19-16,-1 5 12 0,0 2-1 0,0-5-3 0,0 5-2 15,0 0-6-15,1-4-9 0,-1 4-3 0,0 0-9 16,0 0-2-16,0 0-4 0,0 0-3 0,0 0 2 15,0 14-2-15,0-3 2 0,2-2-2 0,-1 2 0 16,2 0-3-16,3 6-3 0,0-5-15 0,-1-1-29 16,1-3-34-16,0 0-50 0,3 0-47 0,0-4-53 0,1 0-62 31,1-2-61-31,-1-3-256 0,0-1-696 0,7-4 189 16</inkml:trace>
          <inkml:trace contextRef="#ctx0" brushRef="#br0" timeOffset="37791.5552">4795 2404 543 0,'-11'6'298'0,"7"-4"-38"0,0 3-25 0,2-1-27 15,-1 2-15-15,0 1-20 0,-1 3-15 0,4-2-13 16,0 1-13-16,0-2-12 0,3 0-17 0,-1-2-13 16,1 0-12-16,-1-2-13 0,3 1-9 0,-1-1-7 15,-1 0-11-15,2-3-6 0,0 3-6 0,-5-3-3 0,12-1-5 16,-12 1 0-16,11-3 0 0,-6-2-2 0,0 3-2 15,3-5 5-15,-1 1 16 0,0-1 31 0,-2 1 33 16,-2 2 44-16,1-1 33 0,-2 1 32 0,1 1 29 16,-3 3 9-16,3-4 8 0,-3 4 3 0,3-5-11 15,-3 5-15-15,0 0-14 0,0 0-8 0,0 0-9 0,0 22-10 16,-4 0-10-16,-1 18-8 0,-1 4-7 0,-5 34-3 16,2-25 1-16,2-9-6 0,-1 0 2 0,-8 36-5 15,6-28-15-15,5-15-9 0,-2 3-13 0,1-6-14 16,0 3-4-16,0-13-14 0,2-3-21 0,2-4-64 0,-2-5 0 15,1-2 0-15,1-1 0 0,-2-2 0 0,-1-4 0 16,0-2 0-16,5-1 0 0,-13-2 0 0,5-3-174 16,-5-10-101-16,2-3-65 0,1-2-67 0,-2-15-76 15,0-2-421-15,7-1-1085 0,4-5 290 0</inkml:trace>
        </inkml:traceGroup>
        <inkml:traceGroup>
          <inkml:annotationXML>
            <emma:emma xmlns:emma="http://www.w3.org/2003/04/emma" version="1.0">
              <emma:interpretation id="{3C02D69D-603E-4655-87A7-043F6F1F1A01}" emma:medium="tactile" emma:mode="ink">
                <msink:context xmlns:msink="http://schemas.microsoft.com/ink/2010/main" type="inkWord" rotatedBoundingBox="5556,3422 6248,3427 6242,4170 5551,4165"/>
              </emma:interpretation>
              <emma:one-of disjunction-type="recognition" id="oneOf14">
                <emma:interpretation id="interp70" emma:lang="en-US" emma:confidence="0.5">
                  <emma:literal>FT,</emma:literal>
                </emma:interpretation>
                <emma:interpretation id="interp71" emma:lang="en-US" emma:confidence="0">
                  <emma:literal>I,</emma:literal>
                </emma:interpretation>
                <emma:interpretation id="interp72" emma:lang="en-US" emma:confidence="0">
                  <emma:literal>It,</emma:literal>
                </emma:interpretation>
                <emma:interpretation id="interp73" emma:lang="en-US" emma:confidence="0">
                  <emma:literal>IT,</emma:literal>
                </emma:interpretation>
                <emma:interpretation id="interp74" emma:lang="en-US" emma:confidence="0">
                  <emma:literal>ET,</emma:literal>
                </emma:interpretation>
              </emma:one-of>
            </emma:emma>
          </inkml:annotationXML>
          <inkml:trace contextRef="#ctx0" brushRef="#br0" timeOffset="39518.1803">5103 2526 4058 0,'0'3'622'16,"0"-3"-328"-16,0 0-144 0,-1 4-57 0,1-4-10 0,0 0-2 15,0 0-13-15,5 3-10 0,-5-3-15 0,8 0-2 16,3 0-2-16,0 0-34 0,0-1-61 0,8 1-71 0,-3 0-91 0,-3 0-99 0,5-2-362 16,-5 2-812-16,0-4 219 0</inkml:trace>
          <inkml:trace contextRef="#ctx0" brushRef="#br0" timeOffset="39394.1608">5121 2442 741 0,'0'0'516'0,"0"0"-37"0,0 0-23 16,0 0-26-16,0 0-24 0,0 0-20 0,0 0-27 16,0 0-21-16,0 0-30 0,11-6-16 0,-6 5-33 15,0 0-26-15,0 0-27 0,5-1-21 0,0 1-18 0,-2 0-18 16,-2-1-35-16,0 0-61 0,-6 2-70 15,9-1-83-15,-4 1-91 0,-5 0-95 0,0 0-85 16,0 0-335-16,0 0-846 0,6 5 228 0</inkml:trace>
          <inkml:trace contextRef="#ctx0" brushRef="#br0" timeOffset="40086.0861">5313 2234 4182 0,'0'0'509'16,"-6"-1"-234"-16,6 1-102 0,0 0-22 0,0 0 24 15,0 0 29-15,0 0 17 0,16-7-1 0,-4 3-9 16,12 0 6-16,0-2 1 0,13-1-9 0,2-1-1 0,-1-3-1 16,1 3-12-16,-8 2-21 0,-7 2-9 0,3-1-19 15,-5 1-15 1,-3 0-131-16,-7 3 0 0,1-1 0 0,-4-1 0 0,-2 2 0 16,0 1 0-16,-7 0 0 0,6-2-46 0,-6 2-276 15,0 0-110-15,0 0-140 0,0 0-375 0,0 0-1139 16,-37 11 306-16</inkml:trace>
          <inkml:trace contextRef="#ctx0" brushRef="#br0" timeOffset="39918.0099">5518 2244 933 0,'0'0'636'0,"0"0"-59"0,0 0-55 0,0 0-42 0,0 0-53 0,0 0-44 16,0 0-48-16,0 0-37 0,0 0-39 16,-9 6-13-16,9 5-13 0,0 5-16 0,0 4-20 0,-2 3-24 15,4 1-9-15,-1 11-18 0,1-8-11 0,1 8-14 16,-2-8-16-16,2-5-9 0,-1 0-16 0,2-3-5 16,0 3-17-16,-2-5-47 0,0-3-33 0,0-4-42 15,-1-1-45-15,1-3-51 0,-1 0-52 0,0-2-55 0,-2-1-69 16,1-3-104-16,0 0-291 0,0 0-880 0,0 0 238 15</inkml:trace>
          <inkml:trace contextRef="#ctx0" brushRef="#br0" timeOffset="40382.6712">5792 2569 4588 0,'1'4'570'16,"-1"-4"-257"-16,0 0-121 0,-3 6-63 0,3-6-18 0,0 5-4 16,0-5-1-16,0 8-10 0,-2 3-8 0,-1 6-5 15,0 5-5-15,-2-1-9 0,-2 2-6 0,2 0-4 16,-2 11-2-16,-1-8-18 0,4-5-43 0,-1 0-49 15,0-4-51-15,-2 2-59 0,4-2-61 0,0-7-62 0,-1-3-64 16,0-2-77-16,-1-2-283 0,5-3-851 0,0 0 231 16</inkml:trace>
        </inkml:traceGroup>
        <inkml:traceGroup>
          <inkml:annotationXML>
            <emma:emma xmlns:emma="http://www.w3.org/2003/04/emma" version="1.0">
              <emma:interpretation id="{FB008024-0ADF-421E-AF11-956D9AA0E80D}" emma:medium="tactile" emma:mode="ink">
                <msink:context xmlns:msink="http://schemas.microsoft.com/ink/2010/main" type="inkWord" rotatedBoundingBox="6382,3356 7518,3365 7514,3789 6379,3780"/>
              </emma:interpretation>
              <emma:one-of disjunction-type="recognition" id="oneOf15">
                <emma:interpretation id="interp75" emma:lang="en-US" emma:confidence="0.5">
                  <emma:literal>Flu.</emma:literal>
                </emma:interpretation>
                <emma:interpretation id="interp76" emma:lang="en-US" emma:confidence="0">
                  <emma:literal>Flu:</emma:literal>
                </emma:interpretation>
                <emma:interpretation id="interp77" emma:lang="en-US" emma:confidence="0">
                  <emma:literal>Flue</emma:literal>
                </emma:interpretation>
                <emma:interpretation id="interp78" emma:lang="en-US" emma:confidence="0">
                  <emma:literal>Flu-r</emma:literal>
                </emma:interpretation>
                <emma:interpretation id="interp79" emma:lang="en-US" emma:confidence="0">
                  <emma:literal>Flu-c</emma:literal>
                </emma:interpretation>
              </emma:one-of>
            </emma:emma>
          </inkml:annotationXML>
          <inkml:trace contextRef="#ctx0" brushRef="#br0" timeOffset="40715.3166">6007 2155 268 0,'0'0'708'0,"-2"-5"-121"0,2 5-74 0,0 0-61 0,0 0-52 0,0 0-50 16,0 0-40-16,0 0-28 0,-4 13-24 16,4-4-20-16,0 11-22 0,0-2-15 0,1 3-16 0,2 2-16 15,-2-2-18-15,-1-1-14 0,1 2-13 0,2 1-15 16,-1-3-10-16,1 0-17 0,-1-2-23 16,1-5-32-16,0-1-41 0,-2-3-58 0,2 0-69 0,-1 0-71 15,0-4-81-15,-1 0-89 0,-1-5-281 0,0 0-796 16,0 0 215-16</inkml:trace>
          <inkml:trace contextRef="#ctx0" brushRef="#br0" timeOffset="40899.9666">5933 2156 412 0,'-3'-2'724'15,"3"2"-142"-15,0-2-61 0,0 2-31 0,8-4-28 16,-3 2-32-16,6 1-37 0,1-2-37 0,9-1-49 0,-1 1-31 15,4 0-32-15,-3 1-24 0,2 2-24 0,-4-3-27 16,-1 2-55-16,-4 0-83 0,-4 1-95 0,-1 0-113 16,-3 0-101-16,-1 2-102 0,-5-2-314 0,0 0-833 15,-3 8 225-15</inkml:trace>
          <inkml:trace contextRef="#ctx0" brushRef="#br0" timeOffset="41058.5966">5991 2340 4674 0,'0'0'581'0,"0"0"-346"0,0 0-126 0,0 0-39 16,10 0-26-16,-10 0-6 0,14-2-9 0,-1 0-5 0,6-1-7 15,1 0-42-15,-1 0-77 0,-1 2-100 0,-5-1-125 16,0 1-386-16,-2 0-857 0,-2 1 232 0</inkml:trace>
          <inkml:trace contextRef="#ctx0" brushRef="#br0" timeOffset="41534.2532">6295 2458 3399 0,'0'0'494'0,"-2"2"-212"16,2-2-71-16,0 0-42 0,0 0-10 0,0 0-5 0,0 0-7 16,0 0-27-16,0 0-23 0,0 0-11 0,0 0-9 15,7-11-7-15,-5 8-6 0,2-2-6 0,2-3-7 0,-1 2-2 16,0-4-5-16,2 0-8 0,-1-6-4 15,-1 1-14-15,-1-2-12 0,0-2-6 0,-2-1-17 0,-1-1-8 16,-1 1-2-16,0-2-3 0,0-1 0 0,0 2 3 16,-5-1 2-16,4 3 7 0,0 0 13 0,-2 1 10 15,1 5 16-15,-1 4 14 0,1 0 18 0,0 1 8 0,0 3 6 16,1 1-7-16,1-1-4 0,0 2-9 0,0 3-6 16,0 0-8-16,0 0-3 0,0 0-1 0,0 0-3 15,-4 13 5-15,1 6 0 0,3 2-5 0,-1 3-1 16,2 0 1-16,2 10-4 0,1-5 2 0,-1-6 1 0,4 12 0 15,-1-8 3-15,0-4 11 0,2 0-13 0,1-1 1 16,-1-1-6-16,2-2-28 0,1-1-34 0,1-2-51 16,0-3-69-16,-2-2-79 0,2-5-80 0,-2-3-99 0,1-2-310 15,1-2-877-15,6-4 237 0</inkml:trace>
          <inkml:trace contextRef="#ctx0" brushRef="#br0" timeOffset="41992.0275">6514 2305 461 0,'0'0'361'16,"0"0"-32"-16,0 0-17 0,0 0-28 0,-1 4-6 0,1-4-15 15,0 0-6-15,0 0-21 0,1 6-14 0,0-3-22 16,2 2-14-16,-2-1-21 0,0 2-15 0,4 1-19 16,0 3-13-16,0-2-12 0,-1 0-11 0,3 0-6 0,-2 1-9 15,3-1-11-15,-2-1-3 0,2 0-1 0,-1-1-8 16,-1-1-4-16,1-3-5 0,-2 1-3 0,0 0-7 16,0-2-3-16,-1 1-8 0,-4-2-8 0,9-2-10 15,-9 2-10-15,7-3-17 0,-3-1-5 0,-1 2-3 0,1-3 1 16,-3-1 3-16,2-3 3 0,-2 0 15 0,1-1 21 15,0 1 27-15,-2 1 26 0,1 1 28 0,-1 2 20 16,0-1 15-16,0 2 11 0,0 4 0 0,0-5-7 16,0 5-18-16,0-6-13 0,0 6-6 0,0 0-18 15,1-3-6-15,-1 3-9 0,0 0-12 0,0 0 0 0,0 0-5 16,6 19-3-16,-2-9-9 0,-1 2-2 0,2 4 1 16,1 0-6-16,2 1-2 0,0 0-8 0,1-1-35 0,0-2-37 15,-1-3-44-15,-1-4-55 0,0 2-65 0,2-2-59 16,1-2-82-16,0-3-87 0,0-1-243 0,2-1-823 15,-1-1 223-15</inkml:trace>
          <inkml:trace contextRef="#ctx0" brushRef="#br0" timeOffset="42190.0988">6888 2330 4318 0,'-2'2'460'15,"2"-2"-257"-15,0 0-82 0,0 0-16 0,0 0 19 16,0 0 5-16,0 0 1 0,0 0-14 0,0 0-17 0,0 0-10 0,26-5-14 16,-16 5-7-16,0-1-5 0,-1 0-6 0,2 0-32 15,-3 0-57-15,-3 0-80 0,-5 1-93 0,8 0-98 16,-8 0-102-16,0 0-302 0,0 5-850 0,0-5 229 0</inkml:trace>
          <inkml:trace contextRef="#ctx0" brushRef="#br0" timeOffset="42335.4503">6903 2418 5364 0,'7'-1'328'16,"-7"1"-194"-16,8 0-60 15,-3-3-3-15,1 0 7 0,3 1-1 0,0-2-17 16,4 1-12-16,6-3-12 0,-2 1-3 0,3 2-30 16,-6-2-64-16,-3 2-94 0,-2 1-96 0,-4 0-126 0,-5 2-378 15,9-2-907-15,-9 2 244 0</inkml:trace>
        </inkml:traceGroup>
        <inkml:traceGroup>
          <inkml:annotationXML>
            <emma:emma xmlns:emma="http://www.w3.org/2003/04/emma" version="1.0">
              <emma:interpretation id="{0340B4A9-1ACF-4BD2-88B1-FFC1BA9EDB46}" emma:medium="tactile" emma:mode="ink">
                <msink:context xmlns:msink="http://schemas.microsoft.com/ink/2010/main" type="inkWord" rotatedBoundingBox="7741,2872 8141,2875 8129,4401 7730,4398"/>
              </emma:interpretation>
              <emma:one-of disjunction-type="recognition" id="oneOf16">
                <emma:interpretation id="interp80" emma:lang="en-US" emma:confidence="0.5">
                  <emma:literal>F)</emma:literal>
                </emma:interpretation>
                <emma:interpretation id="interp81" emma:lang="en-US" emma:confidence="0">
                  <emma:literal>¥</emma:literal>
                </emma:interpretation>
                <emma:interpretation id="interp82" emma:lang="en-US" emma:confidence="0">
                  <emma:literal>#</emma:literal>
                </emma:interpretation>
                <emma:interpretation id="interp83" emma:lang="en-US" emma:confidence="0">
                  <emma:literal>F</emma:literal>
                </emma:interpretation>
                <emma:interpretation id="interp84" emma:lang="en-US" emma:confidence="0">
                  <emma:literal>#7</emma:literal>
                </emma:interpretation>
              </emma:one-of>
            </emma:emma>
          </inkml:annotationXML>
          <inkml:trace contextRef="#ctx0" brushRef="#br0" timeOffset="42703.2069">7335 2056 4412 0,'-4'-2'524'16,"1"-1"-226"-16,0 0-107 0,-1 3-42 0,4 0-9 15,-3-3-21-15,3 3-24 0,0 0-23 16,0 0-15-16,0 0-7 0,0 0 4 0,-7 14-1 0,7-3 6 15,2 10 4-15,-1-1 8 0,0-1 3 0,0 5-6 16,-1-1 7-16,3 0-11 0,2 13-9 0,-3-9 2 16,2-3-9-16,0-3-5 0,0-2 0 0,1 2-5 15,-3-4-5-15,3-1-20 0,-1-3-38 0,-2-2-43 0,1-4-44 16,-2-1-54-16,0-1-52 0,0-1-52 0,1-2-80 16,-2-2-103-16,0 0-287 0,0 0-890 0,0 0 241 15</inkml:trace>
          <inkml:trace contextRef="#ctx0" brushRef="#br0" timeOffset="42889.4559">7296 2095 370 0,'0'0'592'16,"0"0"-50"-16,0 0-24 0,12-6-28 0,-2 4-27 0,2 1-20 15,8-3-37-15,1 1-37 0,4 0-37 0,-2 0-35 16,-1 0-29-16,0 0-34 0,-2 2-23 0,-5-2-26 15,-4 2-58-15,-2 0-79 0,-3 0-91 0,0 1-109 16,-6 0-105-16,0 0-129 0,0 0-312 0,0 0-838 16,-21 13 227-16</inkml:trace>
          <inkml:trace contextRef="#ctx0" brushRef="#br0" timeOffset="43050.7728">7285 2241 5724 0,'0'0'246'0,"4"0"-150"0,-4 0-41 15,7 0-8-15,-1-2 26 0,7 0 4 0,6-1-10 16,1 0-13-16,1 0-10 0,2 0-7 0,1 0-26 16,-5 1-65-16,-5-2-88 0,-1 2-110 0,-5 1-109 15,1-2-432 1,-4 3-949-16,-5 0 254 0</inkml:trace>
          <inkml:trace contextRef="#ctx0" brushRef="#br0" timeOffset="43948.0348">7335 1592 277 0,'0'0'268'0,"0"0"-29"0,0 0-17 0,0 0-9 0,0 0-6 0,0 0-8 32,0 0 2-32,0 0 7 0,0 0-1 0,0 0 7 15,0 0-1-15,0 0 0 0,0 0 0 0,0 0-8 16,0 0-13-16,0 0-7 0,0 0-10 0,0 0-12 15,0 0-10-15,0 0-4 0,0 0-3 0,0 0 3 16,0 0-1-16,15 8-1 0,-8-1-1 0,6 8 5 0,5 0 12 16,7 14-6-16,-1 7 4 0,2 2 0 0,18 31-10 15,-17-22-2-15,-7-7-8 0,14 36-9 0,-14-25-4 0,2 22-2 16,-7-21-9-16,-6-10-3 0,6 34-7 0,-7-22-6 16,-4-13-10-16,-2 3-5 0,-2 1-6 0,-1 0-8 15,-4-2-5-15,-4 0-5 0,0-2-7 0,-1-3-6 16,-4 0-3-16,-1 1-3 0,-4-1-4 0,0 0-6 0,-5-1-3 15,0-2-17-15,2-2-18 0,-2 0-21 16,1-2-20-16,-1-3-21 0,2 0-32 0,6-9-26 0,3-4-23 16,-2-2-37-16,2 0-47 0,3-2-50 0,3-6-58 15,-1-1-72-15,1-4-407 0,7 0-983 0,0 0 264 16</inkml:trace>
        </inkml:traceGroup>
      </inkml:traceGroup>
    </inkml:traceGroup>
    <inkml:traceGroup>
      <inkml:annotationXML>
        <emma:emma xmlns:emma="http://www.w3.org/2003/04/emma" version="1.0">
          <emma:interpretation id="{B97BB0F6-24ED-44E7-A470-E6AE50F14479}" emma:medium="tactile" emma:mode="ink">
            <msink:context xmlns:msink="http://schemas.microsoft.com/ink/2010/main" type="paragraph" rotatedBoundingBox="482,4326 8039,4064 8081,5279 524,55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3EC775-3C91-4F42-8D19-F5D5CA7B3C97}" emma:medium="tactile" emma:mode="ink">
              <msink:context xmlns:msink="http://schemas.microsoft.com/ink/2010/main" type="line" rotatedBoundingBox="482,4326 8039,4064 8081,5279 524,5542"/>
            </emma:interpretation>
          </emma:emma>
        </inkml:annotationXML>
        <inkml:traceGroup>
          <inkml:annotationXML>
            <emma:emma xmlns:emma="http://www.w3.org/2003/04/emma" version="1.0">
              <emma:interpretation id="{B06CC5AC-78A8-4FC1-B0BE-3A6077D7485D}" emma:medium="tactile" emma:mode="ink">
                <msink:context xmlns:msink="http://schemas.microsoft.com/ink/2010/main" type="inkWord" rotatedBoundingBox="490,4546 593,4543 617,5219 513,5222"/>
              </emma:interpretation>
              <emma:one-of disjunction-type="recognition" id="oneOf17">
                <emma:interpretation id="interp85" emma:lang="en-US" emma:confidence="0.5">
                  <emma:literal>.</emma:literal>
                </emma:interpretation>
                <emma:interpretation id="interp86" emma:lang="en-US" emma:confidence="0">
                  <emma:literal>"</emma:literal>
                </emma:interpretation>
                <emma:interpretation id="interp87" emma:lang="en-US" emma:confidence="0">
                  <emma:literal>,</emma:literal>
                </emma:interpretation>
                <emma:interpretation id="interp88" emma:lang="en-US" emma:confidence="0">
                  <emma:literal>r</emma:literal>
                </emma:interpretation>
                <emma:interpretation id="interp8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49484.8273">53 3482 339 0,'0'0'513'0,"0"0"-73"0,-3-3-40 0,3 3-32 15,0 0-41-15,0 0-34 0,0 0-37 0,0 0-34 0,0 0-24 31,0 0-29-31,0 0-15 0,0 0-21 0,-3 17-13 16,3 4-1-16,1 15-6 0,1 1-8 0,1-1-11 16,1-2-5-16,1 0-6 0,0 3-11 0,-1-11-7 0,1 7-5 15,-2-8-4-15,1-2-7 0,1-3-3 0,0-1-6 16,-2-1-3-16,0-5-9 0,-1-3-7 0,1-2-8 16,-2-1-6-16,0-3-8 0,1-1-12 0,-2-3-19 15,0 0-34-15,0 0-32 0,0 0-18 0,1-13-1 0,-2-5 2 16,-2-5 1-16,1-14 3 0,0-4 2 0,0-3 5 15,-1-35 15-15,-2 25 22 0,4 12 18 0,1-33 16 16,1 26 18-16,-1 11 31 0,3 13 41 0,-1 5 31 16,1 0 19-16,1 2 3 0,-4 1 3 0,3 1 1 0,1 4 1 15,-1 3-4-15,-1 1-7 0,1 3-14 0,-3 0-11 0,1 2-6 0,2-1-10 16,-3 4-3-16,2-2-7 0,-2 2-4 0,0 0-9 16,11 12-8-16,-5-3-11 0,-4 9-16 15,-1 3-19-15,-2 0-57 0,1 1-44 0,-1 1-49 16,-4-2-35-16,1 3-36 0,-4-3-27 0,2-1-31 0,1-3-245 15,-3-4-644-15,3-4 174 0</inkml:trace>
        </inkml:traceGroup>
        <inkml:traceGroup>
          <inkml:annotationXML>
            <emma:emma xmlns:emma="http://www.w3.org/2003/04/emma" version="1.0">
              <emma:interpretation id="{45C9A00C-0FCF-4DA7-A154-707B1B5C0045}" emma:medium="tactile" emma:mode="ink">
                <msink:context xmlns:msink="http://schemas.microsoft.com/ink/2010/main" type="inkWord" rotatedBoundingBox="770,4415 3260,4329 3296,5361 806,5448"/>
              </emma:interpretation>
              <emma:one-of disjunction-type="recognition" id="oneOf18">
                <emma:interpretation id="interp90" emma:lang="en-US" emma:confidence="0.5">
                  <emma:literal>(Congestion:</emma:literal>
                </emma:interpretation>
                <emma:interpretation id="interp91" emma:lang="en-US" emma:confidence="0">
                  <emma:literal>(congestion:</emma:literal>
                </emma:interpretation>
                <emma:interpretation id="interp92" emma:lang="en-US" emma:confidence="0">
                  <emma:literal>Congestion:</emma:literal>
                </emma:interpretation>
                <emma:interpretation id="interp93" emma:lang="en-US" emma:confidence="0">
                  <emma:literal>Elongation:</emma:literal>
                </emma:interpretation>
                <emma:interpretation id="interp94" emma:lang="en-US" emma:confidence="0">
                  <emma:literal>(conglutin:</emma:literal>
                </emma:interpretation>
              </emma:one-of>
            </emma:emma>
          </inkml:annotationXML>
          <inkml:trace contextRef="#ctx0" brushRef="#br0" timeOffset="53148.6143">2750 3311 453 0,'0'0'688'16,"0"0"-111"-16,0 0-61 0,0 0-43 0,0 0-41 0,0 0-36 15,0 0-49-15,0 0-37 0,10-8-36 0,-5 7-36 16,-5 1-49-16,9-1-80 0,-9 1-96 0,9-1-110 0,-9 1-102 16,0 0-98-16,0 0-312 0,9 5-727 0,-9-5 196 15</inkml:trace>
          <inkml:trace contextRef="#ctx0" brushRef="#br0" timeOffset="53293.1712">2760 3422 4400 0,'0'0'774'15,"0"0"-371"-15,0 0-171 0,0 0-87 0,0 0-50 0,0 0-18 16,15-1-20-16,-15 1-8 0,10-3-15 0,-5 2-7 16,2-1-40-16,-7 2-70 0,10-3-89 0,-5 2-94 15,-5 1-105-15,9-1-374 0,-9 1-893 0,0 0 239 16</inkml:trace>
          <inkml:trace contextRef="#ctx0" brushRef="#br0" timeOffset="49850.5335">586 3129 645 0,'-9'-3'390'15,"-1"5"-34"-15,1-2-24 0,-1 1-35 0,-2 3-20 16,-5 3-28-16,-1 3-28 0,0 3-17 0,1 6-14 0,-8 8-14 16,1 4-14-16,5 3-7 0,2 2-7 0,2 2-2 15,1 0-2-15,4 1 4 0,4 2-3 0,2-2-10 16,5 0-8-16,3-4-8 0,3 1-14 0,2-10-8 16,4 7-10-16,-2-8-16 0,1-5-19 15,1 0-32-15,1-2-36 0,0-3-41 0,3 0-42 0,0-3-55 16,0-2-67-16,-2-7-81 0,-2-3-296 0,6 0-716 15,1-7 195-15</inkml:trace>
          <inkml:trace contextRef="#ctx0" brushRef="#br0" timeOffset="50402.4193">603 3387 676 0,'-8'-1'410'16,"2"2"-40"-16,6-1-42 0,-10 1-30 0,5 0-41 16,-1 2-24-16,1 0-41 0,2 0-8 0,-2 5-18 0,-2-2-21 15,-3 9-18-15,3 2 17 0,-2-1-6 16,3 2 1-16,2-1-5 0,1 4-1 0,0-3-6 15,1-1-8-15,2 1-2 0,1 0-9 0,5-1-8 0,-1 1-3 16,-2-2-9-16,4-2-10 0,-2-4-14 0,1-1-8 16,8 4-17-16,-4-4-20 0,0-3-10 0,-1-2-30 15,1-1-30-15,3 0-36 0,-3-2-28 0,2-2-32 16,8-5-25-16,-3 1-17 0,-4-3-16 0,2-1-14 0,-5-2-3 16,-2 3 3-16,-3-2 17 0,0 1 28 0,-2 1 17 15,0 1 27-15,-2 1 48 0,0 0 45 0,-2 2 29 16,1-1 33-16,-3 1 19 0,3 4 17 0,-2-4 8 15,2 4 4-15,0 0 2 0,-4-6-7 0,4 6-5 16,0 0 0-16,-3-3-5 0,3 3 10 0,0 0 17 0,0 0 17 16,0 0 9-16,0 0 13 0,0 0 5 15,0 0 5-15,0 0 4 0,11 12-1 0,-6-8 0 0,3 0-4 16,2 1-9-16,1-1-3 0,1 0-10 0,0 1-14 16,6-1-9-16,-1 1-8 0,-3-2-8 0,-2-1-5 15,-2-1-8-15,-3 0-4 0,0 0-7 0,-1-1-2 16,-6 0-2-16,0 0-18 0,9-3-34 0,-9 3-40 15,3-5-33-15,-3 5-12 0,-4-9-30 0,-1 3-29 16,-2-3-25-16,-8-3-37 0,-3-2-38 0,-1 3-33 16,1-1-34-16,3 2-207 0,-4 0-629 0,0 1 171 0</inkml:trace>
          <inkml:trace contextRef="#ctx0" brushRef="#br0" timeOffset="50813.2835">948 3507 496 0,'-8'1'356'0,"8"-1"-62"0,0 0-37 15,-5 4-33-15,5-4-29 0,-3 4-20 0,0 0-21 16,0-1-8-16,2 2-12 0,0 1-8 0,0-1-7 16,-2 3-19-16,3 0 0 0,-1-1-12 0,0-3 5 15,2 1-3-15,-1-5 2 0,-1 8 1 0,1-8 3 0,1 5 9 16,-1-5-13-16,1 3 1 0,-1-3-5 0,0 0-1 16,0 0-9-16,12-2-9 0,-2-4-6 0,-3 1-4 15,6-6-6-15,3-2-7 0,-3 2 2 0,-1 1 4 16,-1 3-4-16,-3-1 8 0,-1 2 9 0,-2 2 1 0,0 0 4 15,-1 0 2-15,0 0 0 0,0 3-7 0,-2-1-7 16,-2 2-8-16,0 0-1 0,0 0-5 0,8 6-4 16,-5-1-8-16,1 3-1 0,1 9-13 0,2-4-25 0,-3-1-32 15,2 3-40-15,1 2-37 0,-1-5-39 0,0 0-38 16,-1-3-36-16,2-1-37 0,1-1-44 0,-3-2-210 16,4 1-624-16,1-5 172 0</inkml:trace>
          <inkml:trace contextRef="#ctx0" brushRef="#br0" timeOffset="51250.5765">1212 3430 263 0,'-10'2'345'0,"2"0"-56"15,2 1-35-15,0-1-38 0,1 3-20 0,1-1-23 16,0 0-13-16,2 1-6 0,-1-1-12 0,2 1-5 15,-2-1-8-15,2 2-7 0,1 0-1 0,0 0-7 0,0-2 5 16,1 0-1-16,1 1-3 0,0-1-5 0,1-1-6 16,-1 2-8-16,2-1-6 0,0-1-13 0,1-1-9 15,1 1-1-15,-6-3-6 0,15 3-24 0,-7-2-23 16,-1-2-23-16,3-1-25 0,0-1-13 0,0 1-3 31,-2-2 6-31,-2 0 5 0,-2-1 16 0,1 2 24 0,-2 0 27 16,0-1 42-16,-1 0 42 0,1 1 47 15,-2 0 33-15,-1 3 26 0,3-5 6 0,-3 5-6 0,0 0 0 16,4-4-19-16,-4 4-20 0,0 0-15 0,0 0-19 16,0 0 5-16,1 15-7 0,-4 4-7 0,2 15-6 0,-3 3-6 15,-1 2-3-15,1 6 2 0,-6 34 4 0,8-28-4 16,-3-11-9-16,2 1-10 0,-2 0-7 0,3-3-11 0,-1-3-7 16,-1-6-6-16,2-7-7 0,-1 0-5 0,1-2-7 15,-1-6-13-15,2-4-15 0,0 0-22 0,0-4-21 0,-1-1-41 16,0-1-58-16,-1-2-67 0,3-2-65 0,0 0-59 15,-11-12-60-15,4-6-66 0,1-4-402 0,1-12-1002 0,2-6 267 16</inkml:trace>
          <inkml:trace contextRef="#ctx0" brushRef="#br0" timeOffset="51556.8493">1426 3473 737 0,'0'0'436'16,"0"0"-40"-16,0 0-29 0,0 0-26 0,0 0-20 16,-7 12-30-16,7-12-28 0,0 0-26 0,0 0-28 0,0 0-22 15,0 0-19-15,0 0-18 0,0 0-9 16,0 0-9-16,0 0-13 0,0 0-14 0,16-5-18 16,-16 5-20-16,0 0-17 0,-2-5-17 0,2 5-16 0,-7-7-9 15,2 4-16-15,-4-1 5 0,2 1-1 0,1 0 0 16,-1 3-2-16,2-1 0 0,5 1-2 0,-10 0 4 15,10 0-2-15,-7 1 2 0,7-1-6 0,-8 3 8 16,7 1 4-16,1-4 12 0,-1 10 6 0,1-6 4 0,2 5-4 16,2 0 1-16,1 1-1 0,5 6 0 0,-3-5-22 15,6 2-21-15,0-1-45 0,0-4-43 0,5 1-52 16,-6-4-50-16,1-1-66 0,-2-4-280 0,7 1-671 0,-2-2 183 16</inkml:trace>
          <inkml:trace contextRef="#ctx0" brushRef="#br0" timeOffset="51795.3746">1606 3401 350 0,'-9'0'355'16,"2"1"-53"-16,7-1-41 0,-10 0-25 0,8 3-23 16,2-3-17-16,-4 3-13 0,4-3-9 0,-1 7 5 15,1-7-3-15,-2 6-6 0,2-6 17 0,2 8 4 16,-1-4-1-16,3 1-2 0,-1 2-8 0,1 0-13 0,1 1-7 15,1 0-8-15,-2 1-8 0,1 0-9 0,0 0-13 16,0 1-11-16,0 7-11 0,-1 2-21 0,-4-3-52 16,-2 2-67-16,1-1-75 0,-3-3-107 0,2-4-102 15,-1-3-256-15,1-1-696 0,-2-3 188 0</inkml:trace>
          <inkml:trace contextRef="#ctx0" brushRef="#br0" timeOffset="51999.2468">1811 3147 4765 0,'2'-6'645'16,"-1"3"-292"-16,-2-1-161 0,1 4-61 0,1-3-34 0,-1 3-17 16,0 0-18-16,0 0-7 0,0 0-11 0,0 0-4 15,-1 17 0-15,1 5-7 0,-3 14-4 0,-1 1-4 0,1 2 7 32,0 2-12-32,1-3 3 0,0 2-12 0,0-2 7 15,1-2-5-15,2-3-33 0,-1-6-26 0,0-6-30 0,0-3-42 16,0-5-54-16,1-1-55 0,-1-4-49 15,-1 0-61-15,1-4-90 0,0-4-264 0,0 0-830 0,0 0 224 16</inkml:trace>
          <inkml:trace contextRef="#ctx0" brushRef="#br0" timeOffset="52193.606">1772 3373 3955 0,'0'0'637'0,"-5"-3"-302"16,5 3-143-16,0 0-58 0,-6-2-9 0,6 2-4 15,0 0-19-15,0 0-8 0,0 0-12 16,0 0-4-16,0 0-11 0,0 0-7 0,0 0-11 0,0 0-5 15,28 5 10-15,-18-1-16 0,0 1 0 0,-1 1 4 16,5 4-1-16,-2 3-1 0,-2 1-6 0,1 0-5 0,-5-2-17 16,1-1-34-16,-4 0-44 0,0-1-59 15,1 1-62-15,-2-2-71 0,1-1-79 0,-1-1-96 0,0-3-253 16,-1 0-824-16,-1-4 222 0</inkml:trace>
          <inkml:trace contextRef="#ctx0" brushRef="#br0" timeOffset="52301.0838">1934 3253 418 0,'-9'-7'528'0,"2"1"-112"0,-1 3-79 15,3 0-55-15,0 0-59 0,3 2-81 0,2 1-91 0,0 0-101 0,-8-1-99 0,8 1-143 0,0 0-349 32,0 0 99-32</inkml:trace>
          <inkml:trace contextRef="#ctx0" brushRef="#br0" timeOffset="52653.5409">2040 3374 341 0,'-2'3'377'16,"0"0"-64"-16,2-3-29 0,0 7-17 0,-1-4-11 16,1-3-17-16,1 7 2 0,1-2-2 0,-1-1-1 0,1 0-2 15,1 0-1-15,1 0-6 0,0 0-2 0,1-1-9 16,-2-1-4-16,2 2-10 0,0-2-9 0,2 0-1 15,-2 1-12-15,-5-3-16 0,11 1-15 0,-6 1-16 16,-5-2-16-16,9 1-9 0,-9-1-27 0,6-1-37 0,-6 1-46 16,3-4-40-16,-3 4-39 0,-1-10-45 15,-1 6-30-15,-3-4-14 0,-2 1-15 0,-2 0-9 0,0 0-7 16,0-1 9-16,-6 0 13 0,4 0 16 0,1 2 14 16,2 2 26-16,4 0 14 0,-1 1 24 0,1 0 17 15,1 1 4-15,3 2 5 0,-1-5 6 0,1 5 8 16,4-7 4-16,1 4 3 0,-1 0 4 0,0-1 4 15,5-2 3-15,0 2 1 0,1-2-3 0,1 1-23 0,-1 0-22 16,2 0-29-16,-2 2-52 0,0-2-43 0,2 1-147 16,-2 0-408-16,0 2 114 0</inkml:trace>
          <inkml:trace contextRef="#ctx0" brushRef="#br0" timeOffset="52949.8814">2241 3274 652 0,'0'0'507'16,"5"3"-50"-16,-5-3-35 0,0 0-39 0,0 0-33 0,1 3-33 15,-1-3-31-15,0 0-15 0,4 7-7 0,-2-2-13 16,2 4-10-16,-1 0-18 0,0 2-15 0,0 5-15 16,1 1-20-16,-1 0-21 0,0-1-17 0,-1-2-2 15,1-3-20-15,0-1-12 0,-3 0-12 0,2-1-27 16,1-2-28-16,-2-1-27 0,-1 0-14 0,2-5-17 0,-2-1-3 16,2 5 3-16,-2-5-2 0,0 0 1 0,0 0 0 15,19-11 2-15,-4 1 3 0,-6-2 2 0,4-3-1 16,-2-1 4-16,0 2 5 0,0 0-1 0,0 0 1 15,-2 4 9-15,-1 2 8 0,-3 2 8 0,0 0 4 0,-1 1 3 16,-1 0-2-16,0 3 5 0,-3 2 0 0,4-1 0 16,-4 1 0-16,0 0-1 0,6 14-4 15,-5 5-5-15,1-2-19 0,-4 2-30 0,4 1-38 0,0 0-42 16,2 1-40-16,-2-1-41 0,3-3-33 16,-1 1-32-16,1-6-43 0,2-3-68 0,-2-1-212 15,3-3-699-15,1 0 189 0</inkml:trace>
        </inkml:traceGroup>
        <inkml:traceGroup>
          <inkml:annotationXML>
            <emma:emma xmlns:emma="http://www.w3.org/2003/04/emma" version="1.0">
              <emma:interpretation id="{CC382C13-787E-44AF-99FE-E0B039F68F46}" emma:medium="tactile" emma:mode="ink">
                <msink:context xmlns:msink="http://schemas.microsoft.com/ink/2010/main" type="inkWord" rotatedBoundingBox="3368,4255 5385,4185 5427,5372 3409,5442"/>
              </emma:interpretation>
              <emma:one-of disjunction-type="recognition" id="oneOf19">
                <emma:interpretation id="interp95" emma:lang="en-US" emma:confidence="0.5">
                  <emma:literal>Truthy</emma:literal>
                </emma:interpretation>
                <emma:interpretation id="interp96" emma:lang="en-US" emma:confidence="0">
                  <emma:literal>Trusty</emma:literal>
                </emma:interpretation>
                <emma:interpretation id="interp97" emma:lang="en-US" emma:confidence="0">
                  <emma:literal>Trustily</emma:literal>
                </emma:interpretation>
                <emma:interpretation id="interp98" emma:lang="en-US" emma:confidence="0">
                  <emma:literal>Trashy</emma:literal>
                </emma:interpretation>
                <emma:interpretation id="interp99" emma:lang="en-US" emma:confidence="0">
                  <emma:literal>truthy</emma:literal>
                </emma:interpretation>
              </emma:one-of>
            </emma:emma>
          </inkml:annotationXML>
          <inkml:trace contextRef="#ctx0" brushRef="#br0" timeOffset="53987.7536">3105 3110 245 0,'-1'-4'687'0,"1"2"-115"16,0 2-59-16,0 0-57 0,-1-3-48 0,1 3-48 15,0 0-45-15,0 0-38 0,0 0-30 0,0 0-20 16,0 0-7-16,0 15-4 0,1 2-7 0,-1 2-13 15,1-1-15-15,-1 5-14 0,2 0-11 0,-1 1-17 16,-1-1-11-16,1 0-17 0,2 0-8 0,-1-1-10 16,-1 1-4-16,1-1-22 0,0-3-39 0,2-2-42 0,-3-3-52 15,2-2-62-15,-2-3-64 0,2-2-59 0,-3-1-73 16,-3-5-99-16,1 3-269 0,2-4-829 0,0 0 224 31</inkml:trace>
          <inkml:trace contextRef="#ctx0" brushRef="#br0" timeOffset="54147.9263">2926 3058 5502 0,'-3'-4'391'0,"1"3"-183"0,0-2-80 0,2 3 10 0,0 0-12 16,0 0 4-16,6-6 15 0,4 3 1 0,9-3-4 0,5-1 5 0,12-2-2 16,6 0-2-16,-4 1-2 0,2 1-6 15,-1 1-7-15,0-1-15 0,-11 4-12 0,-6-2-19 31,-3 2-82-31,-6-1 0 0,-1 2 0 0,-3 0 0 0,-3 0 0 16,0 2 0-16,-1 0 0 0,-5 0-224 0,0 0-94 0,4-1-105 16,-4 1-137-16,0 0-366 0,-13 6-1111 0,3-1 296 15</inkml:trace>
          <inkml:trace contextRef="#ctx0" brushRef="#br0" timeOffset="54607.4859">3305 3277 376 0,'0'0'535'16,"-8"0"-92"-16,8 0-54 0,0 0-50 0,-4-3-44 0,4 3-35 15,0 0-35-15,0 0-25 0,0 0-23 0,0 0-21 16,0 0-13-16,-6 6-14 0,6-3-12 0,0 3-11 16,0-2-8-16,1 5 2 0,0 0-7 0,1 0-8 15,0 1 2-15,1-2-3 0,-2 2 3 0,3-3 2 16,-2 0 2-16,3 2 10 0,-1-4 5 0,-1-1 8 0,-1 0 3 15,1-1 4-15,-1 0 5 0,-1 0 3 16,-1-3-4-16,4 3 2 0,-4-3 7 0,0 0-9 0,8 0-12 16,-8 0-10-16,9-6-13 0,-2-1 2 0,0-2-17 15,-2 2-12-15,3-2-4 0,-2-1-6 0,-1 0-9 16,0 2-15-16,0-2-25 0,-1 2-16 0,0 1-28 0,0-1-26 0,-1 3-26 16,2-4-35-16,2 3-31 0,-2 0-26 0,4 0-36 15,-1 0-25-15,2 2-21 0,0 2-23 0,0-2-33 16,1 2-23-16,1-1-258 0,-2 3-724 0,0 0 197 0</inkml:trace>
          <inkml:trace contextRef="#ctx0" brushRef="#br0" timeOffset="55064.8616">3610 3293 463 0,'0'0'428'15,"0"0"-69"-15,-6 0-49 0,6 0-49 0,0 0-30 0,0 0-25 16,-8 4-25-16,8-4-22 0,-3 5-2 0,1 0 0 15,1-1-6-15,1 1 3 0,0 0-3 0,0 0-2 16,1 0-1-16,2 1-9 0,-1-1-9 0,1 1-9 16,4-1-13-16,-1 0-8 0,0 1-6 0,-2-3-7 15,1 0-11-15,2 0-7 0,-2-2-15 0,-5-1-13 0,11 3-23 16,-11-3-21-16,11 0-24 0,-11 0-17 0,10-4-11 16,-5 1-5-16,-1-1 1 0,4-2 1 0,-4-3 0 15,-1 0 11-15,0 0 2 0,-1-1 17 0,0 3 13 16,-1 0 25-16,0 1 12 0,0 2 23 0,-1-1 10 15,2 3 9-15,-2 2 3 0,1-6-3 0,-1 6-5 16,0-4-10-16,0 4-5 0,0 0-6 0,0 0-3 16,0 0-1-16,0 0 0 0,0 0 2 0,12 15-1 0,-10-5-4 15,6 4-3-15,0 2-3 0,2 0-1 16,-3-1-4-16,0 1-25 0,3 1-54 0,0-4-60 0,0-2-51 0,-3-2-70 0,2-1-81 0,-2-2-242 16,2-3-677-16,0 1 185 0</inkml:trace>
          <inkml:trace contextRef="#ctx0" brushRef="#br0" timeOffset="55401.982">3882 3308 448 0,'0'0'460'0,"0"0"-43"0,0 0-28 0,0 0-17 15,0 0-25-15,0 0-22 0,0 0-25 0,6 3-22 16,-6-3-25-16,0 0-19 0,0 0-22 0,0 0-19 16,11 0-19-16,-11 0-18 0,0 0-17 0,0 0-13 0,0 0-29 15,9-2-43-15,-9 2-39 0,1-3-29 16,-1 3-23-16,0 0-11 0,0 0 1 0,-5-8-5 0,5 8 5 16,-4-3 9-16,4 3-1 0,-7-3 6 0,3 3 1 15,4 0 2-15,0 0 8 0,-7-3 4 0,7 3 22 16,0 0 13-16,0 0 11 0,-6 8 17 0,6-4 10 15,0 2 5-15,1-2 5 0,0 6-5 0,3 0-1 16,0 1-4-16,4 5-7 0,3 0-12 0,-1-3-28 0,2-3-42 16,2 3-57-16,-3-3-66 0,0-4-75 0,-1 0-99 15,-3-3-249-15,3 0-696 0,0-3 188 0</inkml:trace>
          <inkml:trace contextRef="#ctx0" brushRef="#br0" timeOffset="55667.4176">4251 3011 3659 0,'-8'-3'529'16,"4"1"-239"-16,0 1-106 0,0-1-57 0,4 2-28 0,-5 0-15 16,5 0-9-16,0 0-5 0,-8 6 6 0,3 4 14 15,-1 9 17-15,0 2 13 0,-2 18 14 0,-3 4 7 16,-4 34 20-16,2-22 12 0,1 21 4 0,2-27 1 15,3-6-7-15,-1 1-13 0,2 1-9 0,-4 31-16 16,3-29-10-16,2-11-14 0,1 1-8 0,2-1-10 16,-2-10-36-16,3-4-46 0,0-1-51 0,2-2-71 0,-2-5-79 15,1-3-80-15,0-2-75 0,0-3-117 0,-3-4-388 16,3-2-1022-16,0 0 274 0</inkml:trace>
          <inkml:trace contextRef="#ctx0" brushRef="#br0" timeOffset="56570.4276">4251 3259 786 0,'-2'-3'523'0,"2"3"-47"0,0 0-42 0,-2-2-39 0,2 2-37 15,0 0-31-15,0 0-27 0,0 0-15 0,-1 12-11 31,1-1-5-31,0 10-8 0,1-1-28 0,0 4-19 0,-2 11-9 16,3-8-29-16,0-5-8 0,0 2-23 0,1 11 2 16,-1-9-28-16,1-6-10 0,-1 2-8 0,2-1-20 15,1-3-44-15,-1-4-54 0,0-3-54 0,-3-5-60 16,4 3-57-16,-1-3-62 0,-2-3-61 0,3-3-80 16,-5 0-308-16,0 0-839 0,13-15 226 0</inkml:trace>
          <inkml:trace contextRef="#ctx0" brushRef="#br0" timeOffset="56732.2495">4427 3234 421 0,'0'0'591'0,"0"0"-103"16,-4-4-64-16,4 4-43 0,0 0-39 0,0 0-36 0,-5 9-29 15,5 1-25-15,-2 6-21 0,1 2-20 0,1 4-13 16,1 0-15-16,-1 2-15 0,0 12-16 0,3-9-14 16,-2-3-14-16,0-2-12 0,0 1-10 0,0-2-21 15,2-2-37-15,1-1-46 0,-3-6-60 0,0-1-68 16,-1-3-76-16,-1-1-85 0,-2-3-333 0,2 0-749 15,1-4 204-15</inkml:trace>
          <inkml:trace contextRef="#ctx0" brushRef="#br0" timeOffset="56897.3087">4267 3422 546 0,'-3'-1'699'15,"3"1"-126"-15,-2-4-71 0,2 4-53 0,0 0-61 16,-1-5-45-16,1 5-46 0,7-2-30 0,2 0-34 15,2 2-57-15,2-1-55 0,-2 0-79 0,8 2-79 16,0-4-90-16,-1 1-89 0,1 2-100 0,-6-1-224 16,0 1-647-16,-3-3 178 0</inkml:trace>
          <inkml:trace contextRef="#ctx0" brushRef="#br0" timeOffset="57326.6261">4580 3411 324 0,'-4'4'267'15,"2"-2"-11"-15,2-2-1 0,-4 4-8 0,2-3-9 0,2-1-13 0,0 0-13 16,-5 4-14-16,5-4-10 0,-4 3-12 0,4-3-5 15,-1 5-3-15,-1-2-6 0,2-3-2 0,-1 7-7 16,2-4-17-16,-1-3-7 0,2 8-16 0,-1-3-3 16,1 0-14-16,1-2-10 0,1 2-10 0,-2-2-26 0,2 0-1 15,0 2-17-15,-2-3-22 0,2 0-8 0,1 1-8 16,-5-3-21-16,6 1 0 0,-6-1-5 0,0 0-4 16,0 0 0-16,11-4 1 0,-7 0 3 0,-2-1 4 15,1 1 3-15,-2-1 10 0,0 1 19 0,1-1 21 0,-2 1 20 16,0-1 14-16,0 5 10 0,0-7 8 15,-2 4 5-15,2 3 2 0,0-5-7 0,0 5-9 16,0-5-6-16,0 5-11 0,0 0-6 0,0 0-4 0,0 0-4 16,0 0-6-16,0 0 0 0,0 0-3 0,0 0-2 15,2 22-1-15,0-14-7 0,1 4 0 0,1-2-12 16,4 6-17-16,-1-3-30 0,3 2-31 0,-1-4-45 16,-3-2-43-16,3-1-46 0,0-2-58 0,6 1-53 0,-2-5-204 15,-1-4-626-15,-1 2 171 0</inkml:trace>
          <inkml:trace contextRef="#ctx0" brushRef="#br0" timeOffset="57716.6419">4786 3421 466 0,'-5'5'324'0,"2"2"-48"0,1-1-27 0,0 0-34 15,2 1-18-15,0-1-24 0,1-2-16 0,0 2-17 16,3 2-14-16,1-1-14 0,-1-2-18 0,1-2-8 15,1 0-6-15,4 1-10 0,0 0-3 0,-2-3-4 16,2-1-2-16,0 0-4 0,0-1 1 0,-2-1-3 0,0-2-4 16,1 0 0-16,-2-2-2 0,1 2-5 0,-1-3-2 15,-1-1 3-15,0 1 14 0,-1-3 15 0,1-1 21 16,-1 2 16-16,-1 0 24 0,-1-1 37 0,-1 0 30 16,-1 2 37-16,3 1 33 15,-4 0 14-15,1 2 3 0,-1 2-8 0,2 0-16 0,-2 1-19 16,0 2-21-16,0 0-19 0,0 0-17 0,0 0-15 15,-3 8-14-15,1 14-12 0,-3 16-10 0,-1 7-5 16,-1 34 3-16,3-24-1 0,-1 21-11 0,4-24-6 16,-2-12-9-16,1 3-47 0,-2-1-62 0,0-3 0 0,2 1 0 15,-5-5 0-15,4-9 0 0,-1-6 0 0,0-2 0 16,0-2 0-16,1-4 0 0,0-2 0 0,-2-4 0 16,2-2 0-16,-1-1-156 0,4-3-191 0,-11-5-85 15,7 2-103-15,-9-12-398 0,4-5-1122 0,4-3 300 0</inkml:trace>
        </inkml:traceGroup>
        <inkml:traceGroup>
          <inkml:annotationXML>
            <emma:emma xmlns:emma="http://www.w3.org/2003/04/emma" version="1.0">
              <emma:interpretation id="{87D5B701-8674-4493-9465-FDB367512791}" emma:medium="tactile" emma:mode="ink">
                <msink:context xmlns:msink="http://schemas.microsoft.com/ink/2010/main" type="inkWord" rotatedBoundingBox="5620,4674 5728,4670 5732,4789 5624,4793"/>
              </emma:interpretation>
              <emma:one-of disjunction-type="recognition" id="oneOf20">
                <emma:interpretation id="interp100" emma:lang="en-US" emma:confidence="0.5">
                  <emma:literal>=</emma:literal>
                </emma:interpretation>
                <emma:interpretation id="interp101" emma:lang="en-US" emma:confidence="0">
                  <emma:literal>_</emma:literal>
                </emma:interpretation>
                <emma:interpretation id="interp102" emma:lang="en-US" emma:confidence="0">
                  <emma:literal>:</emma:literal>
                </emma:interpretation>
                <emma:interpretation id="interp103" emma:lang="en-US" emma:confidence="0">
                  <emma:literal>-</emma:literal>
                </emma:interpretation>
                <emma:interpretation id="interp10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57921.1243">5170 3431 473 0,'5'-2'615'16,"0"-2"-51"-16,3 1-41 0,3-2-41 0,-3 0-38 15,2 1-49-15,0 0-36 0,-1 1-45 0,-2-1-34 0,0 3-33 16,-1-1-40-16,-1 0-53 0,-1 0-88 0,-4 2-90 16,0 0-97-16,0 0-106 0,0 0-113 0,0 0-267 15,0 0-728-15,0 0 199 0</inkml:trace>
          <inkml:trace contextRef="#ctx0" brushRef="#br0" timeOffset="58039.1298">5182 3512 356 0,'10'-1'722'0,"-6"0"-131"16,-4 1-73-16,8-3-52 0,-3 2-42 0,0-1-56 16,-1 0-40-16,6 0-39 0,-1 0-38 0,1-1-76 15,-4 2-107-15,3-1-125 0,-9 2-140 0,10-1-124 16,-10 1-225-16,8-2-653 0,-8 2 178 0</inkml:trace>
        </inkml:traceGroup>
        <inkml:traceGroup>
          <inkml:annotationXML>
            <emma:emma xmlns:emma="http://www.w3.org/2003/04/emma" version="1.0">
              <emma:interpretation id="{F3DFFDE9-6E23-4E04-9371-D9E88B475265}" emma:medium="tactile" emma:mode="ink">
                <msink:context xmlns:msink="http://schemas.microsoft.com/ink/2010/main" type="inkWord" rotatedBoundingBox="5775,4401 6289,4383 6314,5119 5801,5137"/>
              </emma:interpretation>
              <emma:one-of disjunction-type="recognition" id="oneOf21">
                <emma:interpretation id="interp105" emma:lang="en-US" emma:confidence="0.5">
                  <emma:literal>T,</emma:literal>
                </emma:interpretation>
                <emma:interpretation id="interp106" emma:lang="en-US" emma:confidence="0">
                  <emma:literal>T</emma:literal>
                </emma:interpretation>
                <emma:interpretation id="interp107" emma:lang="en-US" emma:confidence="0">
                  <emma:literal>TI</emma:literal>
                </emma:interpretation>
                <emma:interpretation id="interp108" emma:lang="en-US" emma:confidence="0">
                  <emma:literal>I,</emma:literal>
                </emma:interpretation>
                <emma:interpretation id="interp109" emma:lang="en-US" emma:confidence="0">
                  <emma:literal>Th</emma:literal>
                </emma:interpretation>
              </emma:one-of>
            </emma:emma>
          </inkml:annotationXML>
          <inkml:trace contextRef="#ctx0" brushRef="#br0" timeOffset="58405.3781">5553 3249 698 0,'-5'1'539'15,"5"-1"-71"-15,-2 3-55 0,2-3-38 0,-2 1-25 16,1 3-19-16,1 1-11 0,0 4-7 0,0 2-10 16,2 6-19-16,-1 3-12 0,1-3-14 0,2 1-24 15,-3 3-16-15,1-3-24 0,0 2-22 0,-1-1-16 0,1 0-18 16,0-1-12-16,0 0-13 0,1-2-29 0,-2-3-51 15,0-2-62-15,0-1-66 0,1-3-73 0,-2-1-67 16,0 0-70-16,0-4-85 0,0-2-325 0,0 0-856 16,0 0 232-16</inkml:trace>
          <inkml:trace contextRef="#ctx0" brushRef="#br0" timeOffset="58652.1009">5327 3222 338 0,'0'0'711'0,"8"-8"-79"0,-3 6-22 0,7-1-17 0,9-3-30 16,0-1-30-16,2-2-35 0,1 3-33 0,1-2-39 15,11-5-36-15,3 3-31 0,-8 3-31 0,-7 1-50 16,0 0-15-16,-2 1-30 0,-5 1-25 0,-3 1-22 15,-3-1-38-15,-2 2-43 0,-2 0-51 0,-2 1-59 16,-1 0-58-16,0-1-71 0,-4 2-70 0,0 0-80 0,0 0-95 16,0 0-108-16,0 0-396 0,-16 9-1061 0,7-6 285 15</inkml:trace>
          <inkml:trace contextRef="#ctx0" brushRef="#br0" timeOffset="59452.313">5852 3534 4028 0,'0'0'576'0,"0"0"-247"0,0 0-119 0,0 0-74 15,0 0-26-15,0 0-11 0,-7 2-6 0,6 3-9 0,-3 3-10 32,1 9 3-32,-2 2-8 0,-3 0-7 0,2 3-7 15,0-1-2-15,2 2 4 0,-5 10-17 0,3-5-6 16,1-6-43-16,-1-1-57 0,2-3-80 0,1-1-86 16,2-4-93-16,1-4-91 0,-1-1-273 0,2-5-826 15,-1-3 223-15</inkml:trace>
        </inkml:traceGroup>
        <inkml:traceGroup>
          <inkml:annotationXML>
            <emma:emma xmlns:emma="http://www.w3.org/2003/04/emma" version="1.0">
              <emma:interpretation id="{BBD8D5CB-F258-45B9-B77F-C631640C1DD3}" emma:medium="tactile" emma:mode="ink">
                <msink:context xmlns:msink="http://schemas.microsoft.com/ink/2010/main" type="inkWord" rotatedBoundingBox="6512,4363 7600,4325 7615,4744 6527,4782"/>
              </emma:interpretation>
              <emma:one-of disjunction-type="recognition" id="oneOf22">
                <emma:interpretation id="interp110" emma:lang="en-US" emma:confidence="0.5">
                  <emma:literal>Flu:</emma:literal>
                </emma:interpretation>
                <emma:interpretation id="interp111" emma:lang="en-US" emma:confidence="0">
                  <emma:literal>Ilu:</emma:literal>
                </emma:interpretation>
                <emma:interpretation id="interp112" emma:lang="en-US" emma:confidence="0">
                  <emma:literal>Fin:</emma:literal>
                </emma:interpretation>
                <emma:interpretation id="interp113" emma:lang="en-US" emma:confidence="0">
                  <emma:literal>Feu:</emma:literal>
                </emma:interpretation>
                <emma:interpretation id="interp114" emma:lang="en-US" emma:confidence="0">
                  <emma:literal>I-u:</emma:literal>
                </emma:interpretation>
              </emma:one-of>
            </emma:emma>
          </inkml:annotationXML>
          <inkml:trace contextRef="#ctx0" brushRef="#br0" timeOffset="59931.3708">6062 3122 5356 0,'1'-3'383'16,"-1"3"-211"-16,0-4-73 0,0 4-8 0,0 0 27 0,8-4 21 15,-4 4-10-15,-4 0-17 0,11-2-19 16,-1-1-11-16,8 0-9 0,3 2-7 0,-3-1-11 0,1 0-8 16,-5 2-41-16,-2 0-61 0,-3 0-80 0,1 4-86 15,-4-3-81-15,-1 3-96 0,-2 1-421 0,-3 3-983 16,-3 1 264-16</inkml:trace>
          <inkml:trace contextRef="#ctx0" brushRef="#br0" timeOffset="59754.8067">6111 3188 516 0,'0'0'550'0,"0"0"-55"0,0 0-39 0,-5 3-50 16,5-3-37-16,0 0-36 0,-4 5-29 0,3 1-13 15,0 4-22-15,1 8-17 0,-1 1-18 0,1-1-25 32,1 4-23-32,0-2-14 0,-1 1-22 0,3-2-14 15,-3 2-12-15,4-2-15 0,-1 0-4 0,0-1-22 16,-1-2-33-16,1-3-39 0,0-3-52 0,-1-1-66 15,1-4-69-15,-2 0-69 0,1-1-78 0,-2-4-355 0,0 0-814 16,0 0 220-16</inkml:trace>
          <inkml:trace contextRef="#ctx0" brushRef="#br0" timeOffset="60077.7784">6136 3358 5415 0,'0'0'456'0,"0"0"-264"0,9-3-104 0,-9 3-25 0,5-4-30 15,-2 3-4-15,3-3-3 0,2 1-20 0,1-2-38 16,0 1-68-16,0 1-94 0,0 0-110 0,1 1-122 0,-2 1-299 16,2 0-872-16,-10 1 235 0</inkml:trace>
          <inkml:trace contextRef="#ctx0" brushRef="#br0" timeOffset="60500.0023">6404 3455 678 0,'0'0'578'0,"0"0"-69"16,0 0-51-16,0-10-44 0,1 4-46 0,1-2-44 0,1-2-34 15,1-7-34-15,1 0-31 0,-3-2-23 0,1-1-26 16,-1-2-27-16,1-2-30 0,1-9-22 0,-4-2-20 15,-2 0-15-15,0 10-13 0,-1 6-9 0,-2-1-7 16,3 4 2-16,1 3 0 0,-2 4 13 0,2 0 5 0,-2 3-1 16,3 3-4-16,-1-1-6 0,1 4-9 0,-1-5-2 15,1 5-5-15,0 0-1 0,0 0 0 0,-2 19-7 16,2 1 1-16,2 0-1 0,-1 4 0 0,3 10 6 16,1-7 9-16,-1-3 9 0,4 10 1 0,-1-7 1 0,-1-6-1 15,0 1-7-15,2-2 3 0,0-2-9 0,1 1-20 16,0-3-37-16,-2-5-51 0,1-2-64 0,1 0-73 15,0-3-88-15,-1-2-92 0,2-3-268 0,2-1-797 0,-4-1 216 16</inkml:trace>
          <inkml:trace contextRef="#ctx0" brushRef="#br0" timeOffset="61064.9656">6554 3292 353 0,'-2'1'322'0,"2"-1"-23"16,0 0-20-16,0 0-14 0,0 0-1 0,0 0-9 16,4 6-9-16,-4-6-8 0,3 2-11 15,-3-2-13-15,5 2-11 0,-5-2-15 0,0 0-13 0,7 3-13 16,-7-3-20-16,4 1-14 0,-4-1-9 0,0 0-14 15,0 0-9-15,6 2-13 0,-6-2-4 0,0 0-9 16,0 0-6-16,0 0-20 0,0 0-13 0,0 0-8 16,9-4-5-16,-9 4-6 0,3-4 0 0,-3 4-2 0,1-4-3 15,-1 4 4-15,3-4 6 0,-3 4 6 0,0 0 6 16,1-4 3-16,-1 4 7 0,0 0-2 0,0 0-2 16,0-5-5-16,0 5-1 0,0 0 0 0,0 0-4 15,0 0 2-15,0 0 5 0,0 0 5 0,0 0 4 0,0 0-6 16,5 14-4-16,-4-5 1 0,2 1-2 0,-1 1-6 15,1-1 2-15,0 1-6 0,0-2 1 0,2 7-5 16,1-3 1-16,-1-3 1 0,0-1-5 0,1 0-2 16,0-2-4-16,1-2-10 0,0 1-8 0,2-1-12 0,-1-2-18 15,0-2-22-15,-1-1-20 0,-7 0-31 0,16-3-8 16,-6-1-3-16,-2-1 3 0,0-3-2 0,0 0 3 16,-1-1 8-16,2-6 12 0,-3 4 11 0,-1 0 14 0,-1 1 21 15,0 2 29-15,-3 1 27 0,2 1 27 0,-2 2 9 16,0-1 21-16,-1 2 11 0,1-1 0 0,-1 4-5 15,3-4-3-15,-3 4-1 0,0 0 1 0,0 0 1 16,0 0 0-16,0 0-1 0,5 10-2 0,-2-1-2 0,-2-1-2 16,3 2-6-16,-2 2-1 0,4 3-7 0,-1-1-4 15,1 1-2-15,0-3-7 0,-1-2-35 0,0-1-45 0,2 0-65 16,2-2-71-16,-2-1-89 0,-1-1-350 0,3-1-751 16,-1-3 203-16</inkml:trace>
          <inkml:trace contextRef="#ctx0" brushRef="#br0" timeOffset="61272.2384">7054 3280 536 0,'-7'-1'637'0,"7"1"-101"0,0 0-51 0,0 0-39 16,0 0-37-16,0 0-42 0,0 0-42 0,0 0-38 15,0 0-32-15,0 0-33 0,22-2-28 0,-16 0-64 16,-6 2-84-16,8 0-98 0,-8 0-106 0,6 2-89 16,-6-2-97-16,0 0-215 0,2 6-669 0,-2-6 181 0</inkml:trace>
          <inkml:trace contextRef="#ctx0" brushRef="#br0" timeOffset="61401.5483">7100 3373 5795 0,'8'0'223'0,"-8"0"-105"0,8-2-66 0,-8 2-17 0,4-3-5 0,-4 3-7 16,6-1-6-16,0 0-8 0,-6 1-33 0,9-2-62 0,-3 0-87 16,-1 1-92-16,-5 1-125 0,8 0-352 15,-8 0-889-15,0 0 239 0</inkml:trace>
        </inkml:traceGroup>
        <inkml:traceGroup>
          <inkml:annotationXML>
            <emma:emma xmlns:emma="http://www.w3.org/2003/04/emma" version="1.0">
              <emma:interpretation id="{CEDE3AE2-9D2D-4E8D-9E38-B7346265403F}" emma:medium="tactile" emma:mode="ink">
                <msink:context xmlns:msink="http://schemas.microsoft.com/ink/2010/main" type="inkWord" rotatedBoundingBox="7701,4076 8039,4064 8074,5063 7736,5075"/>
              </emma:interpretation>
              <emma:one-of disjunction-type="recognition" id="oneOf23">
                <emma:interpretation id="interp115" emma:lang="en-US" emma:confidence="0.5">
                  <emma:literal>t)</emma:literal>
                </emma:interpretation>
                <emma:interpretation id="interp116" emma:lang="en-US" emma:confidence="0">
                  <emma:literal>H</emma:literal>
                </emma:interpretation>
                <emma:interpretation id="interp117" emma:lang="en-US" emma:confidence="0">
                  <emma:literal>D</emma:literal>
                </emma:interpretation>
                <emma:interpretation id="interp118" emma:lang="en-US" emma:confidence="0">
                  <emma:literal>#</emma:literal>
                </emma:interpretation>
                <emma:interpretation id="interp119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61752.1453">7409 3110 4010 0,'-3'-1'620'0,"3"1"-280"0,-6-2-141 16,6 2-63-16,0 0-31 0,-6 0-20 0,6 0-24 15,0 0-13-15,-3 4-8 0,3 0 2 0,-1 6 3 0,2 0 6 16,1 8 4-16,-1 0 5 0,0 1 0 0,2 1-3 16,-2-1-5-16,3 4-1 0,-3-3-6 0,0 0-5 15,-1-2-2-15,3 2-2 0,-1-2-16 0,0-5-36 16,-1-3-41-16,0-1-70 0,2 0-69 0,-2-2-69 15,-1-2-62-15,1-4-83 0,-1-1-265 0,0 0-810 16,0 0 217-16</inkml:trace>
          <inkml:trace contextRef="#ctx0" brushRef="#br0" timeOffset="61970.0731">7265 3146 5110 0,'-3'-4'450'0,"3"4"-248"0,0 0-83 16,0 0 17-16,8-7 43 0,1 3 18 0,7-4-3 0,4-1-27 16,2 0-20-16,1 1-10 0,16-3-12 0,-10 1-10 0,-5 4-11 0,0-2-12 15,2 2-12-15,-6-2-4 0,-1 4-12 0,-4-1-22 16,-3 2-44-16,-2 1-56 0,-4 0-71 0,-1-1-80 16,0 3-90-16,-3-1-100 0,-2 1-111 0,0 0-340 0,0 0-1020 15,0 0 273-15</inkml:trace>
          <inkml:trace contextRef="#ctx0" brushRef="#br0" timeOffset="62237.8223">7396 2790 451 0,'0'0'662'0,"0"0"-112"15,0 0-47-15,0 0-26 0,13 12-24 0,-2 3-26 16,2 2-31-16,6 14-32 0,2 6-39 0,10 36-22 16,-2-1-29-16,-13-19-23 0,5 23-25 0,-11-23-24 15,2 23-19-15,-11-23-19 0,-2-10-12 0,-7 34-18 0,-4-29-39 0,3-7-79 0,-8-5-90 0,-3 3-95 16,2-5-105-16,-7-1-129 0,-4-2-384 0,5-4-945 0,-5-4 253 15</inkml:trace>
        </inkml:traceGroup>
      </inkml:traceGroup>
    </inkml:traceGroup>
    <inkml:traceGroup>
      <inkml:annotationXML>
        <emma:emma xmlns:emma="http://www.w3.org/2003/04/emma" version="1.0">
          <emma:interpretation id="{1D7C2BCE-7D49-4942-9773-5B502A06E7DD}" emma:medium="tactile" emma:mode="ink">
            <msink:context xmlns:msink="http://schemas.microsoft.com/ink/2010/main" type="paragraph" rotatedBoundingBox="448,5405 8738,4890 8813,6094 523,6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1B9075-07A7-4836-9929-1F65ABEA3915}" emma:medium="tactile" emma:mode="ink">
              <msink:context xmlns:msink="http://schemas.microsoft.com/ink/2010/main" type="line" rotatedBoundingBox="448,5405 8738,4890 8813,6094 523,6609"/>
            </emma:interpretation>
          </emma:emma>
        </inkml:annotationXML>
        <inkml:traceGroup>
          <inkml:annotationXML>
            <emma:emma xmlns:emma="http://www.w3.org/2003/04/emma" version="1.0">
              <emma:interpretation id="{8B0E87D1-D03A-4D50-9A2E-EF3AD3ABC149}" emma:medium="tactile" emma:mode="ink">
                <msink:context xmlns:msink="http://schemas.microsoft.com/ink/2010/main" type="inkWord" rotatedBoundingBox="453,6125 472,5536 569,5539 550,6128"/>
              </emma:interpretation>
              <emma:one-of disjunction-type="recognition" id="oneOf24">
                <emma:interpretation id="interp120" emma:lang="en-US" emma:confidence="0.5">
                  <emma:literal>p</emma:literal>
                </emma:interpretation>
                <emma:interpretation id="interp121" emma:lang="en-US" emma:confidence="0">
                  <emma:literal>.</emma:literal>
                </emma:interpretation>
                <emma:interpretation id="interp122" emma:lang="en-US" emma:confidence="0">
                  <emma:literal>P</emma:literal>
                </emma:interpretation>
                <emma:interpretation id="interp123" emma:lang="en-US" emma:confidence="0">
                  <emma:literal>r</emma:literal>
                </emma:interpretation>
                <emma:interpretation id="interp1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63622.2505">25 4386 511 0,'0'0'514'15,"0"0"-86"-15,0 0-55 0,0 0-48 0,0 0-27 0,-7 6-13 16,5 4-12-16,2 9-17 0,0 2-26 0,3 16-17 15,-1-9-21-15,1 12-24 0,-2-2-17 16,3 2-12-16,-2-7-16 0,2-4-11 0,-1-7-12 0,1 0-9 16,-2-1-7-16,2-1-12 0,-2-2-6 0,1-5-6 31,-3-2-2-31,1-3-8 0,0-2-5 0,1-1-1 0,-1 0 0 16,-1-2-3-16,0-3-2 0,1 5 1 15,-1-5-2-15,0 0-14 0,0 0-24 0,0 0-14 0,-1-23-16 16,-2 2-3-16,0-14-10 0,-1-3-9 0,0-3-2 15,0-2-8-15,1-38 10 0,1 30 0 0,2 13 10 0,-1-3 8 0,2 5 15 16,2 8 12-16,-2 8 2 0,2 0 4 0,-1 4-2 16,-1 1 0-16,2 4 1 0,-1 3 1 0,1 0-4 0,-1 2 0 15,1 2-6-15,-1 0 3 0,1 3 6 0,-3 1 2 16,10 0 3-16,-10 0 3 0,12 10-6 16,-2 4 4-16,-4-2-4 0,1 7-17 0,-3 2 5 0,-3 0-28 15,0 1-18-15,-2 0-7 0,-2 1-21 0,-3-4-17 16,0 1-15-16,-1-3-13 0,1-1-9 0,0-5-10 15,1-2-19-15,-1-2-13 0,0-3-26 0,1-2-56 16,0-2-172-16,5 0-525 0,0 0 145 0</inkml:trace>
        </inkml:traceGroup>
        <inkml:traceGroup>
          <inkml:annotationXML>
            <emma:emma xmlns:emma="http://www.w3.org/2003/04/emma" version="1.0">
              <emma:interpretation id="{7FF56C9A-CB06-476D-838B-02A58694B513}" emma:medium="tactile" emma:mode="ink">
                <msink:context xmlns:msink="http://schemas.microsoft.com/ink/2010/main" type="inkWord" rotatedBoundingBox="659,5471 3086,5190 3219,6341 793,6622"/>
              </emma:interpretation>
              <emma:one-of disjunction-type="recognition" id="oneOf25">
                <emma:interpretation id="interp125" emma:lang="en-US" emma:confidence="0.5">
                  <emma:literal>(congestion</emma:literal>
                </emma:interpretation>
                <emma:interpretation id="interp126" emma:lang="en-US" emma:confidence="0">
                  <emma:literal>(Congestion</emma:literal>
                </emma:interpretation>
                <emma:interpretation id="interp127" emma:lang="en-US" emma:confidence="0">
                  <emma:literal>Congestion</emma:literal>
                </emma:interpretation>
                <emma:interpretation id="interp128" emma:lang="en-US" emma:confidence="0">
                  <emma:literal>[congestion</emma:literal>
                </emma:interpretation>
                <emma:interpretation id="interp129" emma:lang="en-US" emma:confidence="0">
                  <emma:literal>[Congestion</emma:literal>
                </emma:interpretation>
              </emma:one-of>
            </emma:emma>
          </inkml:annotationXML>
          <inkml:trace contextRef="#ctx0" brushRef="#br0" timeOffset="63951.975">534 4153 605 0,'-15'3'409'0,"1"1"-54"0,-3 3-33 0,-1 3-27 0,-3 6-20 16,-3 10-21-16,-3 5-26 0,3 4-18 0,-15 34-5 15,18-19-1-15,8-12-6 0,0 6-4 0,-1 31-9 16,8-26-10-16,5-9-10 0,2-2-8 0,1-2-11 16,2 1-6-16,4-2-10 0,4-3-11 0,-2-4 4 15,7 6-19-15,-1-2-7 0,-1-9-16 0,-1-5-18 0,-1-2-29 16,1-1-47-16,1-2-64 0,2-2-70 0,-3-8-89 16,6-1-110-16,2-3-294 0,-2-5-770 0,1-5 209 15</inkml:trace>
          <inkml:trace contextRef="#ctx0" brushRef="#br0" timeOffset="64468.2248">556 4331 209 0,'-9'0'386'0,"0"3"-73"0,3-2-42 15,0 1-30-15,1 0-23 0,-1 1-23 0,1 1-12 16,-3 3-9-16,2-2-4 0,-2 5-4 0,3-1-6 16,-2 7 2-16,-1-1 9 0,2 2-6 0,0 0 2 0,2 0-4 31,1 1-12-31,2 0-7 0,4 0-1 0,0 0-9 16,2 1-6-16,3-3-4 0,1 1-8 0,1-3-6 15,1-1-14-15,2-2-9 0,0 2-12 0,0-5-16 16,-2-3-17-16,-1-2-18 0,0-2-22 0,2 1-23 0,-1-1-22 15,2-2-8-15,-4-2-6 0,0 0 0 0,2-1 0 16,-3-2 8-16,-2 1 10 0,-1 0 0 0,-1 0 10 16,0 2 14-16,-2-2 7 0,-2 5 6 0,5-5 8 15,-4 3 6-15,-1 2-5 0,4-5 0 0,-4 5-8 16,3-3-5-16,-3 3 8 0,0 0-6 0,0 0 2 0,4-4 2 16,-4 4 1-16,0 0 14 0,0 0 14 0,0 0 14 15,12 4 17-15,-4 0 5 0,2 0 6 0,2-1 5 16,-2 0-6-16,1 2 5 0,8 2-4 0,-1-2-4 0,0 0-6 15,1-2-2-15,-6 0-4 0,-1-1-5 0,-3-1-4 16,1 0-3-16,-2-1-2 0,-2 0-6 0,-6 0-1 16,9 0-3-16,-9 0-14 0,8-2-28 0,-7-1-38 15,-1 3-34-15,3-10-34 0,-6 5-34 0,-2-4-21 16,-2 0-9-16,-9 0-12 0,-4-2-12 0,-3 4-7 0,2 4-4 16,-4 2-3-16,1 1 1 0,1 1-14 0,1 1-14 15,2 3-177-15,1-3-504 0,7 3 139 16</inkml:trace>
          <inkml:trace contextRef="#ctx0" brushRef="#br0" timeOffset="64861.6236">985 4550 433 0,'0'0'426'0,"-7"-1"-83"0,7 1-41 0,0 0-44 0,0 0-30 15,-7 2-29-15,7-2-25 0,-5 7-20 0,4-2-15 0,0-1-10 16,-1 5-16-16,1-1-11 0,-1-1 4 0,1-1-8 16,1-1 1-16,-1 0 4 0,1-2 8 0,0-3 1 15,-2 6 14-15,2-6 4 0,0 5 13 0,0-5 1 16,2 4-10-16,-2-4-10 0,0 0-12 0,0 0-13 15,0 0-8-15,19-11-12 0,-4 1-9 0,1-1-5 0,0-3-6 16,-2 1-7-16,0-1-5 0,-4 4-3 0,-1 1-3 16,0 2 0-16,-3 1 9 0,-1 2 5 0,-1-1 10 15,0 1-5-15,0 3-2 0,-3-2-12 0,-1 3-5 16,0 0-9-16,8 0-5 0,-8 0-7 0,3 9-4 16,0 2-16-16,1-1-29 0,-1 7-38 0,2 2-47 15,3-2-36-15,-1 3-40 0,1-4-42 0,-2 2-45 0,4-4-47 16,-3-5-269-16,1-2-711 0,0-3 193 0</inkml:trace>
          <inkml:trace contextRef="#ctx0" brushRef="#br0" timeOffset="65266.2109">1250 4524 342 0,'-6'6'235'0,"2"0"-32"16,3-2-18-16,0 0-30 0,0 0 2 0,-1-1 1 16,2-3-5-16,0 5 0 0,0-5 2 0,0 5 8 15,0-5 3-15,3 3 1 0,-3-3 1 0,0 0-3 16,0 0-6-16,5 3-14 0,-5-3-12 0,9 2-15 16,-9-2-17-16,0 0-1 0,15-5-12 0,-9 4-12 15,3-3-6-15,-3-1-9 0,3-1-8 0,-1 0-9 0,-1 0 9 16,-3-1 3-16,0 1 25 0,0 1 24 15,-1 0 28-15,-1 0 31 0,1 1 25 0,-1 1 23 0,-2 3 17 16,4-8-4-16,-3 5-5 0,-1 3-21 0,4-2-14 16,-4 2-20-16,0 0-17 0,0 0-6 0,0 0-19 15,3 19-2-15,-5 5-17 0,4 15-8 0,-5 4-9 16,1 38-4-16,0-28-9 0,1-12-3 0,0 4-5 0,0-1-6 16,-1 2-3-16,1-2-4 0,-1-3-4 0,0 1-6 15,0-5-3-15,-1-2-3 0,-1-10-1 0,2-5-7 0,0-2 1 16,-1-6-4-16,1 0-6 0,-1-3-13 0,0-3-24 15,-2-1-46-15,1-3-58 0,-2-2-61 0,6 0-74 16,-14-7-67-16,1-5-76 0,2-4-70 0,-7-17-343 16,10 1-974-16,2-8 261 0</inkml:trace>
          <inkml:trace contextRef="#ctx0" brushRef="#br0" timeOffset="65569.2024">1528 4538 342 0,'0'0'474'0,"0"0"-82"0,0 0-43 16,9 0-22-16,-9 0-21 0,0 0-27 0,0 0-27 15,0 0-17-15,9-4-33 0,-9 4-23 0,4-2-17 16,-4 2-22-16,4-4-29 0,-4 4-34 0,2-7-19 0,-2 4-22 16,0 3-11-16,-4-7-11 0,1 3-1 0,3 4-5 15,-9-3 3-15,4 2 0 0,-4-1 2 16,0 1 1-16,2-1 12 0,7 2 12 0,-12 0 6 0,12 0 3 15,-9 2-4-15,9-2 11 0,-8 3-13 0,6 0-2 16,2-3 0-16,-4 6 5 0,4-1-10 0,1 0 4 16,2-1 0-16,3 4-4 0,0 2-5 0,1-3 2 15,2 1-6-15,1-3-18 0,6 4-33 0,-2-3-32 0,4 0-40 16,0-1-45-16,-1-4-55 0,3 0-58 16,-5-4-277-16,6-1-643 15,-2-2 176-15</inkml:trace>
          <inkml:trace contextRef="#ctx0" brushRef="#br0" timeOffset="65798.115">1770 4380 397 0,'-15'2'357'0,"4"0"-55"0,2 3-35 0,2-2-37 16,-1-1-24-16,2 0-25 0,1 3-4 0,1-2-11 0,1 1-5 15,1 0-2-15,1 0 6 0,1 2-6 0,0-1 15 16,1 0 5-16,1 3 14 0,3 1 5 0,0-1-2 15,1 0-7-15,0 1-7 0,-1-1-12 0,1-2-13 16,0 4-16-16,2-3-10 0,-3 2-15 0,-1-1-10 0,-1 2-10 16,0 0-17-16,-1 2-40 0,-3-2-63 0,0 9-88 15,-4-5-94-15,0-4-100 0,0-1-331 0,-1-2-763 0,2-3 206 16</inkml:trace>
          <inkml:trace contextRef="#ctx0" brushRef="#br0" timeOffset="65987.8045">1941 4167 707 0,'0'-2'744'16,"0"2"-149"-16,2-5-84 0,-2 5-72 0,0 0-59 15,0 0-43-15,0 0-21 0,0 0-35 0,2 24-28 16,-3-2-25-16,0 16-21 0,-1 3-23 0,1 2-18 16,0 33-29-16,-1-25 1 0,2-12-24 0,0 1-35 15,2-2-40-15,-2-3-42 0,-2-7-48 0,2-7-57 16,-1 1-58-16,-1-3-59 0,0-7-65 0,-1-4-81 0,1-3-268 15,2-3-767-15,0-2 208 0</inkml:trace>
          <inkml:trace contextRef="#ctx0" brushRef="#br0" timeOffset="66201.3124">1909 4379 4317 0,'-4'-3'460'0,"3"1"-205"0,1 2-80 0,0 0-29 0,-6-4-11 16,6 4-7-16,0 0-10 0,0 0-8 0,0 0-8 15,0 0-5-15,11-5-16 0,-11 5 4 0,11 0-12 16,0 1-2-16,-2 1-12 0,2 0-3 0,-1 2-6 16,2 0-7-16,-2 1-13 0,0 2 4 0,3 5-23 15,-1 0-17-15,-4-1-43 0,-4-1-40 0,1 0-48 16,1 0-59-16,-2 0-53 0,-1-2-62 0,-1 1-64 0,0-3-347 16,-1 0-866-16,1-2 233 0</inkml:trace>
          <inkml:trace contextRef="#ctx0" brushRef="#br0" timeOffset="66313.6131">2119 4218 577 0,'-4'-4'370'15,"-1"1"-79"-15,0 2-70 0,1 0-64 0,4 1-74 0,0 0-75 0,0 0-91 0,-14 3-127 16,14-3-249-16,-3 6 71 0</inkml:trace>
          <inkml:trace contextRef="#ctx0" brushRef="#br0" timeOffset="66880.2849">2249 4370 328 0,'0'0'390'0,"0"0"-73"16,-1 7-50-16,1-7-25 0,-1 4-13 0,1-4-5 16,0 6 1-16,0-6-15 0,4 8 3 0,2-1 4 0,0-1 6 15,2 0 9-15,1 1 5 0,2-2-3 0,-1 0-7 16,8 1-14-16,3-1-13 0,-4-1-19 0,-3 1-19 0,-2-3-13 15,-2 0-15-15,-2-2-11 0,-1 2-17 16,1-1-11-16,-3 0-28 0,-5-1-39 0,0 0-47 0,0 0-74 16,9-6-54-16,-9 6-56 0,0 0-44 0,-10-11-25 15,1 6-37-15,-10-5-32 0,3 1-185 0,4 3-630 16,-1 1 1932-16,3 0-935 0,2 4 84 0,-1-4 67 16,3 3 48-16,0 0 29 0,2-1 15 0,4 3 20 0,-7-3 13 15,7 3 19-15,0 0 1 0,-3-6 14 0,3 6 22 0,0 0 19 16,0 0 6-16,10-6-2 0,-5 3 2 0,6 0-6 15,0-1-5-15,0-1-9 0,7-1-7 0,-3 2-21 16,3 1-13-16,-2 2-9 0,-3 1-12 0,0 1-14 16,5 4-11-16,-4-2-8 0,-2 1-4 0,5 6-8 0,-7-1-16 15,-3 0-6-15,-2 0-20 0,-1 0 0 0,1 7-13 16,-2 1-10-16,-1-5-16 0,-2-2-8 0,0-2-3 16,2-1-9-16,-1-1 0 0,-1-1 4 0,1-1 10 15,-1 0-2-15,0-4 5 0,0 5 8 0,0-5 2 16,0 0-3-16,0 0-1 0,0 0-1 0,11-15 0 15,-6 6 0-15,5-6 3 0,0-4-2 0,1 2 2 16,-1 1 3-16,2 3 11 0,-5 0 13 0,-2 4 13 0,3 2 11 16,-4 0 2-16,1 3 3 0,-1 1-13 0,-1 0 3 15,-3 3-6-15,6-3-3 0,-6 3 5 0,0 0-5 16,9 6-1-16,-4 4-7 0,1 6-3 0,0 1-11 31,-1 1-29-31,-1 1-42 0,0-1-43 0,0-2-45 16,0-1-55-16,-2-2-46 0,1-4-51 0,-3-3-50 0,1-1-67 15,-1-5-239-15,0 5-787 0,0-5 212 0</inkml:trace>
          <inkml:trace contextRef="#ctx0" brushRef="#br0" timeOffset="67542.7959">1399 4488 238 0,'0'0'155'16,"3"-2"-2"-16,-3 2 2 0,0 0 13 0,3-3 4 0,-3 3 4 15,1-1 3-15,-1 1-6 0,0 0-4 0,0 0-11 16,1-4-16-16,-1 4-19 0,0 0-11 0,0 0-10 15,-5-2-16-15,0 1-7 0,0 1-7 0,-6 0-10 16,-7 2-9-16,1 1-13 0,-4 0-24 0,3 2-38 0,1 0-49 16,-1 0-47-16,2 3-50 0,2-2-154 0,2-1-383 0,5 0 108 15</inkml:trace>
        </inkml:traceGroup>
        <inkml:traceGroup>
          <inkml:annotationXML>
            <emma:emma xmlns:emma="http://www.w3.org/2003/04/emma" version="1.0">
              <emma:interpretation id="{A70FDA0D-E545-4E6E-87D8-38DA9F661E94}" emma:medium="tactile" emma:mode="ink">
                <msink:context xmlns:msink="http://schemas.microsoft.com/ink/2010/main" type="inkWord" rotatedBoundingBox="3386,5260 5105,5153 5176,6296 3457,6403"/>
              </emma:interpretation>
              <emma:one-of disjunction-type="recognition" id="oneOf26">
                <emma:interpretation id="interp130" emma:lang="en-US" emma:confidence="0.5">
                  <emma:literal>=</emma:literal>
                </emma:interpretation>
                <emma:interpretation id="interp131" emma:lang="en-US" emma:confidence="0">
                  <emma:literal>-</emma:literal>
                </emma:interpretation>
                <emma:interpretation id="interp132" emma:lang="en-US" emma:confidence="0">
                  <emma:literal>_</emma:literal>
                </emma:interpretation>
                <emma:interpretation id="interp133" emma:lang="en-US" emma:confidence="0">
                  <emma:literal>,</emma:literal>
                </emma:interpretation>
                <emma:interpretation id="interp13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69002.6819">2958 4358 841 0,'2'0'607'0,"-2"0"-100"0,0 0-59 16,4 1-36-16,-4-1-32 0,0 0-28 0,0 0-40 15,12 0-38-15,-12 0-25 0,11 0-33 0,-1 0-32 16,-1 0-68-16,2 2-84 0,-1-1-106 0,1-1-108 0,-2 2-119 15,0-1-300-15,-3 2-722 0,4-1 198 0</inkml:trace>
          <inkml:trace contextRef="#ctx0" brushRef="#br0" timeOffset="68858.3008">2963 4302 3902 0,'0'0'598'0,"0"0"-211"0,0 0-141 0,-4 1-69 0,4-1-19 0,0 0-3 15,0 0-10-15,0 0-3 0,0 0-33 0,0 0-4 16,0 0-14-16,0 0-2 0,0 0-7 0,0 0-14 16,0 0-9-16,19 0-7 0,-13 0-30 0,4-1-44 0,-3 0-55 15,0 0-73-15,-1 1-79 0,-6 0-83 0,9-1-85 16,-9 1-350-16,0 0-895 0,0 0 240 0</inkml:trace>
        </inkml:traceGroup>
        <inkml:traceGroup>
          <inkml:annotationXML>
            <emma:emma xmlns:emma="http://www.w3.org/2003/04/emma" version="1.0">
              <emma:interpretation id="{B8C5E1B4-8454-42F6-8790-B6F8D4D48C2D}" emma:medium="tactile" emma:mode="ink">
                <msink:context xmlns:msink="http://schemas.microsoft.com/ink/2010/main" type="inkWord" rotatedBoundingBox="3852,4808 5439,5337 5118,6300 3532,5772"/>
              </emma:interpretation>
              <emma:one-of disjunction-type="recognition" id="oneOf27">
                <emma:interpretation id="interp135" emma:lang="en-US" emma:confidence="0.5">
                  <emma:literal>True/</emma:literal>
                </emma:interpretation>
                <emma:interpretation id="interp136" emma:lang="en-US" emma:confidence="0">
                  <emma:literal>Truly</emma:literal>
                </emma:interpretation>
                <emma:interpretation id="interp137" emma:lang="en-US" emma:confidence="0">
                  <emma:literal>True</emma:literal>
                </emma:interpretation>
                <emma:interpretation id="interp138" emma:lang="en-US" emma:confidence="0">
                  <emma:literal>Tray</emma:literal>
                </emma:interpretation>
                <emma:interpretation id="interp139" emma:lang="en-US" emma:confidence="0">
                  <emma:literal>Trug</emma:literal>
                </emma:interpretation>
              </emma:one-of>
            </emma:emma>
          </inkml:annotationXML>
          <inkml:trace contextRef="#ctx0" brushRef="#br0" timeOffset="69395.2999">3417 4087 644 0,'0'0'684'0,"0"0"-103"0,0 0-80 15,0 0-65-15,0 0-56 0,0 0-47 0,0 0-38 16,-3 4-37-16,1 2-25 0,4 6-16 0,-2 8-11 16,1-1-16-16,-1 6-13 0,2-2-19 0,0 1-13 0,-1 0-16 15,1-1-9-15,3 12-14 0,-1-9-7 16,1-5-12-16,-1 0-9 0,0-2-8 0,0-1-23 0,0-4-39 16,-1-5-38-16,-1 0-50 0,-1-3-55 0,2 1-58 0,-2-2-62 15,-1-5-91-15,0 0-363 0,0 0-854 0,0 0 230 0</inkml:trace>
          <inkml:trace contextRef="#ctx0" brushRef="#br0" timeOffset="69549.8056">3219 4082 5923 0,'-2'-2'251'0,"2"2"-160"0,0 0-31 0,0 0 41 0,0 0 55 15,8-7 21-15,0 0 4 0,11 0-10 0,2-4-18 16,3 2-5-16,15-7-2 0,-3 3-11 0,-1 1-8 15,-4 2-12-15,-8 2-8 0,1 1-14 0,-4 0-37 0,0 2-56 16,-3-1 0-16,-3 2 0 0,-5 1 0 0,-2 0 0 16,0 0 0-16,-2 3-145 0,-5 0-139 0,7-3-91 15,-7 3-116-15,0 0-467 0,0 0-1151 0,0 0 307 16</inkml:trace>
          <inkml:trace contextRef="#ctx0" brushRef="#br0" timeOffset="69983.8946">3642 4225 372 0,'-3'-3'536'15,"3"3"-85"-15,0 0-58 0,0 0-48 0,-4-2-43 16,4 2-37-16,0 0-33 0,0 0-25 0,0 0-22 16,0 0-17-16,0 0-9 0,0 9-14 0,0-9-16 15,1 10-3-15,0-5-11 0,2 5-7 0,-1-1-8 16,1 0-8-16,1-3-5 0,-1 3 2 0,0-3 9 0,0 0 7 15,-1-2 1-15,1 1 3 0,-2-3 5 0,1 2 3 16,-2-4-1-16,0 0 10 0,5 6-3 0,-5-6-4 16,0 0-5-16,0 0 2 0,0 0-11 0,16-6-11 15,-10-2-11-15,1 0-10 0,3-6-6 0,0 0-10 16,-1-2-4-16,-2 3-2 0,-2 3-8 0,0 1-5 0,-1 0-8 16,0 0-9-16,0 3-23 0,-2 1-26 0,1 0-33 15,-1 2-44-15,0 0-50 0,0 0-51 0,-2 3-46 16,6-2-40-16,-6 2-56 0,10 0-49 0,-10 0-269 0,15 4-802 15,-5-1 217-15</inkml:trace>
          <inkml:trace contextRef="#ctx0" brushRef="#br0" timeOffset="70467.7515">3946 4218 592 0,'0'0'425'15,"-12"1"-62"-15,12-1-23 0,0 0-45 0,-5 2-34 16,5-2-20-16,-2 5-8 0,2-5-19 0,-2 6-9 15,2-2-11-15,0 0-9 0,0 2-4 0,2 3-7 0,0-2-3 16,2 1-7-16,0-1-7 0,1 0-9 0,2 0-13 16,1 0-9-16,-1-2-10 0,4 2-12 0,-2-3-9 15,1-1-12-15,1 1-14 0,1-3-16 0,-2-1-19 16,1 2-17-16,-1-4-24 0,0 1-20 0,-3 0-14 16,2-4-15-16,-3 1-14 0,-1 2 0 0,1-2-15 0,-3 0-4 15,0 0 13-15,-3 0 2 0,1-2 8 0,0 1 16 16,-1 1 8-16,0 0 20 0,0 4 15 0,0-8 12 15,0 8 5-15,0-6 6 0,0 6-1 0,-1-4 2 16,1 4 1-16,-1-3-6 0,1 3 1 0,0 0-10 0,0 0 6 16,0 0 10-16,0 0 15 0,0 0 3 0,0 0 10 15,7 11 6-15,-3-3 3 0,2 1 1 0,1 0 3 16,-1-1-3-16,7 8-1 0,-1-4-5 0,-2-4-6 16,1 6-6-16,0-6-16 0,0 0-27 0,-3-4-48 0,2 2-77 15,-2-1-103-15,-2-2-131 0,2-3-265 0,-8 0-754 16,0 0 204-16</inkml:trace>
          <inkml:trace contextRef="#ctx0" brushRef="#br0" timeOffset="70903.5659">4272 4225 909 0,'0'0'562'16,"0"0"-67"-16,0 0-49 0,0 0-49 0,0 0-43 15,0 0-33-15,0 0-32 0,0 0-25 0,0 0-32 0,0 0-26 16,16 1-22-16,-16-1-15 0,12-1-16 0,-6 1-14 15,-6 0-14-15,10-1-15 0,-5-1-11 0,0 1-12 16,-5 1-20-16,7-2-40 0,-7 2-47 0,4-4-36 0,-4 4-33 16,0-4-9-16,0 4-18 0,-4-5 12 15,4 5 5-15,-7-5 7 0,2 2 9 0,0 2 6 0,-1 0 12 16,-4 1 17-16,1 0 20 0,-1 0 27 0,1 1 13 16,3 0 8-16,-1 1 12 0,2 0 10 0,0 2 9 15,3-2 16-15,-2 2 9 0,3 0 10 0,0 6 1 16,2-2 2-16,0 2 2 0,3 1-3 0,3 6-6 0,2-2-5 15,3 3-1-15,0-2-13 0,2-3-15 0,1 2-26 16,1-6-41-16,0 3-56 0,4-2-73 0,-1-4-86 16,0-3-99-16,-4-2-351 0,4-3-821 0,1-5 222 0</inkml:trace>
          <inkml:trace contextRef="#ctx0" brushRef="#br0" timeOffset="71216.9707">4658 3949 642 0,'0'0'648'15,"0"0"-75"-15,0 0-49 0,-1-3-41 0,1 3-63 31,0 0-47-31,0 0-32 0,0 0-14 0,-2 28-18 0,0-6-23 16,2 18-24-16,-3 4-10 0,2 39-21 0,2 0-9 16,-1 2-3-16,0 0-3 0,-1 3-5 0,1-3-5 15,4-5-15-15,-3-28-27 0,-1-8-8 0,3-4-16 0,-1-1-13 16,-2 1-11-16,1-4-18 0,1-8-32 0,-1-9-39 16,-1-1-43-16,1-8-50 0,0 1-60 0,-1-4-62 15,2-2-74-15,-4-4-91 0,2-1-120 0,0 0-407 0,0 0-1059 0,-11-27 285 16</inkml:trace>
        </inkml:traceGroup>
        <inkml:traceGroup>
          <inkml:annotationXML>
            <emma:emma xmlns:emma="http://www.w3.org/2003/04/emma" version="1.0">
              <emma:interpretation id="{E9CD5A11-DAF8-4B4C-9BAC-D3EF9C378C51}" emma:medium="tactile" emma:mode="ink">
                <msink:context xmlns:msink="http://schemas.microsoft.com/ink/2010/main" type="inkWord" rotatedBoundingBox="5419,5206 6587,5523 6368,6327 5200,6010"/>
              </emma:interpretation>
              <emma:one-of disjunction-type="recognition" id="oneOf28">
                <emma:interpretation id="interp140" emma:lang="en-US" emma:confidence="0.5">
                  <emma:literal>Hey</emma:literal>
                </emma:interpretation>
                <emma:interpretation id="interp141" emma:lang="en-US" emma:confidence="0">
                  <emma:literal>Hey.</emma:literal>
                </emma:interpretation>
                <emma:interpretation id="interp142" emma:lang="en-US" emma:confidence="0">
                  <emma:literal>Haye</emma:literal>
                </emma:interpretation>
                <emma:interpretation id="interp143" emma:lang="en-US" emma:confidence="0">
                  <emma:literal>Ha-y.</emma:literal>
                </emma:interpretation>
                <emma:interpretation id="interp144" emma:lang="en-US" emma:confidence="0">
                  <emma:literal>Hat-y.</emma:literal>
                </emma:interpretation>
              </emma:one-of>
            </emma:emma>
          </inkml:annotationXML>
          <inkml:trace contextRef="#ctx0" brushRef="#br0" timeOffset="72504.5307">4907 4148 448 0,'0'0'526'16,"0"0"-89"-16,0 0-50 0,0 0-39 0,0 0-25 0,0 0-23 15,0 0-23-15,-2 17-22 0,-3 0-19 0,4 2-25 0,-1 0-19 16,2-1-24-16,0 1-13 0,-2 2-18 0,2-2-12 16,-1-1-14-16,1 2-11 0,0-1-7 15,1-1-19-15,1-1-18 0,-1-4-32 0,0-3-49 0,0 1-52 16,1-4-70-16,-1-2-57 0,0 0-65 0,2-3-67 15,-3-2-201-15,0 0-645 0,0 0 175 0</inkml:trace>
          <inkml:trace contextRef="#ctx0" brushRef="#br0" timeOffset="72842.2956">4933 4295 5759 0,'-5'-2'165'0,"5"2"-118"15,0 0-28-15,0 0 18 0,-5-2-2 0,5 2 4 16,0 0-12-16,0 0 2 0,0 0-10 0,11-6 1 16,2 5-5-16,-2 0-6 0,8-2-32 0,0 1-35 0,0 1-55 15,-1 1-69-15,-4 0-83 0,0-2-91 0,-4-1-365 16,0 3-867-16,-3-1 233 0</inkml:trace>
          <inkml:trace contextRef="#ctx0" brushRef="#br0" timeOffset="72699.6267">5067 4067 223 0,'0'0'605'16,"0"0"-131"-16,-9 8-66 0,7-4-46 0,-1 6-28 0,-1 1-20 0,3 6-21 0,1 5-24 15,0 0-20-15,1 1-19 0,3-1-18 0,-1 1-14 16,2 11-19-16,-2-7-14 0,0-6-16 0,3 2-14 0,-1-2-16 16,1 0-14-16,0-1-24 0,-3-4-37 0,1-3-49 15,-3-1-62-15,3-4-56 0,-3-1-67 32,-1-1-73-32,0-2-96 0,0-4-210 0,-5 4-681 0,5-4 186 0</inkml:trace>
          <inkml:trace contextRef="#ctx0" brushRef="#br0" timeOffset="73244.0123">5394 4234 501 0,'0'0'413'16,"0"0"-59"-16,-10 0-43 0,10 0-41 0,-6 2-36 0,1-1-24 0,-4 2-19 15,0 1-22-15,-1 0-13 0,0 1-14 0,0-1-8 16,1 3-12-16,0 0-9 0,1-1-5 16,-1 0-10-16,1 2-4 0,3-2-8 0,-1 0-12 0,1 1 1 15,1 1-8-15,2-1 2 0,-1-1 6 0,2 1 2 16,1-1-1-16,1-1-10 0,2-1-2 0,0-1-11 16,1 2-16-16,6-1-23 0,-1 1-30 0,0-3-40 15,2 0-42-15,0-2-52 0,-1-3-52 0,0 0-56 0,8-6-244 16,-7 1-602-16,-1 1 166 0</inkml:trace>
          <inkml:trace contextRef="#ctx0" brushRef="#br0" timeOffset="73416.0744">5405 4196 545 0,'-3'-3'334'16,"3"3"-45"-16,-5-2-32 0,5 2-33 0,0 0-19 0,0 0-6 0,-6 6-13 0,5-1-11 15,0 1-1-15,0 2-6 0,1 2-12 0,0-2-6 16,0 4-10-16,2-2-9 0,1 0-10 0,-1 1 1 0,3 5-19 15,2-1-9-15,1-3-9 0,-1-4-20 0,1-1-23 16,1 0-34-16,-2-1-38 16,5-4-43-16,-2 0-48 0,1-2-46 0,1-2-36 15,-1 0-45-15,1-2-177 0,5-3-509 0,-2-3 142 16</inkml:trace>
          <inkml:trace contextRef="#ctx0" brushRef="#br0" timeOffset="73833.9627">5622 4236 250 0,'3'-6'233'0,"0"2"34"15,-3 0-6-15,-1 1-22 0,1 3-16 0,-2-6-22 16,2 6-17-16,0 0-20 0,-3-2-10 0,3 2-24 15,0 0-15-15,0 0-11 0,0 0-10 0,-8 9-4 16,7-5-6-16,-2 1 3 0,2 0-4 0,0 4 6 0,1 0-5 16,0-3-4-16,0 2 8 0,1-2-12 15,0-1-2-15,0 0-3 0,2 0-5 0,1-1 1 16,-2 0-9-16,2 0-4 0,0-1-9 0,1-2-7 0,0 2-14 16,4-1-11-16,0-3-13 0,-1-1-10 0,-1-1-2 15,2-1-2-15,0-1 5 0,-1-1 4 0,-1 1 11 16,1-3 18-16,-3 3 28 0,-2-1 40 0,1 1 52 15,-1 1 43-15,-1-1 34 0,1 3 24 0,-2-1-17 16,-1 3-9-16,3-5-18 0,-3 5-22 0,0 0-20 0,2-2-12 0,-2 2-18 16,0 0-15-16,-2 15-7 0,0 5-12 0,-1 17-1 0,-4 4-1 31,2 2-13-31,-2 34-4 0,2-21-6 0,2-12-5 16,-3 34-4-16,6-25-7 0,-4-13-1 0,1-1-7 15,2-1 0-15,0-3-7 0,0-10-2 0,-1-2-5 16,1-4 11-16,0-2-13 0,1-4-3 0,-1-3-2 15,1-2 1-15,-2-2 0 0,1-1 1 0,-1-4-6 16,2-1-12-16,-7 0-20 0,7 0-20 0,-6-7-12 16,-1-8-5-16,1-1-1 0,-1-4 2 0,1-1 2 0,1-1 11 15,3 1 4-15,0 1-4 0,1 0 8 0,0 1 0 16,0 1 6-16,-2 2 0 0,4 3 2 0,1 2 0 16,-1 1-13-16,1 0-17 0,1 2-43 0,-2-2-51 15,0 4-72-15,1-1-75 0,0-1-99 0,2 2-410 0,-2 1-960 16,2 0 259-16</inkml:trace>
          <inkml:trace contextRef="#ctx0" brushRef="#br0" timeOffset="75272.5292">5440 4338 417 0,'0'0'334'0,"0"0"-54"0,0 0-37 0,0 0-37 15,0 0-24-15,0 0-23 0,0 0-33 16,0 0-57-16,-15 10-71 0,7-4-89 0,1 1-162 0,-2 0-302 16,1-1 88-16</inkml:trace>
          <inkml:trace contextRef="#ctx0" brushRef="#br0" timeOffset="74923.8507">5451 4351 279 0,'0'0'132'0,"0"0"-4"0,0 0-13 0,0 0 10 0,0 0 5 0,0 0-4 16,0 0 7-16,0 0 1 0,-2-1 11 0,2 1 11 15,0 0 5-15,0 0 4 0,0 0-1 0,0 0 0 16,0 0-1-16,0 0-8 0,0 0 3 0,0 0 6 16,0 0 4-16,0 0-5 0,0 0-5 0,0 0-8 0,0 0-8 15,16 0-6-15,-16 0-11 0,12 1-13 0,-7 0-9 16,5-1-12-16,-1 1-9 0,1-1-8 0,2 1-10 15,-2-1-29-15,0 0-53 0,0 1-60 0,-3-1-70 16,-7 0-80-16,12 0-97 0,-8-1-181 0,-4 1-607 0,0 0 168 16</inkml:trace>
          <inkml:trace contextRef="#ctx0" brushRef="#br0" timeOffset="78251.9362">5958 4204 591 0,'0'0'653'16,"0"0"-84"-16,0 0-49 0,-7 7-43 0,7-7-33 0,0 0-30 16,0 0-36-16,0 0-39 0,0 0-35 0,0 0-33 15,12 2-28-15,-12-2-29 0,11 0-23 0,-11 0-22 0,13-1-53 16,-3 1-80-16,-2-1-77 0,-8 1-101 0,10 0-100 15,-10 0-112-15,7 1-357 0,-7-1-855 0,0 0 231 16</inkml:trace>
          <inkml:trace contextRef="#ctx0" brushRef="#br0" timeOffset="78402.0327">5977 4293 5991 0,'0'0'151'0,"0"0"-86"0,5 2-38 0,-5-2 6 0,0 0-11 15,0 0 0-15,0 0-3 0,11 0-3 0,-2 0-14 0,4-1-29 16,-4 0-53-16,4 1-73 0,6 0-75 0,0 0-85 16,-4 0-91-16,-5 0-305 0,1 0-854 0,0-2 230 15</inkml:trace>
        </inkml:traceGroup>
        <inkml:traceGroup>
          <inkml:annotationXML>
            <emma:emma xmlns:emma="http://www.w3.org/2003/04/emma" version="1.0">
              <emma:interpretation id="{71FA0D00-0D92-43CD-AECF-2873A87A1BA9}" emma:medium="tactile" emma:mode="ink">
                <msink:context xmlns:msink="http://schemas.microsoft.com/ink/2010/main" type="inkWord" rotatedBoundingBox="6818,5009 8738,4890 8800,5887 6880,6006"/>
              </emma:interpretation>
              <emma:one-of disjunction-type="recognition" id="oneOf29">
                <emma:interpretation id="interp145" emma:lang="en-US" emma:confidence="0.5">
                  <emma:literal>F,</emma:literal>
                </emma:interpretation>
                <emma:interpretation id="interp146" emma:lang="en-US" emma:confidence="0">
                  <emma:literal>F</emma:literal>
                </emma:interpretation>
                <emma:interpretation id="interp147" emma:lang="en-US" emma:confidence="0">
                  <emma:literal>;</emma:literal>
                </emma:interpretation>
                <emma:interpretation id="interp148" emma:lang="en-US" emma:confidence="0">
                  <emma:literal>FI</emma:literal>
                </emma:interpretation>
                <emma:interpretation id="interp149" emma:lang="en-US" emma:confidence="0">
                  <emma:literal>Fi,</emma:literal>
                </emma:interpretation>
              </emma:one-of>
            </emma:emma>
          </inkml:annotationXML>
          <inkml:trace contextRef="#ctx0" brushRef="#br0" timeOffset="78901.9273">6387 4060 645 0,'0'0'595'15,"3"-2"-65"-15,-3 2-55 0,0 0-49 0,0 0-55 16,0 0-46-16,0 0-38 0,0 0-27 16,0 0-23-16,6 8-18 0,-3 2-12 0,0 8-19 0,1 0-15 15,0 1-12-15,1 0-11 0,1 4-23 0,1-3-15 16,-6 1-9-16,5-1-9 0,-1-1-8 0,0 0-9 16,0 0-21-16,0-1-41 0,-2-6-50 0,0-3-60 15,0 0-68-15,-2 0-70 0,1-5-73 0,-2-1-82 0,0-3-259 16,2 4-778-16,-2-4 211 0</inkml:trace>
          <inkml:trace contextRef="#ctx0" brushRef="#br0" timeOffset="79050.3451">6389 3993 251 0,'-3'-1'829'0,"3"1"-192"15,0 0-86-15,-1-4-48 0,1 4-36 0,0 0-40 16,0 0-40-16,7-6-37 0,-2 4-39 0,5-1-31 15,2 0-32-15,7 0-29 0,0-1-19 0,-2 1-24 16,2 1-18-16,-3 2-35 0,-3-1-64 0,-3 0-82 16,-2-1-92-16,1 2-100 0,-3 3-101 0,-2-1-104 15,-3 3-282-15,-1-5-843 0,-8 12 227 0</inkml:trace>
          <inkml:trace contextRef="#ctx0" brushRef="#br0" timeOffset="79196.0407">6423 4181 6525 0,'0'0'319'0,"0"0"-197"0,0 0-79 0,6-2-11 0,-6 2 5 15,5-1-6-15,0-1 7 0,5-1-21 0,2-1-6 0,7 0-32 16,-4 0-61-16,-2 1-66 0,-2 1-92 0,-1 0-116 16,1 1-122-16,-4 2-332 0,-7-1-973 0,9 2 261 15</inkml:trace>
          <inkml:trace contextRef="#ctx0" brushRef="#br0" timeOffset="79540.0592">6781 4412 5265 0,'0'0'445'0,"0"0"-236"0,0 0-95 0,0 0-56 15,0 0 13-15,0 0 10 0,0 5 5 0,0-2-7 0,0 6-17 16,-2 1-2-16,0 11-5 0,-1 1-10 0,-4 12 0 0,2-8-4 15,-2-2-10-15,1 10-43 0,0-9-63 0,-1-6-67 32,2-1-72-32,0-2-78 0,2-3-79 0,-1-5-92 0,-1-1-252 15,3-5-859-15,2-2 233 0</inkml:trace>
        </inkml:traceGroup>
        <inkml:traceGroup>
          <inkml:annotationXML>
            <emma:emma xmlns:emma="http://www.w3.org/2003/04/emma" version="1.0">
              <emma:interpretation id="{64009679-E3E0-4736-9644-DE4D7F9D88FE}" emma:medium="tactile" emma:mode="ink">
                <msink:context xmlns:msink="http://schemas.microsoft.com/ink/2010/main" type="inkWord" rotatedBoundingBox="7394,5094 8121,5315 8002,5707 7275,5486"/>
              </emma:interpretation>
              <emma:one-of disjunction-type="recognition" id="oneOf30">
                <emma:interpretation id="interp150" emma:lang="en-US" emma:confidence="0.5">
                  <emma:literal>Flu</emma:literal>
                </emma:interpretation>
                <emma:interpretation id="interp151" emma:lang="en-US" emma:confidence="0">
                  <emma:literal>Fly</emma:literal>
                </emma:interpretation>
                <emma:interpretation id="interp152" emma:lang="en-US" emma:confidence="0">
                  <emma:literal>Fla</emma:literal>
                </emma:interpretation>
                <emma:interpretation id="interp153" emma:lang="en-US" emma:confidence="0">
                  <emma:literal>Flus</emma:literal>
                </emma:interpretation>
                <emma:interpretation id="interp154" emma:lang="en-US" emma:confidence="0">
                  <emma:literal>Flue</emma:literal>
                </emma:interpretation>
              </emma:one-of>
            </emma:emma>
          </inkml:annotationXML>
          <inkml:trace contextRef="#ctx0" brushRef="#br0" timeOffset="79850.4445">6927 3954 477 0,'0'0'676'0,"-4"-2"-118"0,4 2-72 0,0 0-64 0,0 0-52 16,0 0-48-16,0 0-35 0,-5 8-31 0,5 0-23 16,0 4-21-16,0 7-16 0,1 0-15 0,1 2-17 15,0-1-13-15,1 0-17 0,-1 2-13 0,2-3-13 0,-2 3-9 32,3-3-8-32,0-1-35 0,-1 0-42 0,0-5-58 15,-3-3-70-15,3-1-75 0,-1-2-81 0,-2-2-87 16,-1-2-282-16,0 0-767 0,0-3 209 0</inkml:trace>
          <inkml:trace contextRef="#ctx0" brushRef="#br0" timeOffset="80016.2577">6909 3939 6383 0,'0'-3'245'0,"0"3"-135"0,-1-6-64 0,1 6 10 0,0 0 14 0,1-6-3 15,2 4-5-15,-3 2-15 0,9-4-11 0,1 1-3 16,1 0-4-16,2 0-8 0,-2 1-16 0,8-1-50 15,-6 1-59-15,-2 2-65 0,1 2-77 0,-2-2-88 16,-3 3-88-16,-2-2-393 0,-2 2-981 0,-3-3 263 16</inkml:trace>
          <inkml:trace contextRef="#ctx0" brushRef="#br0" timeOffset="80170.5414">6942 4104 6107 0,'0'0'383'15,"4"-2"-231"1,-4 2-87-16,4-2-34 0,-2-1 0 0,3 1-7 0,0-1-7 16,6-1-2-16,1 0-28 0,-1-1-59 0,-1 1-75 0,7 1-88 15,-4-2-106-15,-1 4-117 0,-5 1-311 0,-7 0-923 0,10 0 248 16</inkml:trace>
          <inkml:trace contextRef="#ctx0" brushRef="#br0" timeOffset="80538.0652">7210 3895 604 0,'0'0'607'0,"0"0"-89"16,-5-2-61-16,5 2-55 0,0 0-40 0,0 0-34 15,-5 6-25-15,3 0-19 0,0 11-18 0,-1 0-16 16,5 2-16-16,-4 1-11 0,2 1-24 0,-2 2-17 15,1 0-24-15,1-2-14 0,-3 2-13 0,6 0-18 0,-2-1-8 16,1-2-11-16,1 2-48 0,1-4-53 0,-2 0-63 16,1-2-66-16,1-3-71 0,1-2-71 0,0-5-74 15,0-2-332-15,-2-1-822 0,1-2 223 0</inkml:trace>
          <inkml:trace contextRef="#ctx0" brushRef="#br0" timeOffset="80994.0003">7369 4051 463 0,'-4'2'494'0,"4"-2"-68"15,0 0-44-15,-4 3-46 0,4-3-39 0,0 0-37 0,0 0-30 16,-4 3-27-16,4-3-17 0,0 0-4 0,-1 4-14 16,0 0-5-16,0 1-8 0,-1-1-10 0,1 6-12 15,1-1-8-15,0 0-8 0,0 0-8 0,0 0-6 16,1 0 5-16,2-1-1 0,-2 0-1 0,3-1-8 16,1 2-6-16,-1-4-7 0,1 0-10 0,-2-1-8 15,4 0-8-15,-2-2-14 0,1 0-17 0,4-1-20 16,-1-1-22-16,-3-1-20 0,1-1-17 0,1-3-10 15,1 0-2-15,-2-2 5 0,0-1 1 0,-1-2 12 0,-1 1 10 16,-1 0 17-16,-1 1 34 0,1 0 26 0,-1 1 17 16,-1 2 21-16,0 0 11 15,-1 2 7-15,-1-2-3 0,0 5-7 0,0-5-11 0,0 5-7 0,1-4-8 16,-1 4-7-16,0 0-9 0,0 0-4 0,0 0-4 16,0 0-2-16,4 21-5 0,-2-3-1 0,1 0-2 15,2-2-3-15,-1 2-6 0,1 2-9 0,0-2-25 16,2-1-32-16,0 0-34 0,1-3-41 0,-1-2-39 15,1-1-62-15,-2-4-53 0,1-1-66 0,0-1-347 0,1-1-825 16,-2-3 222-16</inkml:trace>
        </inkml:traceGroup>
        <inkml:traceGroup>
          <inkml:annotationXML>
            <emma:emma xmlns:emma="http://www.w3.org/2003/04/emma" version="1.0">
              <emma:interpretation id="{76DD7272-8565-4E7B-B068-19785345CC0C}" emma:medium="tactile" emma:mode="ink">
                <msink:context xmlns:msink="http://schemas.microsoft.com/ink/2010/main" type="inkWord" rotatedBoundingBox="8197,5316 8264,5422 8176,5477 8109,5371"/>
              </emma:interpretation>
              <emma:one-of disjunction-type="recognition" id="oneOf31">
                <emma:interpretation id="interp155" emma:lang="en-US" emma:confidence="0.5">
                  <emma:literal>=</emma:literal>
                </emma:interpretation>
                <emma:interpretation id="interp156" emma:lang="en-US" emma:confidence="0">
                  <emma:literal>-</emma:literal>
                </emma:interpretation>
                <emma:interpretation id="interp157" emma:lang="en-US" emma:confidence="0">
                  <emma:literal>1</emma:literal>
                </emma:interpretation>
                <emma:interpretation id="interp158" emma:lang="en-US" emma:confidence="0">
                  <emma:literal>l</emma:literal>
                </emma:interpretation>
                <emma:interpretation id="interp15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81220.0496">7696 4066 477 0,'0'0'626'16,"0"0"-91"-16,0 0-36 0,0 0-29 0,0 0-33 15,0 0-38-15,0 0-46 0,0 0-41 0,0 0-36 16,23 0-25-16,-18 0-32 0,-5 0-35 0,13-2-67 0,-9 2-80 16,-4 0-98-16,7-1-114 0,-7 1-134 15,0 0-331-15,0 0-767 0,0 0 207 0</inkml:trace>
          <inkml:trace contextRef="#ctx0" brushRef="#br0" timeOffset="81423.3616">7701 4160 5081 0,'0'0'539'16,"0"0"-329"-16,0 0-100 0,0 0-48 0,8-1-19 0,-8 1-12 16,8-2-2-16,-2-1-7 0,5 2-23 0,1-2-36 15,0 1-66-15,0 1-95 0,-2-1-97 0,-1 2-97 16,-1-2-312-16,2 1-846 0,-5 0 229 0</inkml:trace>
        </inkml:traceGroup>
        <inkml:traceGroup>
          <inkml:annotationXML>
            <emma:emma xmlns:emma="http://www.w3.org/2003/04/emma" version="1.0">
              <emma:interpretation id="{4C069E01-B914-4E2B-A77E-E903E14BB8EB}" emma:medium="tactile" emma:mode="ink">
                <msink:context xmlns:msink="http://schemas.microsoft.com/ink/2010/main" type="inkWord" rotatedBoundingBox="8705,4884 8835,5855 8453,5906 8324,4935"/>
              </emma:interpretation>
              <emma:one-of disjunction-type="recognition" id="oneOf32">
                <emma:interpretation id="interp160" emma:lang="en-US" emma:confidence="0.5">
                  <emma:literal>t)</emma:literal>
                </emma:interpretation>
                <emma:interpretation id="interp161" emma:lang="en-US" emma:confidence="0">
                  <emma:literal>T</emma:literal>
                </emma:interpretation>
                <emma:interpretation id="interp162" emma:lang="en-US" emma:confidence="0">
                  <emma:literal>T)</emma:literal>
                </emma:interpretation>
                <emma:interpretation id="interp163" emma:lang="en-US" emma:confidence="0">
                  <emma:literal>7)</emma:literal>
                </emma:interpretation>
                <emma:interpretation id="interp164" emma:lang="en-US" emma:confidence="0">
                  <emma:literal>P)</emma:literal>
                </emma:interpretation>
              </emma:one-of>
            </emma:emma>
          </inkml:annotationXML>
          <inkml:trace contextRef="#ctx0" brushRef="#br0" timeOffset="81674.0866">8160 3892 391 0,'0'0'748'16,"0"0"-130"-16,0 0-77 0,-4-2-66 0,4 2-54 16,0 0-53-16,0 0-43 0,0 0-33 0,-5 14-27 0,4-3-13 15,1 8-21-15,0-1-7 0,0 2-23 0,1 0-12 16,0 1-19-16,0-4-20 0,1 3-9 0,0-3-15 15,1 2-17-15,0-3-9 0,0-4-38 0,-1-1-43 16,-2-4-44-16,2-1-46 0,-1-1-56 0,0 0-56 16,1-2-63-16,-2-3-81 0,0 3-100 0,0-3-265 15,0 0-829-15,0 0 224 0</inkml:trace>
          <inkml:trace contextRef="#ctx0" brushRef="#br0" timeOffset="81959.3942">7903 3886 816 0,'0'0'624'16,"0"0"-64"-16,0 0-22 0,0 0-8 0,15-3-28 0,-1 2-35 16,6-2-34-16,1 1-36 0,4-1-35 15,1 0-35-15,-1 2-30 0,1-2-35 0,-1-2-24 0,1 4-27 16,-2-2-22-16,-3 0-32 0,0-2-51 0,-7 3-69 15,-1 1-85-15,-6 0-92 0,0-2-97 0,-2 3-100 16,-1-2-137-16,-4 2-332 0,0 0-967 0,0 0 260 16</inkml:trace>
          <inkml:trace contextRef="#ctx0" brushRef="#br0" timeOffset="82145.876">8140 3623 4335 0,'2'-3'577'0,"-2"3"-279"0,3-2-123 0,-3 2-58 0,0 0-28 0,0 0 0 16,0 0 6-16,0 0 10 0,13 8 0 0,0 6 8 16,-2 3 5-16,10 15 6 0,-3 5-2 0,-1 4 3 15,11 35-2-15,-5-2-2 0,-11-20-10 0,0 22-9 16,-8-22-14-16,-3-10-3 0,-5 35-9 0,-2-26-10 0,-2-13-34 31,-1 2-59-31,-2 1-60 0,-4-6-66 0,-1 0-75 16,-4 0-87-16,-1-6-109 0,-5-6-429 0,6-3-1026 0,3-7 275 15</inkml:trace>
        </inkml:traceGroup>
      </inkml:traceGroup>
    </inkml:traceGroup>
    <inkml:traceGroup>
      <inkml:annotationXML>
        <emma:emma xmlns:emma="http://www.w3.org/2003/04/emma" version="1.0">
          <emma:interpretation id="{D240C164-439D-47EA-ACBE-5AD49A4B3863}" emma:medium="tactile" emma:mode="ink">
            <msink:context xmlns:msink="http://schemas.microsoft.com/ink/2010/main" type="paragraph" rotatedBoundingBox="347,6586 8430,5940 8561,7580 478,8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C8FFB6-CFD4-4706-8708-6F5C9BC1D375}" emma:medium="tactile" emma:mode="ink">
              <msink:context xmlns:msink="http://schemas.microsoft.com/ink/2010/main" type="line" rotatedBoundingBox="347,6586 8430,5940 8517,7030 434,7676"/>
            </emma:interpretation>
          </emma:emma>
        </inkml:annotationXML>
        <inkml:traceGroup>
          <inkml:annotationXML>
            <emma:emma xmlns:emma="http://www.w3.org/2003/04/emma" version="1.0">
              <emma:interpretation id="{99A55922-21CA-49F9-AC2F-3CDFCEDA8E8D}" emma:medium="tactile" emma:mode="ink">
                <msink:context xmlns:msink="http://schemas.microsoft.com/ink/2010/main" type="inkWord" rotatedBoundingBox="374,7265 380,6760 432,6761 426,7266"/>
              </emma:interpretation>
              <emma:one-of disjunction-type="recognition" id="oneOf33">
                <emma:interpretation id="interp165" emma:lang="en-US" emma:confidence="0.5">
                  <emma:literal>.</emma:literal>
                </emma:interpretation>
                <emma:interpretation id="interp166" emma:lang="en-US" emma:confidence="0">
                  <emma:literal>"</emma:literal>
                </emma:interpretation>
                <emma:interpretation id="interp167" emma:lang="en-US" emma:confidence="0">
                  <emma:literal>,</emma:literal>
                </emma:interpretation>
                <emma:interpretation id="interp168" emma:lang="en-US" emma:confidence="0">
                  <emma:literal>p</emma:literal>
                </emma:interpretation>
                <emma:interpretation id="interp16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84806.0956">-50 5622 623 0,'-1'-5'506'0,"1"5"-63"0,0 0-50 0,0 0-47 15,0 0-37-15,0 0-41 0,0 0-30 0,0 0-26 32,0 0-12-32,1 13-18 0,-2-2-15 0,1 8-12 0,1 5-12 0,0-2-15 15,1 0-9-15,-1 2-13 0,-1-1-11 0,1 11-10 0,0-7-9 16,1-7-6-16,-2 1-4 0,0 0-8 0,0-4-9 15,0 1-10-15,1-5-16 0,0-3-26 0,-1-2-22 0,0-2-18 16,2 0-15-16,-2-2-1 0,1 1 2 16,-1-5-20-16,0 0-26 0,0 0-33 0,0 0-15 15,0 0 3-15,-5-28 7 0,2 9 10 0,1-5 14 0,-3-15 8 16,0 0 16-16,2-1 21 16,2-2 30-16,1 3 27 0,-1 0 26 0,4 4 35 0,-1 8 33 0,-2 6 34 15,2 3 12-15,1 1 17 0,-1 4 6 16,1 0 2-16,-2 3 3 0,0 0 1 15,2 3-5-15,-2 0-10 0,2 3-12 0,-2-1-17 0,-1 2-15 16,2 0-13-16,-2 3-7 0,3-3-5 0,-3 3-11 16,0 0-11-16,0 0-4 0,7 10-15 0,-4-1-22 0,-1 8-30 15,-3 1-42-15,1 2-52 0,-2 0-40 16,-5 0-41-16,2-1-40 0,-2-1-43 0,0 1-50 0,-3-5-254 16,0 0-703-16,5-4 191 0</inkml:trace>
        </inkml:traceGroup>
        <inkml:traceGroup>
          <inkml:annotationXML>
            <emma:emma xmlns:emma="http://www.w3.org/2003/04/emma" version="1.0">
              <emma:interpretation id="{4153A26D-60DB-404C-ADAB-0120A565FF4A}" emma:medium="tactile" emma:mode="ink">
                <msink:context xmlns:msink="http://schemas.microsoft.com/ink/2010/main" type="inkWord" rotatedBoundingBox="587,6638 3023,6366 3140,7410 704,7681"/>
              </emma:interpretation>
              <emma:one-of disjunction-type="recognition" id="oneOf34">
                <emma:interpretation id="interp170" emma:lang="en-US" emma:confidence="0.5">
                  <emma:literal>(Congestion:</emma:literal>
                </emma:interpretation>
                <emma:interpretation id="interp171" emma:lang="en-US" emma:confidence="0">
                  <emma:literal>(congestion:</emma:literal>
                </emma:interpretation>
                <emma:interpretation id="interp172" emma:lang="en-US" emma:confidence="0">
                  <emma:literal>(Congestions:</emma:literal>
                </emma:interpretation>
                <emma:interpretation id="interp173" emma:lang="en-US" emma:confidence="0">
                  <emma:literal>Congestion:</emma:literal>
                </emma:interpretation>
                <emma:interpretation id="interp174" emma:lang="en-US" emma:confidence="0">
                  <emma:literal>[congestion:</emma:literal>
                </emma:interpretation>
              </emma:one-of>
            </emma:emma>
          </inkml:annotationXML>
          <inkml:trace contextRef="#ctx0" brushRef="#br0" timeOffset="88411.187">2535 5560 382 0,'0'0'743'0,"0"0"-148"15,0 0-73-15,0 0-47 0,0 0-30 0,0 0-34 0,18-4-48 0,-18 4-37 16,10-4-40-16,0 2-39 0,2 2-40 0,-5-1-54 16,-2-1-69-16,0 2-79 15,-5 0-102-15,11-1-97 0,-11 1-95 0,0 0-354 0,0 0-770 16,10 0 210-16</inkml:trace>
          <inkml:trace contextRef="#ctx0" brushRef="#br0" timeOffset="88271.0728">2567 5438 287 0,'0'0'688'16,"0"0"-115"-16,0 0-68 0,0 0-53 0,0 0-61 0,0 0-51 15,0 0-34-15,0 0-41 0,0 0-64 0,0 0-84 16,0 0-93-16,20 5-102 0,-15-2-89 0,-2 1-99 16,-3-4-231-16,1 8-595 0,-1-4 163 15</inkml:trace>
          <inkml:trace contextRef="#ctx0" brushRef="#br0" timeOffset="85138.8539">459 5321 597 0,'0'0'565'16,"0"0"-73"-16,0 0-56 0,0 0-39 0,-15 7-38 15,8-2-39-15,-3 0-31 0,-6 9-29 0,-3 0-24 0,-9 15-26 16,0 1-15-16,1 2-18 0,2 2-10 16,1 2-11-16,6 1-7 0,3 0-11 0,0-1-7 0,5 0-11 15,0-1-9-15,7 1-3 0,1 0-8 0,3-1-9 16,1-8-3-16,2-3-10 0,2-1-5 0,7 10-12 15,0-7-17-15,-3-8-21 0,2 1-35 0,2-6-46 0,1-1-60 16,2 1-68-16,1-6-73 0,1-3-83 0,-1-3-375 0,7-4-862 16,-1-5 232-16</inkml:trace>
          <inkml:trace contextRef="#ctx0" brushRef="#br0" timeOffset="85642.4319">531 5511 609 0,'-9'0'380'16,"9"0"-23"-16,0 0-22 0,-8 1-30 0,8-1-25 15,-9 4-28-15,4-4-11 0,-3 6-24 0,1 1 3 16,-2 2-13-16,-1 4-7 0,-3 2-4 0,2-1-9 15,2 3-10-15,2-1-12 0,2 5-11 0,0-4-8 0,1 2-8 16,4-1-4-16,0-2-6 0,1 2-10 0,2-5-8 16,2 4-10-16,-1-4-7 0,1-1-9 0,-1-4-18 15,3 1-13-15,0-3-14 0,1 0-11 0,0-1-20 16,3-2-26-16,-3-2-28 0,2-1-35 0,1-1-33 0,0-1-28 16,0-2-14-16,5-5-11 0,-3 0-2 0,-6 1-1 15,1 0 13-15,-2 1 16 0,0-1 15 0,-3 0 30 0,1 3 25 16,-2 0 19-16,-1 1 20 0,1-1 12 0,-2 5 12 0,1-5 11 15,-1 5 11-15,0-4 7 0,0 4-8 0,0 0 0 16,0 0-1-16,1-6-3 0,-1 6 3 0,0 0 12 16,0 0 27-16,0 0 15 0,0 0 18 0,0 0 8 15,0 0 8-15,0 0 7 0,16 7 5 0,-11-5 3 16,-5-2-1-16,16 6-2 0,-6-6-13 0,2 5-3 0,-2-4-10 16,0 2-6-16,-1-1-4 0,0-1-13 0,-2 0-4 15,-7-1-3-15,11 0-8 0,-11 0-10 0,7 1-20 16,-7-1-33-16,0 0-43 0,0 0-48 0,0 0-41 15,7-4-38-15,-7 4-29 0,0 0-26 0,-17-15-32 16,9 10-23-16,-7-7-284 0,-1 2-695 0,-2 1 187 16</inkml:trace>
          <inkml:trace contextRef="#ctx0" brushRef="#br0" timeOffset="86038.5497">826 5646 405 0,'-1'4'332'0,"1"-4"-42"0,-1 6-16 15,1-4-25-15,0-2-17 0,0 7-18 0,-2-1-14 16,2-6-16-16,2 7-18 0,-2-1 0 0,1-2-12 15,-1-4-10-15,0 6-4 0,0-6-15 0,0 6-3 16,0-6 1-16,1 4-3 0,-1-4 1 0,0 4 0 0,0-4 0 16,0 0-3-16,0 0-7 0,2 4-11 0,-2-4-6 15,0 0-10-15,0 0-9 0,11-8-8 0,-5 1-6 16,0-2-7-16,2 2-4 0,0-2-8 0,-2 1-1 16,-2 0 5-16,3 2 12 0,-2 0 17 0,-2 2 10 0,3-1 1 15,-4 3-4-15,1-2-4 0,-1 2-7 0,-2 2-12 16,4-2 0-16,-4 2-6 0,0 0 0 0,9 4-4 15,-6 1-6-15,4 2-5 0,-1 0-6 0,0 2-25 16,-1-1-37-16,2 2-40 0,-2 1-57 0,4 4-43 16,0-4-51-1,-1-2-48-15,-1-3-48 0,2-1-326 0,0 0-772 0,2-5 209 16</inkml:trace>
          <inkml:trace contextRef="#ctx0" brushRef="#br0" timeOffset="86458.6718">1117 5576 540 0,'-10'2'273'0,"2"2"-34"16,2-1-38-16,1 3-12 0,-1 0-17 0,1 1-13 16,-1 1-14-16,4-1-12 0,-1 2-10 0,1-1-3 15,2 0 2-15,-1-1-3 0,2-1-7 0,-1 0 2 0,2-1-4 16,2 3 8-16,1-2-6 0,0-1-1 0,0-1-3 15,0-1-1-15,0-1-11 0,2 0-1 0,-7-2-16 16,15 1-3-16,-6-1-9 0,-1-1-7 0,3-1-22 16,-2 0-3-16,0-4-9 0,0 2-3 0,-1-2-1 0,-1-1-3 15,-2-1 14-15,-1-1 5 0,-1 1 28 0,0-2 40 16,-1 1 38-16,0 0 35 0,-1 1 28 0,0 2 26 16,-1 1 5-16,1 0 4 0,-1 5-9 0,0-7-12 15,0 5-22-15,0 2-17 0,0 0-22 0,0 0-20 16,0 0-16-16,0 0-13 0,0 0-9 0,-2 18-7 0,-2 2-8 15,0 17-5-15,-1 4-10 0,0 4-6 16,-2 35-5-16,4-29-6 0,-1-8-6 0,1 1-4 0,-1 1-1 16,1-1-4-16,0-2-5 0,-1-2-1 0,1-1-2 15,0-12-5-15,-1-7-4 0,0 0-4 0,0-2-24 16,-2-2-13-16,0-5-37 0,1 0-35 0,-1-6-61 16,0-2-68-1,-1-3-84-15,7 0-91 0,-14-9-95 0,3-7-365 0,1-5-1027 16,1-16 276-16</inkml:trace>
          <inkml:trace contextRef="#ctx0" brushRef="#br0" timeOffset="86779.8098">1322 5633 290 0,'0'0'437'0,"0"0"-63"0,2 8-33 0,-2-8-20 0,0 0-22 16,0 0-26-16,0 0-22 0,0 0-29 0,0 0-16 15,0 0-19-15,10 0-11 0,-10 0-21 0,0 0-15 16,7-6-16-16,-7 6-17 0,6-7-31 0,-4 4-27 0,1-2-30 16,-2 0-15-16,-1 0-26 0,0 5-13 0,-2-9-3 15,-1 5-9-15,-1 1 5 0,-1 0 3 0,0 1 2 16,5 2 3-16,-10-4 7 0,6 3 6 0,4 1 16 16,-10 0 11-16,10 0 20 0,-9 2 13 0,9-2 18 15,-8 5 9-15,6-2 4 0,-2 2 10 0,3-1 9 0,-1 0-1 16,1 7 4-16,2-2 4 0,2-1-9 15,0 2-4-15,0 1-7 0,2-2-12 0,0 0-4 0,2 1-34 16,0-3-32-16,1 1-51 0,3-1-68 0,-1-1-71 16,1-4-88-16,0 0-285 0,8 0-681 0,1-3 186 15</inkml:trace>
          <inkml:trace contextRef="#ctx0" brushRef="#br0" timeOffset="87024.1927">1610 5483 429 0,'-12'0'418'16,"4"0"-74"-16,-1 2-52 0,3-2-26 0,6 0-26 15,-10 5-16-15,6 0-23 0,0-3-20 0,4-2-11 16,-3 9-4-16,1-5-4 0,1 0-4 0,0 2 4 0,1-2 9 0,0 2 5 16,1 2-3-16,2 0 1 0,-1-2-12 0,-1 0-4 15,2 2-10-15,-1 1-16 0,3 0-11 0,-1 1-10 16,0-1-12-16,0 1-8 0,0 6-11 0,-2-2-25 15,-2-3-43-15,-2 7-73 0,0-2-77 0,-4 2-96 16,1-1-87-16,-5-3-302 0,4-6-745 0,-1-1 202 0</inkml:trace>
          <inkml:trace contextRef="#ctx0" brushRef="#br0" timeOffset="87205.8085">1729 5305 631 0,'2'-3'735'0,"-2"3"-139"0,2-4-91 0,-2 4-68 0,0 0-56 0,0 0-38 16,0 0-28-16,0 0-30 0,7 25-24 0,-4-3-23 16,-1 13-29-16,-1 2-21 0,-1 1-24 0,0 3-19 15,2-3-17-15,-1 1-21 0,-2-2-61 0,-2-1-55 16,1-11-48-16,-2-5-53 0,1 2-52 0,0-5-64 0,-2-5-63 16,2-2-84-16,-1-2-244 0,2-5-741 0,2-3 201 15</inkml:trace>
          <inkml:trace contextRef="#ctx0" brushRef="#br0" timeOffset="87384.7756">1707 5522 4092 0,'0'0'461'0,"-2"-3"-163"0,2 3-115 0,-4-3-53 0,4 3-13 16,0 0 2 0,0 0-9-16,0 0-16 0,0 0-17 0,0 0-4 15,0 0-3-15,0 0-10 0,0 0-5 0,22 5-1 16,-12-2-10-16,0 3-7 0,-1-2 0 0,-1 4-9 0,1-1 0 15,-1 1-28-15,0-1-22 0,1 2-55 0,-4-2-61 16,1 3-66-16,0-3-69 0,-1 0-66 0,-2-1-366 0,1-2-849 16,-4-4 229-16</inkml:trace>
          <inkml:trace contextRef="#ctx0" brushRef="#br0" timeOffset="87514.9662">1914 5373 372 0,'-7'-3'503'0,"2"0"-137"0,0 1-90 0,5 2-82 0,-11-1-75 0,11 1-90 0,-7 3-129 16,7-3-130-16,-6 6-273 0,6-6 81 0</inkml:trace>
          <inkml:trace contextRef="#ctx0" brushRef="#br0" timeOffset="88065.8696">1984 5523 263 0,'-2'3'372'16,"2"-3"-61"-16,-5 8-35 0,2-2-25 0,2-1-17 15,0 4-17-15,-1-3-8 0,2 1-1 0,-1 2-9 16,2-3 14-16,1 1-9 0,-1-3 4 0,0 0-2 0,3 0 1 16,-2 1-4-16,2-3-7 0,0 3-6 0,0-3-16 15,-1 1-10-15,-3-3-16 0,8 4-17 0,-3-3-13 16,-5-1-10-16,8 4-13 0,-8-4-21 0,8 1-38 15,-8-1-52-15,0 0-64 0,0 0-51 0,9-5-46 0,-9 5-30 16,1-4-18-16,-1 4 1 0,-1-7 8 0,1 7 11 16,-4-9 26-16,1 6 31 0,0 0 41 0,1-2 45 15,-2 2 38-15,4 3 36 0,-5-7 25 0,4 4 22 0,1 3 24 16,-4-4 22-16,4 4 0 0,-1-5 24 0,1 5 9 16,0 0 16-16,5-7 17 0,-2 4 16 0,1 0 8 15,0 0 4-15,0 0 7 0,5-1-3 0,-1 2-2 16,-1-1-18-16,0 2-12 0,3 1-13 0,-10 0-2 15,20 3-15-15,-11-1-13 0,-2 0-8 0,3 1-7 16,-1 3-12-16,1-1-8 0,-5-1-9 0,1 0-13 0,-1 0-11 16,0 0-18-16,-1 1-27 0,-2-1-30 0,2 1-33 31,-1-2-26-31,-3-3-13 0,6 7-5 0,-4-5 3 0,-2-2 10 16,4 4 14-16,-4-4 13 0,0 0 6 0,5 4 7 0,-5-4 4 0,0 0 4 15,0 0 4-15,15-13 8 0,-9 6 4 0,0 0 7 16,1 0 8-16,0 1 12 0,-2 0 11 0,0 2 5 0,-1-1 2 15,0 2-3-15,-4 3-6 0,7-5 2 0,-3 2-2 16,-4 3-6-16,0 0 9 0,9-1-18 0,-9 1-1 16,9 6-9-16,-5 3-16 0,1 0-33 0,0 1-48 0,0 8-47 15,2 0-54-15,0 2-50 0,0-2-45 0,-1 0-58 16,3-2-337-16,0-2-831 0,-2-2 225 0</inkml:trace>
        </inkml:traceGroup>
        <inkml:traceGroup>
          <inkml:annotationXML>
            <emma:emma xmlns:emma="http://www.w3.org/2003/04/emma" version="1.0">
              <emma:interpretation id="{EC4447E6-3971-4217-BC14-493241A6685B}" emma:medium="tactile" emma:mode="ink">
                <msink:context xmlns:msink="http://schemas.microsoft.com/ink/2010/main" type="inkWord" rotatedBoundingBox="3317,6099 4686,6317 4541,7229 3172,7012"/>
              </emma:interpretation>
              <emma:one-of disjunction-type="recognition" id="oneOf35">
                <emma:interpretation id="interp175" emma:lang="en-US" emma:confidence="0.5">
                  <emma:literal>Truly</emma:literal>
                </emma:interpretation>
                <emma:interpretation id="interp176" emma:lang="en-US" emma:confidence="0">
                  <emma:literal>Tray</emma:literal>
                </emma:interpretation>
                <emma:interpretation id="interp177" emma:lang="en-US" emma:confidence="0">
                  <emma:literal>Try</emma:literal>
                </emma:interpretation>
                <emma:interpretation id="interp178" emma:lang="en-US" emma:confidence="0">
                  <emma:literal>Truth</emma:literal>
                </emma:interpretation>
                <emma:interpretation id="interp179" emma:lang="en-US" emma:confidence="0">
                  <emma:literal>Trudy</emma:literal>
                </emma:interpretation>
              </emma:one-of>
            </emma:emma>
          </inkml:annotationXML>
          <inkml:trace contextRef="#ctx0" brushRef="#br0" timeOffset="89017.8937">2969 5242 240 0,'0'0'692'0,"-2"-2"-120"0,2 2-64 0,0 0-46 0,-2-3-48 15,2 3-50-15,0 0-41 0,0 0-39 0,0 0-22 16,0 0-16-16,0 17-8 0,2-1-4 0,0 1-19 16,0 3-20-16,-1 0-17 0,1 2-17 0,1 0-15 0,-2-1-19 15,2 1-11-15,-2-2-13 0,1 1-11 0,2 0-3 16,-1-1-11-16,-1-2-8 0,-1 0-28 0,2-4-45 15,-2-3-44-15,2-1-56 0,-3-2-63 0,2 1-71 16,-2-2-65-16,0-3-89 0,-3 0-328 0,3-4-862 16,0 0 232-16</inkml:trace>
          <inkml:trace contextRef="#ctx0" brushRef="#br0" timeOffset="89277.4128">2807 5244 3790 0,'-9'0'386'16,"9"0"-161"-16,0 0-63 0,0 0-19 0,0 0 11 0,0 0 19 15,0 0 11-15,0 0 6 0,0 0 2 0,20-4 12 16,0-1 11-16,0 2 10 0,2-1 11 0,1 0 5 16,0-2 2-16,4 0-11 0,12-1-9 0,-11 1-20 15,-5 3-25-15,0-2-16 0,-4 1-18 0,-1 1-58 0,-4 0-86 16,-2-1 0-16,-3 3 0 0,-3 0 0 0,1 0 0 15,-7 1 0-15,9-3 0 0,-9 3-155 0,6-1-121 16,-6 1-61-16,0 0-72 0,0 0-89 0,0 0-406 16,0 0-1088-16,0 0 293 0</inkml:trace>
          <inkml:trace contextRef="#ctx0" brushRef="#br0" timeOffset="89687.8095">3222 5392 508 0,'0'0'591'0,"0"0"-90"15,-4-3-46-15,4 3-51 0,0 0-46 0,0 0-47 0,-4-3-42 16,4 3-30-16,0 0-29 0,0 0-23 0,0 0-21 16,0 0-18-16,0 0-16 0,0 10-13 0,0-1-11 0,0 0-13 15,2 1-11-15,-1-1-3 0,0 0-12 0,2 0-7 32,-2-1-5-32,0-1-6 0,2-3-5 0,-2 2-2 15,0-3-2-15,1 1-3 0,-1-1 15 0,-1-3 15 0,2 5 11 0,0-2 3 0,-2-3 3 16,0 0-2-16,8-1-9 0,-8 1-6 0,12-7-7 15,-5 0-6-15,4-6-9 0,0-2 0 0,-1 0-6 16,2 0-7-16,-2 0-3 0,-1 1-12 0,-2 2-17 16,0 4-9-16,-4 0-26 0,2 3-26 0,-2-1-35 15,-1 2-47-15,1 1-48 0,0 1-47 0,-3 2-44 16,6-2-44-16,-6 2-67 0,13 0-237 0,-3 3-753 0,3 1 205 16</inkml:trace>
          <inkml:trace contextRef="#ctx0" brushRef="#br0" timeOffset="90184.6179">3545 5373 426 0,'0'0'398'0,"-4"-3"-63"0,4 3-50 0,0 0-39 16,0 0-29-16,0 0-25 0,0 0-13 0,0 0-11 15,0 0-11-15,-4 11 8 0,3-6-13 0,1 1-1 0,0 3-2 16,2 0-5-16,1 1-7 0,1-1 0 15,1 1-10-15,-1-1 6 0,3 0-11 0,-1-1-12 0,2 0 0 16,0-1-7-16,-1-1-9 0,1 1-11 0,0-3-3 16,1 1-9-16,1-3-9 0,0 0-8 0,-3-1-24 15,1-1-21-15,-2-2-21 0,1 0-20 0,1-4-18 16,-1-1-13-16,-1 0-13 0,0-3-1 0,-2 2 5 0,1-3 12 16,-2 2 24-16,-2 0 14 0,1 0 12 0,0 3 16 15,-1 0 30-15,-1 1 11 0,1 1 17 0,-1 0 10 16,0 4 6-16,1-6 1 0,-1 6-8 0,0-4-4 15,0 4-4-15,0 0-8 0,0 0-1 0,0 0 6 16,0 0 0-16,0 0 2 0,0 0-3 0,6 20-4 0,-2-10-5 16,1 6-2-16,1 0-5 0,1-1-1 0,3 1-13 15,-3-4-28-15,2 4-38 0,-1-5-56 0,3 1-66 0,-2-1-81 16,-2-4-82-16,-1-1-329 0,3-2-779 0,-2-4 210 16</inkml:trace>
          <inkml:trace contextRef="#ctx0" brushRef="#br0" timeOffset="90491.6981">3912 5396 289 0,'0'0'486'0,"0"0"-93"16,0 0-28-16,0 0-20 0,0 0-23 0,0 0-32 15,0 0-25-15,0 0-28 0,0 0-24 0,0 0-10 0,17-4-9 16,-17 4-12-16,8-2-12 0,-8 2-10 0,5-2-14 15,-5 2-23-15,0 0-22 0,4-4-16 0,-4 4-13 32,0 0-16-32,0 0-9 0,0 0-6 0,0 0 0 15,0 0-6-15,-8-4-5 0,8 4-3 0,0 0-8 16,0 0 2-16,-14 3-7 0,14-3 5 0,-7 6 8 0,4-1 17 16,1-1 10-16,-1 5 12 0,3-1 8 0,1 1 5 15,1 1 1-15,1 1-6 0,2-2-7 0,8 5-1 16,-2-2-8-16,3-1-14 0,-1-4-37 0,3 0-61 15,2-2-74-15,3-4-76 0,0-1-94 0,-3-5-399 0,4 1-835 16,-1-4 226-16</inkml:trace>
          <inkml:trace contextRef="#ctx0" brushRef="#br0" timeOffset="90747.6642">4182 5028 3924 0,'0'0'280'16,"-11"4"-161"-16,8 0-34 0,1 3 32 0,-1 3 34 0,-1 9 24 15,0 4 11-15,1 13-9 0,-4 2-11 0,3 7-3 16,-1 34 3-16,0-23-2 0,0 20-4 0,1-22-3 0,-2-12-2 16,1 36-13-16,1-30-11 0,0-7-10 0,2 1-6 15,0-4-15-15,1 0-10 0,0-11-6 0,0-4-18 16,-1-3-37-16,2-1-50 0,-1-1-64 0,0-5-69 15,0-6-82-15,1 2-74 0,-3-5-121 0,0-2-399 0,3-2-996 16,0 0 269-16</inkml:trace>
        </inkml:traceGroup>
        <inkml:traceGroup>
          <inkml:annotationXML>
            <emma:emma xmlns:emma="http://www.w3.org/2003/04/emma" version="1.0">
              <emma:interpretation id="{3E3CFAE3-ABC6-4B92-9D29-9C9EB92AEE43}" emma:medium="tactile" emma:mode="ink">
                <msink:context xmlns:msink="http://schemas.microsoft.com/ink/2010/main" type="inkWord" rotatedBoundingBox="4841,6393 5612,6626 5449,7166 4678,6933"/>
              </emma:interpretation>
              <emma:one-of disjunction-type="recognition" id="oneOf36">
                <emma:interpretation id="interp180" emma:lang="en-US" emma:confidence="0.5">
                  <emma:literal>Hay</emma:literal>
                </emma:interpretation>
                <emma:interpretation id="interp181" emma:lang="en-US" emma:confidence="0">
                  <emma:literal>Hag</emma:literal>
                </emma:interpretation>
                <emma:interpretation id="interp182" emma:lang="en-US" emma:confidence="0">
                  <emma:literal>Hazy</emma:literal>
                </emma:interpretation>
                <emma:interpretation id="interp183" emma:lang="en-US" emma:confidence="0">
                  <emma:literal>Hady</emma:literal>
                </emma:interpretation>
                <emma:interpretation id="interp184" emma:lang="en-US" emma:confidence="0">
                  <emma:literal>Hays</emma:literal>
                </emma:interpretation>
              </emma:one-of>
            </emma:emma>
          </inkml:annotationXML>
          <inkml:trace contextRef="#ctx0" brushRef="#br0" timeOffset="94819.2729">4356 5237 599 0,'0'0'388'0,"0"0"-17"0,0 0-19 16,0 0-2-16,-1-5-4 0,1 5-5 0,0 0-7 16,0 0-14-16,0 0-13 0,0 0-18 0,0-4-30 0,0 4-25 15,0 0-28-15,0 0-26 0,0 0 0 0,0 0 2 16,0 15-2-16,0-3-7 0,1 7-13 0,-1 3-16 15,1 0-15-15,0 1-16 0,-1-2-9 0,4 3-13 32,-4-3-6-32,3 1-10 0,-3-2-9 0,1-1-6 0,3-1-15 15,-3-5-54-15,2-1-45 0,-2-3-49 0,0-2-51 16,2 1-59-16,-1-1-46 0,-1-2-37 0,2-3-55 16,-3-2-371-16,0 0-866 0,0 0 233 0</inkml:trace>
          <inkml:trace contextRef="#ctx0" brushRef="#br0" timeOffset="95034.8192">4516 5151 3443 0,'-5'5'245'0,"5"-5"-121"0,-4 4-31 0,1-1-5 0,0 8 11 0,0-1 8 16,-1 7 4-16,1 2-4 16,2 1-8-16,0 0 2 0,2 2-1 0,0 1-6 15,2 1-6-15,-1-1-7 0,1-2-4 0,5 2-10 0,-4-3-5 16,-2-1-5-16,2-1-5 0,0-2-13 0,0-3-17 15,-2-4-27-15,1 1-36 0,1-4-50 0,-2 0-47 0,-1 0-52 16,-1-3-58-16,2 1-67 0,-2-4-279 0,-4 3-715 16,4-3 196-16</inkml:trace>
          <inkml:trace contextRef="#ctx0" brushRef="#br0" timeOffset="95187.2136">4406 5395 642 0,'0'0'761'0,"-1"-3"-148"0,1 3-84 16,0 0-64-16,-1-4-53 0,1 4-44 0,0 0-41 0,0 0-38 0,7-6-55 16,0 4-55-16,2 0-72 0,1 0-75 0,3-1-82 15,6 3-74-15,-4-2-88 0,-1 1-89 0,-4 1-285 16,2 1-704-16,-1-2 191 0</inkml:trace>
          <inkml:trace contextRef="#ctx0" brushRef="#br0" timeOffset="95692.1916">4728 5349 214 0,'-4'3'409'16,"4"-3"-41"-16,0 0-31 0,-6 1-28 0,6-1-30 16,0 0-22-16,-7 1-19 0,7-1-24 0,-6 0-24 0,6 0-21 15,-9 5-17-15,5-5-17 0,-1 2-17 0,1 1-7 16,-1-1-17-16,1 2-11 0,-1-1-7 0,1 3-9 16,1-3-2-16,-1 1 0 0,0 0 6 0,0 0-2 15,2-2 2-15,-1 4-2 0,1-3 6 0,-1 0-4 16,3 1-1-16,-1-1 0 0,1-3-7 0,0 5-2 0,0-5-7 15,2 4-10-15,-2-4-21 0,5 5-25 0,0-4-25 16,1 1-24-16,-1-1-27 0,1 0-20 0,4-1-12 16,-4 0-19-16,0-2-10 0,0 1-9 0,1-3-4 15,-2 1 5-15,-2 0 19 0,2-1 19 0,2-4 28 0,-2 1 27 32,-3 1 53-32,1 2 34 0,-2-2 34 0,0 1 28 15,1 1 27-15,-2-1 21 0,1 0 16 0,0 2 9 16,-1 3-9-16,1-5-9 0,-1 5-18 0,0-5-14 15,0 5-15-15,2-3-10 0,-2 3-12 0,0 0-9 16,0 0-7-16,0 0-10 0,0 0-7 0,2 13 4 16,-2-7-10-16,3 3-5 0,-1 1-4 0,1 0-3 15,-1 0-20-15,2 1-13 0,0-2-32 0,0 0-33 0,2-2-41 16,-2 2-38-16,3-5-40 0,1 0-56 0,2-1-61 16,1-3-284-16,1-4-704 0,6 0 190 0</inkml:trace>
          <inkml:trace contextRef="#ctx0" brushRef="#br0" timeOffset="96036.7491">4936 5310 536 0,'-9'5'295'0,"4"0"-42"0,1 0-33 0,2 0-24 0,-2 2-21 16,3-1-17-16,1 0-22 0,0-1-22 0,0 0-11 16,2 0-18-16,-1-1-6 0,3 1-9 0,-1 1-6 15,0-3-8-15,2 1-2 0,-1-2-8 0,3 0 1 0,-1 0-6 16,-1 0 3-16,-5-2-7 0,11-2 2 0,-11 2-6 15,11-2 0-15,-6 0-6 0,0-2-2 0,3-1 5 32,-2-1 15-32,1-1 9 0,1 0 25 0,-2 1 41 15,1 1 42-15,-4-1 49 0,1 1 43 0,0 2 34 16,-2-1 23-16,2 1 10 0,-4 3-7 0,2-4-17 0,1 2-16 16,-3 2-17-16,0 0-28 0,0 0-19 0,0 0-17 0,0 0-14 0,5 16-14 15,-5 6-19-15,-2 14-8 0,0 1-17 0,1 0-12 16,-2 2-15-16,-1 1-3 15,2-2-16-15,0 1-7 0,-2-5-11 0,2 1 3 16,-2 1-15-16,0-11-8 0,2-2-9 0,-1-1-37 16,1-2-40-16,-2-3-41 0,1-4-50 0,-1-2-52 0,-1-4-63 15,2 1-70-15,-5-5-90 0,3-1-105 0,5-2-351 16,0 0-1040-16,-16-12 279 0</inkml:trace>
        </inkml:traceGroup>
        <inkml:traceGroup>
          <inkml:annotationXML>
            <emma:emma xmlns:emma="http://www.w3.org/2003/04/emma" version="1.0">
              <emma:interpretation id="{CE56FE06-66B1-4229-9A37-FA121C6093C9}" emma:medium="tactile" emma:mode="ink">
                <msink:context xmlns:msink="http://schemas.microsoft.com/ink/2010/main" type="inkWord" rotatedBoundingBox="5696,6375 6426,6317 6478,6967 5748,7025"/>
              </emma:interpretation>
              <emma:one-of disjunction-type="recognition" id="oneOf37">
                <emma:interpretation id="interp185" emma:lang="en-US" emma:confidence="0.5">
                  <emma:literal>=</emma:literal>
                </emma:interpretation>
                <emma:interpretation id="interp186" emma:lang="en-US" emma:confidence="0">
                  <emma:literal>-</emma:literal>
                </emma:interpretation>
                <emma:interpretation id="interp187" emma:lang="en-US" emma:confidence="0">
                  <emma:literal>_</emma:literal>
                </emma:interpretation>
                <emma:interpretation id="interp188" emma:lang="en-US" emma:confidence="0">
                  <emma:literal>.</emma:literal>
                </emma:interpretation>
                <emma:interpretation id="interp18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96370.2861">5271 5430 4643 0,'0'0'449'16,"5"-3"-222"-16,-5 3-108 0,6-3-50 15,-2 1-16-15,1 0-2 0,0-2-10 0,4 0-12 16,2-1-9-16,0 0-49 0,1 1-67 0,6 0-64 15,-2-1-82-15,-6 2-78 0,-3 0-350 0,1 1-802 16,-3-1 218-16</inkml:trace>
          <inkml:trace contextRef="#ctx0" brushRef="#br0" timeOffset="96234.6216">5307 5325 393 0,'5'-3'550'0,"-5"3"-60"0,8-2-27 0,-3-2-33 0,0 3-38 16,0 0-46-16,0 0-43 0,5-2-35 0,-3 2-28 15,0-1-31-15,-4 0-47 0,-3 2-73 0,8-2-86 0,-8 2-96 16,0 0-83-16,0 0-102 0,0 0-240 0,0 0-622 15,-8 12 170-15</inkml:trace>
        </inkml:traceGroup>
        <inkml:traceGroup>
          <inkml:annotationXML>
            <emma:emma xmlns:emma="http://www.w3.org/2003/04/emma" version="1.0">
              <emma:interpretation id="{5C31A1EB-885A-44BA-8FAB-DB74FDA022EC}" emma:medium="tactile" emma:mode="ink">
                <msink:context xmlns:msink="http://schemas.microsoft.com/ink/2010/main" type="inkWord" rotatedBoundingBox="6263,6273 6606,6847 6321,7018 5978,6444"/>
              </emma:interpretation>
              <emma:one-of disjunction-type="recognition" id="oneOf38">
                <emma:interpretation id="interp190" emma:lang="en-US" emma:confidence="0.5">
                  <emma:literal>,</emma:literal>
                </emma:interpretation>
                <emma:interpretation id="interp191" emma:lang="en-US" emma:confidence="0">
                  <emma:literal>;</emma:literal>
                </emma:interpretation>
                <emma:interpretation id="interp192" emma:lang="en-US" emma:confidence="0">
                  <emma:literal>"</emma:literal>
                </emma:interpretation>
                <emma:interpretation id="interp193" emma:lang="en-US" emma:confidence="0">
                  <emma:literal>-</emma:literal>
                </emma:interpretation>
                <emma:interpretation id="interp19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96710.7694">5642 5104 979 0,'0'0'643'16,"0"0"-83"-16,-8 2-69 0,8-2-60 0,0 0-53 15,-2 2-46-15,-1 2-34 0,3 1-25 0,0 6-25 0,0 0-13 16,1 6-19-16,1 1-8 0,-1 2-30 0,1-1-20 16,1 2-26-16,1-1 0 0,1 0-19 0,-2 0-10 15,1-1-11-15,2-2-30 0,-2 2-45 0,0-4-43 16,-2-1-61-16,1-4-70 0,-1-2-78 0,-1-2-87 0,2 0-93 16,-3-2-280-16,0-4-835 0,-1 5 225 0</inkml:trace>
          <inkml:trace contextRef="#ctx0" brushRef="#br0" timeOffset="96893.7507">5633 5104 352 0,'2'-4'632'0,"2"0"-65"0,1 2-25 0,4-3-29 0,-1 2-24 15,4-1-40-15,5-1-43 0,3 0-45 0,1 0-32 16,-2 1-44-16,0 0-32 0,-1 1-28 0,-2 0-26 15,-5 2-50-15,1-1-90 0,-5 1-101 0,-1 1-121 16,-1-2-127-16,-5 2-112 0,0 0-275 0,3 9-814 16,-3-9 220-16</inkml:trace>
          <inkml:trace contextRef="#ctx0" brushRef="#br0" timeOffset="97065.3964">5686 5270 6055 0,'0'0'359'16,"0"0"-208"-16,0 0-44 0,0 0-71 0,0 0 17 0,9-8 5 0,0 3-4 16,7-3-13-16,1 1-13 0,0 0-23 15,-2 4-62-15,-5-1-70 0,-1 0-89 0,-2 2-88 16,0 0-125-16,-7 2-376 0,7-1-967 0,-7 1 260 0</inkml:trace>
          <inkml:trace contextRef="#ctx0" brushRef="#br0" timeOffset="97400.9634">6000 5368 3743 0,'1'5'393'0,"-1"-5"-206"0,0 0-79 16,0 5-23-16,0-5 13 0,0 4 21 0,0 2 6 15,-1 2-9-15,1 3-14 0,-2 9-4 0,0 1-6 0,-1 0-7 16,0 1-10-16,-1 3-4 0,-1 9-9 0,-2-8-11 15,1-5-38-15,1-1-55 0,0-1-68 0,1-1-59 16,1-4-70-16,0-4-75 0,0-4-75 0,2-2-211 16,0 1-718-16,1-5 196 0</inkml:trace>
        </inkml:traceGroup>
        <inkml:traceGroup>
          <inkml:annotationXML>
            <emma:emma xmlns:emma="http://www.w3.org/2003/04/emma" version="1.0">
              <emma:interpretation id="{7D4CDB9E-9494-4CE0-BE69-BDCE7C68CAC7}" emma:medium="tactile" emma:mode="ink">
                <msink:context xmlns:msink="http://schemas.microsoft.com/ink/2010/main" type="inkWord" rotatedBoundingBox="6804,6070 8430,5940 8506,6895 6881,7025"/>
              </emma:interpretation>
              <emma:one-of disjunction-type="recognition" id="oneOf39">
                <emma:interpretation id="interp195" emma:lang="en-US" emma:confidence="0.5">
                  <emma:literal>Flu:</emma:literal>
                </emma:interpretation>
                <emma:interpretation id="interp196" emma:lang="en-US" emma:confidence="0">
                  <emma:literal>Flu.</emma:literal>
                </emma:interpretation>
                <emma:interpretation id="interp197" emma:lang="en-US" emma:confidence="0">
                  <emma:literal>Feu:</emma:literal>
                </emma:interpretation>
                <emma:interpretation id="interp198" emma:lang="en-US" emma:confidence="0">
                  <emma:literal>Fu:</emma:literal>
                </emma:interpretation>
                <emma:interpretation id="interp199" emma:lang="en-US" emma:confidence="0">
                  <emma:literal>Flu-c</emma:literal>
                </emma:interpretation>
              </emma:one-of>
            </emma:emma>
          </inkml:annotationXML>
          <inkml:trace contextRef="#ctx0" brushRef="#br0" timeOffset="98096.3393">6385 5091 5030 0,'-4'-4'631'0,"3"2"-299"0,1 2-163 16,0 0-58-16,-4-6-9 0,4 6-3 0,0 0-6 15,0 0-7-15,9-5-11 0,1 3-9 0,1-1-6 16,9 1 1-16,2-3-15 0,-1 5-2 0,-2-1-12 0,2 1-39 16,-3-1-69-16,-5 1-69 0,-2 0-81 0,-1 1-75 15,-3 0-84-15,-2 3-83 0,-5-4-282 0,3 6-902 16,-3-6 242-16</inkml:trace>
          <inkml:trace contextRef="#ctx0" brushRef="#br0" timeOffset="97934.2104">6443 5032 803 0,'0'0'561'0,"-3"-3"-81"0,3 3-65 0,0 0-55 0,0 0-43 15,0 0-31-15,-1 10-20 0,1 1-10 0,-1 8-17 16,2 2-16-16,0 2-20 0,2-2-15 0,-3 3-17 15,2-1-15-15,1 0-17 0,-1-1-14 0,1-1-13 16,-1 0-13-16,1-4-8 0,-1 0-21 0,0-3-18 16,1-3-41-16,-2-1-51 0,0-3-67 0,1 1-66 15,-4-4-82-15,4 1-91 0,-2-5-301 0,-4 5-778 0,4-5 211 16</inkml:trace>
          <inkml:trace contextRef="#ctx0" brushRef="#br0" timeOffset="98256.8434">6450 5230 6169 0,'0'0'313'0,"0"0"-190"0,0 0-72 0,0 0-10 0,0 0 0 0,0 0-7 0,5-6-9 16,5 2-5-16,2 0-6 0,7 2-35 0,-4-2-50 0,3 0-64 15,-4 3-80-15,-1 0-88 16,-3 1-108-16,-1 0-374 0,0 1-943 0,-9-1 253 16</inkml:trace>
          <inkml:trace contextRef="#ctx0" brushRef="#br0" timeOffset="98699.4426">6762 5342 758 0,'0'0'593'15,"0"0"-70"-15,0 0-51 0,0 0-52 0,-8-9-50 0,12-1-47 16,-2 2-39-16,2-2-37 0,3-9-25 16,0 3-26-16,-1-2-19 0,1-4-23 0,-2 3-18 15,-1-4-20-15,-2 0-13 0,-1-1-12 0,1 0-6 0,-2 2-13 16,-2 0-7-16,2 1-4 0,-2 3 2 0,1 3 5 16,-1 5 1-16,1 2 0 0,1 1-4 0,0 3-6 15,0 0-6-15,-1 0-8 0,1 4-8 0,-2-4-5 16,2 4-1-16,0 0 0 0,0 0-4 0,-3 12 2 0,0 5 7 15,1 0 10-15,-1 3 8 0,1-1 20 16,0 2-18-16,2-1-1 0,2 0-3 0,0 2 4 0,1 0-13 16,0-3-2-16,4 0 1 0,-2-1-4 0,1 1-2 0,1-3-7 15,-1-1-20-15,2-3-29 0,-1-2-25 0,0-3-37 16,0-1-45-16,0 0-42 0,3-3-53 0,1 1-36 16,-2-4-42-16,0-1-45 0,-1-4-48 0,2 0-276 0,3-7-803 15,-5-1 219-15</inkml:trace>
          <inkml:trace contextRef="#ctx0" brushRef="#br0" timeOffset="99016.0073">6980 5198 1773 0,'2'-7'60'15,"-2"1"69"-15,-1 2 28 0,1 4 7 0,-1-7-3 16,0 3 2-16,1 4 9 0,-3-4-14 0,3 4 0 0,0 0-17 0,0 0-2 16,0 0 5-16,0 0 13 0,0 0-4 0,0 0 11 15,0 0 0-15,-3 13-1 0,3-8-2 0,0 4-2 16,0 0-3-16,3 1-9 0,-3-1-2 0,1 0-11 0,2 1-3 16,-1-1 2-16,1 0-8 0,-1-1-10 0,1-2-12 15,0-1-8-15,0 0-2 0,0-1-14 0,1 0-11 16,0-1-25-16,1 0-29 0,0-1-24 0,-1-1-21 15,-4-1-31-15,15 0-25 0,-15 0-27 0,14-5-16 0,-10 1-3 16,2-3-6-16,0-1 8 0,-3-1 13 16,2 0 16-16,-3-1 34 0,1 1 39 0,-1-1 30 15,-1 0 35-15,1 4 28 0,0-1 19 0,-1 3 12 0,-1 0 7 32,0 4-7-32,1-6-12 0,-1 6-11 0,1-5-14 15,-1 5-3-15,0 0-7 0,0 0-6 0,0 0-5 16,0 0-1-16,0 0-7 0,8 18-3 0,-3-9-2 15,-1 2-1-15,2 6-12 0,2-1-31 0,-2-3-40 0,0-2-45 0,4 5-53 0,0-2-64 0,-2-3-57 16,0-3-80-16,0-2-315 0,1-1-808 0,1-2 220 16</inkml:trace>
          <inkml:trace contextRef="#ctx0" brushRef="#br0" timeOffset="99404.9899">7334 5246 441 0,'9'-4'744'16,"-9"4"-150"-16,4-2-93 0,0-1-54 0,4 0-49 15,2-2-46-15,2 2-38 0,6-2-53 0,-4 0-87 16,-3 3-96-16,1 0-111 0,-2 1-109 0,-1-1-126 0,-3 0-261 15,1 1-632-15,-7 1 172 0</inkml:trace>
          <inkml:trace contextRef="#ctx0" brushRef="#br0" timeOffset="99225.1153">7334 5138 353 0,'0'0'662'15,"0"0"-104"-15,0 0-35 0,0 0-26 0,0 0-25 16,0 0-36-16,0 0-49 0,0 0-35 0,18-4-47 16,-18 4-37-16,10-1-29 0,-3 1-20 0,-1 0-80 15,-1 0-96-15,-5 0-117 0,10-1-120 0,-10 1-121 0,6 2-357 16,-6-2-805-16,0 0 218 0</inkml:trace>
        </inkml:traceGroup>
        <inkml:traceGroup>
          <inkml:annotationXML>
            <emma:emma xmlns:emma="http://www.w3.org/2003/04/emma" version="1.0">
              <emma:interpretation id="{CACED5C8-1C2C-471A-8DA7-9BEE19337EE3}" emma:medium="tactile" emma:mode="ink">
                <msink:context xmlns:msink="http://schemas.microsoft.com/ink/2010/main" type="inkWord" rotatedBoundingBox="8455,5947 8476,6915 8167,6922 8147,5954"/>
              </emma:interpretation>
              <emma:one-of disjunction-type="recognition" id="oneOf40">
                <emma:interpretation id="interp200" emma:lang="en-US" emma:confidence="0.5">
                  <emma:literal>D</emma:literal>
                </emma:interpretation>
                <emma:interpretation id="interp201" emma:lang="en-US" emma:confidence="0">
                  <emma:literal>,</emma:literal>
                </emma:interpretation>
                <emma:interpretation id="interp202" emma:lang="en-US" emma:confidence="0">
                  <emma:literal>)</emma:literal>
                </emma:interpretation>
                <emma:interpretation id="interp203" emma:lang="en-US" emma:confidence="0">
                  <emma:literal>;</emma:literal>
                </emma:interpretation>
                <emma:interpretation id="interp20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99703.6803">7764 4907 799 0,'0'0'565'16,"0"0"-85"-16,-6 0-58 0,6 0-51 0,0 0-36 0,-1 6-24 15,0-1-25-15,2 3-20 0,0 3-20 0,2 8-14 16,-1 1-20-16,1-2-14 0,2 3-15 0,-3-1-21 16,2 1-14-16,-1-2-18 0,2 2-8 0,-2-1-14 0,2-2-12 15,-1 1-10-15,-1-1-25 0,0-4-53 0,-2-3-66 16,3-2-74-16,-2 1-78 0,0-3-90 0,-1-1-95 16,0-2-257-16,-1-4-782 0,0 3 212 0</inkml:trace>
          <inkml:trace contextRef="#ctx0" brushRef="#br0" timeOffset="99877.1399">7708 4922 805 0,'-3'-3'595'16,"3"3"-59"-16,0 0-24 0,13-4-14 0,-3 1-38 15,9-2-46-15,2 2-52 0,-1 0-44 0,0 1-37 16,1-1-32-16,-2 1-36 0,0 1-80 0,-6-1-92 0,-2 0-104 15,-3 2-116-15,-1 0-133 0,-2 0-359 0,-5 0-803 16,0 0 216-16</inkml:trace>
          <inkml:trace contextRef="#ctx0" brushRef="#br0" timeOffset="100050.1021">7704 5082 5612 0,'0'0'88'0,"0"0"-59"16,0 0-19-16,0 0 18 0,15-8 19 0,4 6 4 0,1-4-14 0,2 2-3 16,0 0-17-16,4 0-39 0,-2 1-65 0,-1 2-72 15,-6-2-108-15,-2-1-122 0,-4 2-304 0,-3 0-834 0,-2-1 225 0</inkml:trace>
          <inkml:trace contextRef="#ctx0" brushRef="#br0" timeOffset="100349.5793">7845 4670 908 0,'0'0'643'16,"0"0"-98"-16,0 0-62 0,0 0-33 0,0 0-15 16,13 9-27-16,1 8-34 0,6 12-8 0,1 7-28 0,-2 3-17 15,13 32-36-15,-14-18-22 0,-8-10-27 0,5 34-23 16,-9-27-19-16,-9-9-24 0,-1 5-16 0,-4 31-20 16,-4-25-25-16,2-14-38 0,-9 1-49 0,3-1-63 0,-4-3-58 15,-3-1-70-15,-3-1-91 16,-5-3-100-16,2-4-115 0,0-2-316 0,-2-3-951 15,6-8 255-15</inkml:trace>
        </inkml:traceGroup>
      </inkml:traceGroup>
      <inkml:traceGroup>
        <inkml:annotationXML>
          <emma:emma xmlns:emma="http://www.w3.org/2003/04/emma" version="1.0">
            <emma:interpretation id="{2B6E1E34-DE07-41DE-87DE-6CED03AF2A7D}" emma:medium="tactile" emma:mode="ink">
              <msink:context xmlns:msink="http://schemas.microsoft.com/ink/2010/main" type="line" rotatedBoundingBox="1342,7640 3668,7554 3685,8010 1359,8096"/>
            </emma:interpretation>
          </emma:emma>
        </inkml:annotationXML>
        <inkml:traceGroup>
          <inkml:annotationXML>
            <emma:emma xmlns:emma="http://www.w3.org/2003/04/emma" version="1.0">
              <emma:interpretation id="{6F43B91E-5EBA-47D9-8A2D-934676181FAC}" emma:medium="tactile" emma:mode="ink">
                <msink:context xmlns:msink="http://schemas.microsoft.com/ink/2010/main" type="inkWord" rotatedBoundingBox="1342,7640 3668,7554 3685,8010 1359,8096"/>
              </emma:interpretation>
              <emma:one-of disjunction-type="recognition" id="oneOf41">
                <emma:interpretation id="interp205" emma:lang="en-US" emma:confidence="0.5">
                  <emma:literal>Nonredun</emma:literal>
                </emma:interpretation>
                <emma:interpretation id="interp206" emma:lang="en-US" emma:confidence="0.5">
                  <emma:literal>None dun</emma:literal>
                </emma:interpretation>
                <emma:interpretation id="interp207" emma:lang="en-US" emma:confidence="0">
                  <emma:literal>None darn</emma:literal>
                </emma:interpretation>
                <emma:interpretation id="interp208" emma:lang="en-US" emma:confidence="0">
                  <emma:literal>None den</emma:literal>
                </emma:interpretation>
                <emma:interpretation id="interp209" emma:lang="en-US" emma:confidence="0">
                  <emma:literal>Nonve dun</emma:literal>
                </emma:interpretation>
              </emma:one-of>
            </emma:emma>
          </inkml:annotationXML>
          <inkml:trace contextRef="#ctx0" brushRef="#br0" timeOffset="187370.7007">991 6628 225 0,'-14'-5'447'0,"14"5"-54"0,0 0-21 16,-3-3-11-16,3 3-16 0,0 0-7 0,0 0-14 15,-4-3-22-15,4 3-27 0,0 0-25 0,0 0-25 16,0 0-28-16,0 0-21 0,0 0-16 0,-8 5-16 16,4 4-10-16,-3 7-18 0,1 3-14 0,-1 0-9 0,0 0-9 15,1 1-12-15,1-1-5 0,1-2-3 31,2-5-12-31,-1-1-6 0,2-3 0 0,0 0-4 0,-1-2-7 16,2-2-1-16,-1 0 1 0,1-4 6 0,0 0-7 16,0 0 0-16,0 0-6 0,0 0-6 0,5-31-5 0,-4 9-12 15,2-16-9-15,-3-3-19 0,0-5-13 16,2-29-17-16,-2 25-16 0,2 13 10 0,-1 1 1 0,0 13 6 0,-1 6 8 16,0 3 4-16,-1 5-1 0,1 1-8 0,1 3-5 15,-1 2 13-15,0 3-4 0,0 0 6 0,4 13 1 16,1 8 4-16,1 17 2 0,3 2 10 0,2 1 1 15,2-1-4-15,0 0 10 0,1-6 4 0,1 0 2 16,3-2 9-16,-4-8 6 0,-3-7 11 0,1 1 7 0,0-3 4 16,-2-5 13-16,-3-2 8 0,2-3 12 0,-1-2 6 15,2-1-3-15,0-2 0 0,0-5-7 0,5-4-6 16,-2-2 1-16,2-5-4 0,-2 0-5 0,-2-5-1 16,-2-2-5-16,0-13-4 0,-3-2-5 0,-3-1-3 15,-3 1-14-15,-3 2-11 0,-2 10-15 0,0 3-17 16,-2 6-22-16,-4 0-37 0,1 3-49 0,0 5-45 0,1 3-40 15,1 5-37-15,1 1-36 0,7 0-53 0,-13 7-200 16,9-1-661-16,1 1 182 0</inkml:trace>
          <inkml:trace contextRef="#ctx0" brushRef="#br0" timeOffset="187766.3848">1355 6679 453 0,'-6'5'399'15,"3"-1"-72"-15,-1-1-38 0,0 0-42 0,4-3-23 16,-2 7-13-16,1-4-14 0,1-3-6 0,0 9 5 16,0-9-6-16,2 6 7 0,2-3-6 0,0 2 2 15,0-3-3-15,5 3-6 0,0-2-1 0,1 1-7 16,0-3-2-16,0 0 1 0,-1-1-11 0,-9 0-6 16,21-3-12-16,-11 0-12 0,0 0-13 0,-3 1-14 0,0-3-7 15,-2 2-10-15,0-1-16 0,-5 4-27 0,5-7-33 16,-4 2-26-16,-1 5-35 0,-4-10-38 0,-1 3-38 0,-1 3-28 15,-4 1-20-15,0 0-25 0,-2 1-18 0,-8 2-26 16,1 3-26-16,0 0-23 0,1 3-251 0,5-3-650 16,2 0 177-16</inkml:trace>
          <inkml:trace contextRef="#ctx0" brushRef="#br0" timeOffset="188160.5452">1570 6630 503 0,'-7'7'354'15,"2"0"-46"-15,2-1-29 0,0-1-30 0,-1 2-24 16,3-1-19-16,0-1-25 0,1 1-15 0,0-6-9 15,-1 9-4-15,1-5-19 0,0-4-8 0,-3 9-5 0,3-9 6 16,0 7 8-16,0-7 3 0,0 5 6 0,0-5 2 16,0 0-7-16,0 0-8 0,0 0-15 0,0 0-12 15,0 0-5-15,18-17-15 0,-8 2-7 0,0 0-5 16,-1 0-2-16,1-2 5 0,-1 2 5 0,-4 3 10 16,2 3 10-16,-2 2 5 0,-2 1 3 0,0 0-2 0,-1 3-2 15,-2 3-8-15,4-6-6 0,-4 6-4 0,0 0-11 16,0 0 6-16,13 14-18 0,-7 0-7 0,0 5-3 15,-1-1-9-15,2 1-30 0,-1-1-42 0,-1 2-45 32,-1 1-57-32,2-2-63 0,0-2-66 0,-1-6-64 0,0 0-70 15,-1-4-265-15,1-3-787 0,0-1 211 0</inkml:trace>
          <inkml:trace contextRef="#ctx0" brushRef="#br0" timeOffset="188633.9067">1783 6580 526 0,'-8'-2'493'15,"8"2"-78"-15,0 0-49 0,0 0-45 0,0 0-40 0,0 0-36 16,0 0-22-16,0 0-22 0,0 0-13 0,-4 7-11 16,4-1-11-16,0-2-13 0,3 6-15 0,-1-1-19 0,1 0-6 15,1 2-10-15,0-1-3 0,-1 0-7 0,1 0-7 0,1 0 0 16,0 0-3-16,0-3 2 0,-3-1-5 0,2 0-3 0,0-2-3 15,-3-1 1-15,2 1 1 0,-1-2-2 0,1 1-1 16,-3-3-5 0,3 3-3-16,-3-3-11 0,0 0-2 0,0 0-6 0,13-7-5 15,-9 2-2-15,1-3-3 0,0 2-5 0,1-5-2 16,-2 2-2-16,3-6-4 0,-3 1-3 0,-1 2-3 16,0 3-1-16,1-1-2 0,-2 1-1 0,2 0-4 15,0 1 0-15,-2 0-4 0,2 0-2 0,0 1-8 0,0 0-9 16,1 2-15-16,0 2-12 0,0 0-26 0,0 2-22 15,-5 1-27-15,17-2-29 0,-5 2-30 0,-1 0-33 16,-1 2-46-16,1 1-64 0,-1-2-294 0,0 1-733 0,-2 2 200 16</inkml:trace>
          <inkml:trace contextRef="#ctx0" brushRef="#br0" timeOffset="189009.1059">2108 6598 246 0,'3'6'527'0,"-3"-6"-72"0,2 3-29 16,-2-3-26-16,0 0-30 0,9 0-32 0,-9 0-24 0,10 0-24 16,-10 0-22-16,11-4-20 0,-6 4-27 15,0-1-22-15,1-1-23 0,-6 2-16 0,9-3-20 0,-5 0-22 16,1 1-44-16,-5 2-46 0,5-7-46 0,-4 2-49 31,-1 5-36-31,-4-7-31 0,0 4-13 0,-2 0-7 0,1 2 0 16,-5-2 9-16,1 0 19 0,-3 3 14 0,2 0 27 15,0 0 33-15,-1 0 37 0,2 0 26 16,1 0 16-16,1 3 11 0,2-2 4 0,5-1 29 0,-7 3 13 16,6 0 15-16,1-3 8 0,-1 6 8 0,3-2 3 15,2 1-7-15,1 2 2 0,3 2-3 0,2-3-5 16,-1 0-6-16,6 4-9 0,1-2-8 0,3 1-10 15,-2-3-5-15,1-1-36 0,1-1-55 0,-2 0-64 0,2-2-90 16,-4-1-86-16,-1-2-93 0,-3-2-243 0,9-1-720 16,-8-2 196-16</inkml:trace>
          <inkml:trace contextRef="#ctx0" brushRef="#br0" timeOffset="189489.6137">2491 6495 394 0,'-7'0'397'0,"-1"0"-79"0,8 0-43 16,-10 1-37-16,6 0-32 0,-1 1-27 0,5-2-24 0,-7 5-17 15,3-3-19-15,-1 2-7 0,0-3-11 0,0 4-2 16,-2 1-4-16,1-1 6 0,1-1 10 0,1 1 6 16,-1 0 4-16,-2 1-2 0,1-2-2 0,2 0-3 15,0 1-6-15,2-1-10 0,-1 2-6 0,2-3-4 0,0 2 5 16,0 0-1-16,2 0-2 0,0-1-4 0,0 1-6 15,2-1 2-15,-1-1-8 0,1 0-8 0,2 0-5 16,-1 0-8-16,1-2-6 0,0 1-7 0,0-1-18 16,-5-1-14-16,11 0-11 0,-11 0-25 0,12-7-15 0,-3 2-21 15,-3-2-11-15,1-1-7 0,-1-3 6 0,2-4 1 16,-2-4 9-16,0 0 5 0,-3-3-1 0,2 1 18 16,-4 1 14-1,0-1 22-15,-1 1 19 0,0 2 27 0,-2 1 26 0,0 3 24 0,0 3 27 0,2 2 13 16,-1 2 2-16,-1 3-9 0,2-2-11 0,-1 3-9 15,0-1-14-15,1 4-6 0,-1-3-2 0,1 3-13 16,0 0-7-16,0 0-4 0,-5 17-7 0,2-7-2 0,1 9-5 16,-2 1-4-16,3 2-4 0,1-1-5 0,1 0-1 31,1 3-4-31,2-1 1 0,1 0-8 0,1-1-14 0,2 0-20 16,0-4-19-16,-2-2-21 0,2-3-23 0,0-4-24 15,-1-1-14-15,2-2-18 0,0-2-19 16,1-1-22-16,0-3-26 0,1-2-33 0,-1-2-18 0,6-2-24 15,-1-4-20-15,-2-2-204 0,-6 0-603 0,5-1 165 16</inkml:trace>
          <inkml:trace contextRef="#ctx0" brushRef="#br0" timeOffset="190124.2203">2672 6545 2261 0,'5'-11'-83'0,"-2"3"73"0,-1 5 61 16,-1-3 38-16,-1 2 12 0,0 4 4 0,0-5 4 15,0 5 4-15,0 0-1 0,0 0-11 0,0 0-1 16,0 0 1-16,0 0-4 0,-15 11 13 0,12-3 6 16,-1 1 5-16,2 3 5 0,-1 0-1 0,2-2-5 0,1 0 6 15,0 1-2-15,1 0 2 0,1-2-2 0,0 0-2 16,1 0 1-16,0-3-3 0,1 0-7 0,-1 0-8 15,4 1-5-15,-1-3-7 0,0 0-13 0,1-2-6 16,3-2-9-16,0 0-18 0,1-1-27 0,-1 0-28 16,0-3-26-16,-1 0-32 0,1-2-26 0,-2-1-25 0,5-4-9 15,-4 0-8-15,-3 3 5 0,0-1 9 0,-2-1 15 16,0 3 18-16,0-1 19 0,-3 1 29 0,2 1 18 0,-2 2 26 16,-1 4 17-16,1-6 13 0,-1 6 1 0,3-5 10 15,-3 5-3-15,1-3-3 0,-1 3-7 0,0 0 2 16,0 0 0-16,0 0 7 0,0 0 7 0,0 0 5 0,0 0-2 15,0 0 1-15,0 14-7 0,1-10-2 0,-1 2-2 16,1-2-6-16,1 1-4 0,0 1 0 0,1-1-8 16,-1 0-9-16,2-2-17 0,0 2-21 0,1 2-7 0,4-3-4 15,0 1-10-15,2-3 0 0,1 0 5 0,8 0-18 16,-5-1-22-16,3-2-29 0,-3-2-21 0,-1 1-8 16,-2-1 3-16,-1-1 12 0,-1-2 14 15,0 0 12-15,-2-1 20 0,-1 3 28 0,-2 0 26 16,-3 0 18-16,-2 4 25 0,4-7 13 15,-4 7 19-15,1-7 3 0,-1 7 12 0,0-4 9 0,0 4-8 16,0 0-3-16,0 0-7 0,0 0-3 0,0 0-6 16,0 0-7-16,0 0 5 0,0 0-5 0,0 0 7 15,0 0 5-15,-11 12 0 0,10-3-3 0,-2 0-2 16,2 0-1-16,0 1 2 0,1-3 1 0,-2 0 0 0,2-1 1 16,0-2-1-16,0 0 3 0,0 1-3 0,0-5 2 15,0 5 2-15,0-5-3 0,0 0 1 0,3 5-4 16,-3-5-7-16,0 0 2 0,0 0-14 0,15-11-9 15,-7 3-14-15,3-6-17 0,-2-2-9 0,1-2-7 16,1 1 2-16,-4 5 2 0,1-6 0 0,-1 7 4 16,-3 2 3-16,0 1 9 0,1 2 9 0,-3 2 9 15,2-1 4-15,-1 2-1 0,-3 3 1 0,2-3 4 0,-2 3 6 16,0 0 12-16,0 0 1 0,9 10 0 0,-4 0-3 16,-2 0-3-16,2 8-2 0,1 1-6 0,-2 0-2 15,0 0-7-15,1 0-35 0,-2-6-46 0,0-2-49 16,1 1-52-16,1-3-49 0,-3-1-51 0,2 0-51 0,-1-5-69 15,2 0-227-15,0 0-732 0,7-1 200 0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7:28.5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F18D831-43A8-4886-B8C8-28DD1D0AAF93}" emma:medium="tactile" emma:mode="ink">
          <msink:context xmlns:msink="http://schemas.microsoft.com/ink/2010/main" type="inkDrawing" rotatedBoundingBox="8746,2612 9082,7732 8948,7741 8611,2621" semanticType="callout" shapeName="Other">
            <msink:sourceLink direction="with" ref="{A5ABA361-6187-4026-AF8A-DCB2AF32CAE0}"/>
            <msink:sourceLink direction="with" ref="{972BB516-11DC-4FC5-A36F-21F8A85FC38F}"/>
          </msink:context>
        </emma:interpretation>
      </emma:emma>
    </inkml:annotationXML>
    <inkml:trace contextRef="#ctx0" brushRef="#br0">2-7 469 0,'0'0'218'0,"0"0"-17"0,0 0-24 0,0 0-9 0,0 0-5 15,0 0-11-15,-1-5 7 0,1 5-6 0,0 0 6 16,0 0-10-16,0 0-5 0,0 0-3 0,0 0-11 31,0 0-1-31,0 0-9 0,0 0-6 0,0 0-10 0,-2-3-3 16,2 3-14-16,0 0-8 0,0 0-5 0,0 0-12 15,0 0-9-15,0 0-4 0,0 0-1 0,0 0 1 16,0 0-1-16,0 0 4 0,0 0-2 0,0 19-1 16,0-9-2-16,0-3-1 0,1 3 4 0,-1 6-9 0,0 1 4 15,1-1-8-15,0 3 3 0,-1 0-3 0,2 1 2 0,-1 0-12 0,0 0 13 0,0 4-15 16,1-3-2-16,0 4 1 0,1 10 10 0,0-1 12 0,2 0 7 16,-1 2-3-16,-1-10 3 0,0-2 1 0,2 12 2 15,1-3-1-15,-1-5-5 0,2 5 2 0,-1 0 0 31,-1-5 4-31,0 8-5 0,1-8 4 0,1 7-2 16,-2 0 2-16,1 0-1 0,0-1-2 0,-1-7-1 0,0 9-2 16,0-1-1-16,0-8-2 0,1 9-3 0,-1-3 0 15,1-5 0-15,-3-4-1 0,2 11-3 0,-1-1-2 16,-2-7-1-16,1-4-5 0,-1 1 3 0,1 0-3 16,2 10-1-16,-1-8-3 0,-2-2 0 0,0-1-3 15,0 0-1-15,1 1 6 0,-2 0-10 0,1 11 2 0,1 1 3 16,-1-10-5-16,0-2 0 0,0 13-1 0,-1-3 1 15,2 1 4-15,-2-8-2 0,0-4-1 0,1 1-3 16,1 12 3-16,-2-9 0 0,0-3 9 0,1-2-7 16,-1 2-2-16,0-1-1 0,2 1 4 0,-2 0 0 15,0 9-3-15,-1-6 1 0,0-4-2 0,1 2-1 16,1-1-1-16,-2 12 3 0,1-3-4 0,-1-6 0 0,-1-4-2 16,1 14-2-16,0-10 0 0,1-3-7 0,-1 12 12 15,1-1 4-15,1-7-11 0,-1 7-3 0,0-7 0 16,-1 6 1-16,1 1 3 0,1-7-4 0,-2 6-4 15,-2-6 8-15,2-4-4 0,0 12-2 0,0-7-3 16,0-6 4-16,2 12 2 0,-2-1-2 0,1-6 3 0,0-3-3 16,2 11-2-16,-2-9 4 0,3 7-1 0,-2 2 3 15,2 0 3-15,0 1-4 0,0 0 5 0,-2 0-2 16,2 3 6-16,1-2-2 0,0 1 2 0,-3 0-7 16,3 0 9-16,-1-1 1 0,0 1-4 0,1 0 3 0,-1 0 1 15,-1 0 0-15,1 1-3 0,-2-1-2 0,0 0 0 16,1 0-3-16,0-1-3 0,-1 2-1 0,1-3 2 15,1 0-9-15,-2 3 11 0,3-2-7 0,-1 1 3 16,0-2-1-16,0 0-6 0,-2-1 4 0,-1 0 2 0,1-1-4 16,1-1 5-16,-1-6 1 0,-1-5 2 0,1 12-2 15,-2-10-4-15,0-2 3 0,2 0-2 16,-2-1-1-16,0 0-1 0,1 0 1 0,2 2-2 0,-3-1-2 16,1 12 1-16,1-9-2 0,-2-2 1 0,0-1-1 15,2-1 3-15,-2 0-1 0,1 1-3 0,-1-1 1 16,-1 1 1-16,2-2-1 0,-2 1-1 0,1 0 1 15,0 1-6-15,-2-2 3 0,1 2 3 0,1 1-6 16,-1-2 0-16,1 1-5 0,-3 0 11 0,3-1-5 0,-4-1 4 16,4 1-3-16,0-3 2 0,0 1 1 0,-1 1 0 15,-3-2-3-15,3-1-6 0,-1-1 1 0,0-6-8 16,1 0-8-16,0-2-9 0,1-1-10 0,-3 0-6 16,3-1-5-16,-2 2-12 0,1-3-13 0,-1-1-23 15,0-2-28-15,2-3-35 0,0 0-45 0,-5 5-31 16,5-5-33-16,0 0-47 0,-10-13-51 0,1-5-326 0,-1-3-838 15,2-2 227-15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25.1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E94E83-B8C3-4709-8726-5D107B1634AB}" emma:medium="tactile" emma:mode="ink">
          <msink:context xmlns:msink="http://schemas.microsoft.com/ink/2010/main" type="writingRegion" rotatedBoundingBox="8990,2721 14198,2684 14207,3949 9000,3987"/>
        </emma:interpretation>
      </emma:emma>
    </inkml:annotationXML>
    <inkml:traceGroup>
      <inkml:annotationXML>
        <emma:emma xmlns:emma="http://www.w3.org/2003/04/emma" version="1.0">
          <emma:interpretation id="{1AB66D59-737B-4078-8F4E-5689B2DD0192}" emma:medium="tactile" emma:mode="ink">
            <msink:context xmlns:msink="http://schemas.microsoft.com/ink/2010/main" type="paragraph" rotatedBoundingBox="8990,2721 14198,2684 14207,3949 9000,3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7BA715-BF41-4178-B2E2-E4BDA05AFB33}" emma:medium="tactile" emma:mode="ink">
              <msink:context xmlns:msink="http://schemas.microsoft.com/ink/2010/main" type="line" rotatedBoundingBox="8990,2721 14198,2684 14207,3949 9000,3987"/>
            </emma:interpretation>
          </emma:emma>
        </inkml:annotationXML>
        <inkml:traceGroup>
          <inkml:annotationXML>
            <emma:emma xmlns:emma="http://www.w3.org/2003/04/emma" version="1.0">
              <emma:interpretation id="{75BC25CC-45AB-4BB9-8DE2-A166A78BC6E7}" emma:medium="tactile" emma:mode="ink">
                <msink:context xmlns:msink="http://schemas.microsoft.com/ink/2010/main" type="inkWord" rotatedBoundingBox="8987,3567 9001,3047 9057,3048 9044,3568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23 130 866 0,'0'0'612'15,"0"0"-69"-15,0 0-49 0,-2-5-55 0,2 5-49 16,0 0-40-16,0 0-40 0,0 0-36 0,0 0-21 16,-2 22-29-16,-1-2-26 0,2 1-18 0,0 13-16 15,-1-7-15-15,1 9-12 0,4-1-17 0,-3-9-11 0,1-2-11 16,0-3-8-16,1 2-10 0,-1-3-5 0,1-1-11 16,-2-2-7-16,3-4-9 0,-2-3-18 0,-1-3-12 0,1-1-13 15,-1-1-9-15,2-1-8 0,-1-1-8 16,-1-3-19-16,0 0-23 0,0 0-35 0,0 0-22 0,0 0-19 15,-4-30-17-15,2 10 1 0,-1-4 4 0,-1-14 8 16,0 0 8-16,3-2 12 0,-3-3 20 16,3 3 25-16,2-2 23 0,-1 3 42 0,2 11 36 0,-1 5 30 0,1 3 21 15,-2 1 8-15,3 2 9 0,-2 4 1 0,1 2-5 16,-1 2-2-16,0 2-7 0,2 2-11 0,-2 0-6 16,1 1-5-16,0 1-11 0,0 1-4 0,-2 2-4 15,5 0-5-15,-5 0-1 0,7 4 0 0,-2 5-1 16,-1 0-6-16,2 8-3 0,-3 3-15 0,-2-1-21 15,-2 1-23-15,-2 1-35 0,-2-1-40 0,0 1-34 16,-1-3-43 0,-1 0-36-16,-1-2-42 0,3-4-47 0,0-3-47 15,-1-5-218-15,1-1-694 0,0-2 189 0</inkml:trace>
        </inkml:traceGroup>
        <inkml:traceGroup>
          <inkml:annotationXML>
            <emma:emma xmlns:emma="http://www.w3.org/2003/04/emma" version="1.0">
              <emma:interpretation id="{065414BB-0ED9-488C-AE16-04E51780B6AF}" emma:medium="tactile" emma:mode="ink">
                <msink:context xmlns:msink="http://schemas.microsoft.com/ink/2010/main" type="inkWord" rotatedBoundingBox="9159,2943 11490,2827 11541,3871 9210,3987"/>
              </emma:interpretation>
              <emma:one-of disjunction-type="recognition" id="oneOf1">
                <emma:interpretation id="interp5" emma:lang="en-US" emma:confidence="0.5">
                  <emma:literal>(Congestion</emma:literal>
                </emma:interpretation>
                <emma:interpretation id="interp6" emma:lang="en-US" emma:confidence="0">
                  <emma:literal>(congestion</emma:literal>
                </emma:interpretation>
                <emma:interpretation id="interp7" emma:lang="en-US" emma:confidence="0">
                  <emma:literal>Congestion</emma:literal>
                </emma:interpretation>
                <emma:interpretation id="interp8" emma:lang="en-US" emma:confidence="0">
                  <emma:literal>[Congestion</emma:literal>
                </emma:interpretation>
                <emma:interpretation id="interp9" emma:lang="en-US" emma:confidence="0">
                  <emma:literal>[congestion</emma:literal>
                </emma:interpretation>
              </emma:one-of>
            </emma:emma>
          </inkml:annotationXML>
          <inkml:trace contextRef="#ctx0" brushRef="#br0" timeOffset="2160.2169">1404 307 367 0,'-9'2'502'16,"9"-2"-58"-16,0 0-24 0,0 0-25 0,0 0-33 16,0 0-35-16,0 0-30 0,0 0-32 0,0 0-26 15,0 0-23-15,2-10-10 0,-2 10-8 0,2-7-17 16,1 4-14-16,-3 3-13 0,2-10-13 0,-1 7-17 0,-1 0-24 16,0-1-20-16,0 4-29 0,-2-7-16 0,-2 5-18 15,0-1-3-15,4 3-6 0,-8-1-4 16,8 1 2-16,0 0-1 0,-14 6-1 0,9-2 0 0,0 3 4 15,0 2 4-15,0-1 6 0,3 0 2 0,0 1 4 16,1 2 4-16,1-2-3 0,3 2 2 0,2-1-2 16,1-1-2-16,0 0 0 0,2-2-14 0,0 0-28 0,2-1-33 15,0-2-51-15,8 5-35 0,1-7-49 0,-4 0-67 16,4-2-65-16,-5-4-301 0,0 2-742 0,-3-2 201 16</inkml:trace>
          <inkml:trace contextRef="#ctx0" brushRef="#br0" timeOffset="2419.4098">1649 161 539 0,'-12'-1'385'0,"2"2"-48"0,0 1-32 0,1-2-34 0,9 0-27 16,-10 3-33-16,5-2-19 0,1 2-22 0,4-3-7 15,-6 5-6-15,5-3-4 0,1-2-17 0,-3 6 15 16,3-6 6-16,2 8 12 0,-1-4 12 0,1-1 2 0,2 2 1 15,1 3 2-15,2 0-8 0,-2-1-12 0,1 2-8 16,1 0-10-16,0 0-14 0,-1 0-9 0,-1 1-6 16,0 0-10-16,-2-1-19 0,-1 3-18 0,-4-3-44 15,0 2-71-15,-3 7-92 0,-2-3-82 0,-1-3-105 0,-1-4-379 16,2-3-844-16,1-1 228 0</inkml:trace>
          <inkml:trace contextRef="#ctx0" brushRef="#br0" timeOffset="2815.7992">1781 182 715 0,'0'0'706'0,"-9"-1"-122"0,9 1-60 0,0 0-49 0,0 0-43 0,0 0-27 15,0 0-32-15,0 0-38 0,0 0-40 0,22-4-30 16,-11 7-26-16,-1-1-34 0,1 1-16 0,0 0-21 16,-1 1-17-16,0 2-10 0,-1 0-7 0,0 2-11 15,-3 1-14-15,3 7-17 0,-4-4-31 0,0 1-38 16,-2 2-59-16,-1-1-66 0,-2-4-76 0,1-1-79 0,-2-1-86 16,-1-4-109-16,4 1-291 0,-2-5-892 0,0 0 240 15</inkml:trace>
          <inkml:trace contextRef="#ctx0" brushRef="#br0" timeOffset="2645.2785">1823-53 5556 0,'0'0'303'15,"0"0"-157"-15,0 0-76 0,0 0-24 0,0 0-11 16,0 0 16-16,-5 18 15 0,3 0 2 0,-4 0-6 16,0 17-1-16,-1 0-8 0,1 1-1 0,1-1 2 15,1 3-13-15,2-4 2 0,1 1 0 0,-1-7-14 16,1-4-33-16,4-2-32 0,-2-1-30 0,-2-3-40 0,1-4-55 15,0-4-69-15,1-2-44 0,-2-3-62 0,1-5-99 16,0 0-273-16,0 0-851 0,0 0 230 0</inkml:trace>
          <inkml:trace contextRef="#ctx0" brushRef="#br0" timeOffset="2919.7603">1939 64 352 0,'-7'0'109'0,"7"0"-84"0,-7 3-69 0,7-3-51 0,-4 4 17 0</inkml:trace>
          <inkml:trace contextRef="#ctx0" brushRef="#br0" timeOffset="3308.3159">2054 222 477 0,'0'0'361'15,"0"0"-30"-15,-8-1-37 0,8 1-29 0,0 0-19 16,0 0-18-16,0 0-7 0,0 0 5 0,0 0-3 0,0 0 4 16,-3 2 0-16,3-2-6 0,0 0-6 0,0 0-6 15,0 0-5-15,0 0-3 0,10 8-16 0,-4-6-12 16,2 4-9-16,0-1-17 0,3 0-12 0,6 3-13 16,0 1-12-16,1 0-8 0,-1-2-11 0,-3-1-10 15,-2-2-9-15,-2 1-6 0,-1-2-4 0,0 1-8 0,-1-2-2 16,-3-1-3-16,0 2-5 0,-2-3-3 0,-3 0-7 15,7 2-14-15,-7-2-24 0,0 0-16 0,0 0-24 16,0 0-16-16,-1-8-18 0,-6 1-18 0,1 1-13 16,-2 0-10-16,0 0-13 0,-1-1-8 0,-6-1-6 0,2 1 1 15,2 3-3-15,0-1-2 0,-2 2-12 0,2 0-17 16,0 2-18-16,1 0-24 0,-2 1-24 16,3 1-42-16,1-1-190 0,8 0-572 0,-10 1 158 0</inkml:trace>
          <inkml:trace contextRef="#ctx0" brushRef="#br0" timeOffset="3680.8433">2349 188 263 0,'0'0'470'0,"-3"3"-78"0,0-1-41 0,1 1-34 0,-1-1-29 0,1 3-29 0,0 0-19 0,1-1-18 0,0 1-10 16,0 0-13-16,1 1-4 0,0-2-16 0,0 2-5 31,0-2-9-31,1 1-4 0,0-2-7 0,0 2-9 16,1 0 1-16,-2-5-7 0,2 6 0 0,1-3-9 0,-3-3-9 16,4 3-9-16,-4-3-13 0,0 0-7 0,0 0-10 15,12-6-9-15,-7 3-7 0,2-4-8 0,-1-1-8 16,1-2-3-16,-1 3-6 0,0-3-6 0,1 1-7 15,-2 1 3-15,1 0-7 0,0 3 3 0,-2-1 6 16,-1 2-8-16,-1 0-1 0,1 2-4 0,-1-1-3 0,-2 3-3 16,0 0 8-16,0 0 4 0,0 0 2 0,13 6-3 15,-8 4 1-15,0 0-5 0,3 6 0 0,0 1-6 0,-2 0-9 16,-2-3-26-16,1 3-34 0,-1-1-53 0,1 1-50 16,0-4-43-16,0-3-55 0,0-2-68 0,0-1-67 15,-1-1-263-15,1-2-786 0,-5-4 214 0</inkml:trace>
          <inkml:trace contextRef="#ctx0" brushRef="#br0" timeOffset="373.7432">531-115 454 0,'-5'-2'538'0,"0"0"-79"0,-7-1-37 0,1 2-32 0,-7 4-42 15,-6 1-33-15,2 3-34 0,-1 6-31 0,-10 13-26 16,2 6-26-16,3 5-12 0,-19 29 2 0,20-16-6 16,11-10-2-16,4 3-6 0,-7 31-5 0,14-24-12 15,2-14 1-15,2 2-9 0,6-3-5 0,5 1-12 16,-1-9-16-16,4 4-9 0,6 0-12 0,-3-8-28 0,1-6-24 0,0-1-34 15,2-1-36-15,0-5-50 0,1-2-59 0,4-1-59 16,-1-7-92-16,2-4-110 0,14-1-295 0,-11-5-831 16,-7-3 225-16</inkml:trace>
          <inkml:trace contextRef="#ctx0" brushRef="#br0" timeOffset="943.9618">515 93 754 0,'-6'1'490'0,"6"-1"-38"0,0 0-27 0,0 0-38 0,0 0-44 15,0 0-39-15,-7 1-34 0,7-1-28 0,-9 3-26 0,4-2-25 16,-5 5-23-16,1 0-18 0,-6 6-14 16,1 2-15-16,1 0-16 0,-1 2-10 0,2 0-3 0,3 2 0 15,0 1-1-15,3-1 4 0,-2-2-2 0,3 0-2 16,3 1 4-16,0-3-3 0,2 2-5 0,3-3-4 16,1-1-6-16,1-4-7 0,0 0-8 0,1 0-5 0,4 0-14 15,3 3-8-15,4-5-23 0,0 0-20 16,4 0-26-16,-2-6-27 0,-1 0-28 0,1-3-30 15,0 2-33-15,1-5-12 0,-6 0-8 0,1-2-9 16,-3-1 3-16,-3 2 4 0,-3 0 14 0,-2 1 16 16,-1 0 20-16,-1 0 21 0,-2 2 16 0,0 4 17 0,0-8 25 15,0 4 12-15,0 4 10 0,-2-7 11 0,2 7 4 16,-2-5 2-16,2 5-3 0,0 0 12 0,-3-3 14 0,3 3 18 16,0 0 24-16,0 0 22 0,0 0 15 15,0 0 9-15,0 0 5 0,13 12 2 0,-7-9-2 0,3 3 0 31,1 0-5-31,1 0 0 0,5 3 1 0,1-2-6 16,-3-3-2-16,-3-1-8 0,-1 0-7 0,0 0-6 0,-1-2-9 16,-3 1 0-16,0-1-12 0,-6-1 2 0,7 1-5 0,-7-1-7 15,0 0-21-15,8-4-30 0,-8 4-31 0,-1-8-34 16,1 8-33-16,-8-12-24 0,-2 5-33 0,-3-3-18 16,-6-1-22-16,-1 4-21 0,-4-1-19 0,4 2-15 15,-1-1-12-15,1 3-20 0,2 1-230 0,3 1-622 16,2-1 170-16</inkml:trace>
          <inkml:trace contextRef="#ctx0" brushRef="#br0" timeOffset="1391.8937">880 246 258 0,'0'0'483'16,"-9"-2"-79"-16,9 2-55 0,0 0-49 0,0 0-34 0,0 0-23 16,-9 3-36-16,9-3-1 0,-4 4-36 0,2 0 4 15,-2 1-12-15,2 0-11 0,-1 0-14 0,2 0-11 16,-4 5-6-16,3-3-12 0,-2 2-4 0,1-3-10 15,2 0-2-15,1-1-9 0,-2-1 1 0,2-4 6 0,-2 6 2 16,2-6-2-16,-2 5 4 0,2-5-3 0,0 0-3 16,0 0-11-16,0 0-10 0,0 0-7 0,0 0-3 15,23-15-6-15,-13 1-6 0,4 0-5 0,-1-1-6 0,-2 2 1 16,2 0 1-16,-4 3 15 0,-2 2 13 0,-2 2 20 16,-2 0 3-16,2 1 10 0,-2 2-5 0,1 0-6 0,-4 3-12 15,3-4-6-15,-3 4-5 0,0 0-4 0,0 0-5 31,8 18-9-31,-4-2 0 0,-3 6-13 0,2-3-34 16,-1 1-36-16,2 0-36 0,0-1-47 0,1 1-46 16,0-1-38-16,-1-3-45 0,4-1-42 0,0-6-43 15,-2-1-47-15,1-3-238 0,-2-1-742 0,5-4 201 16</inkml:trace>
          <inkml:trace contextRef="#ctx0" brushRef="#br0" timeOffset="1839.2284">1158 228 258 0,'0'0'308'0,"0"0"-50"0,0 0-47 16,-12 1-23-16,12-1-25 0,-5 2-21 0,5-2-16 15,-2 4 0-15,2-4 7 0,-6 4 6 0,6-4 11 0,-6 3 3 16,6-3 4-16,-3 5-3 0,3-5-9 0,-4 2-6 15,4-2-14-15,-4 5-16 0,4-5-11 0,0 0-2 16,-2 6-10-16,2-6-11 0,0 0-12 0,0 5-11 16,0-5-21-16,0 0-19 0,3 7-21 0,-3-7-20 15,3 3-15-15,-3-3-17 0,0 0-16 0,6 2-7 16,-6-2-5-16,0 0-2 0,0 0 1 0,0 0 11 0,0 0 13 16,14-5 21-16,-11 2 32 0,0-1 43 0,-3 4 45 0,4-8 38 15,-3 5 41-15,-1 3 39 0,4-7 24 0,-1 4 10 16,-3 3-4-16,2-5-6 0,-2 5-15 0,0 0-14 15,3-4-9-15,-3 4-3 0,0 0 12 0,0 0 3 16,5 16 6-16,-1 3-7 0,-2 5-4 0,1 14 2 16,-2 3-1-16,-1 3 0 0,0 0-5 0,-5 33-6 0,2-30-12 15,1-10-8-15,-2 1-7 0,0-1-19 0,-3-2-11 16,-1-8-14-16,3-4-7 0,-1 0-8 0,-1-4-8 16,1 0-12-16,0-3-28 0,2-4-42 0,-1-2 0 15,2-4-6-15,-1 0-87 0,0-5-73 0,4-1-71 16,0 0-71-16,-16-11-55 0,5-4-64 0,4-7-66 15,-5-14-352-15,10-7-1016 0,5-1 272 0</inkml:trace>
        </inkml:traceGroup>
        <inkml:traceGroup>
          <inkml:annotationXML>
            <emma:emma xmlns:emma="http://www.w3.org/2003/04/emma" version="1.0">
              <emma:interpretation id="{84F26BBA-B35D-4AEC-B7D1-259E0BAA61AC}" emma:medium="tactile" emma:mode="ink">
                <msink:context xmlns:msink="http://schemas.microsoft.com/ink/2010/main" type="inkWord" rotatedBoundingBox="11580,3314 11607,3200 11717,3226 11690,3340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TO</emma:literal>
                </emma:interpretation>
                <emma:interpretation id="interp1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3948.409">2605 183 477 0,'0'0'682'16,"0"0"-77"-16,0 0-49 0,0 0-28 0,0 0-30 15,13-1-42-15,-8 0-48 0,-5 1-44 0,17-3-41 16,-9 2-39-16,4 1-31 0,-2-1-29 0,0 0-36 16,-1 1-68-16,-3-1-80 0,-1 0-102 0,-5 1-103 0,7 0-99 15,-7 0-96-15,0 0-352 0,0 0-854 0,0 0 230 16</inkml:trace>
          <inkml:trace contextRef="#ctx0" brushRef="#br0" timeOffset="4084.634">2610 270 726 0,'6'0'582'0,"-6"0"-103"0,0 0-60 16,12-1-34-16,-7-1-32 0,2 1-36 0,3-1-45 0,0 1-30 0,1-1-67 15,0 1-89-15,-1 0-107 0,-3-1-111 0,-2 0-113 16,-5 2-252-16,0 0-595 0,0 0 163 0</inkml:trace>
        </inkml:traceGroup>
        <inkml:traceGroup>
          <inkml:annotationXML>
            <emma:emma xmlns:emma="http://www.w3.org/2003/04/emma" version="1.0">
              <emma:interpretation id="{035DF95E-6176-4DAA-9F16-7FFD17CF4411}" emma:medium="tactile" emma:mode="ink">
                <msink:context xmlns:msink="http://schemas.microsoft.com/ink/2010/main" type="inkWord" rotatedBoundingBox="11936,2343 13256,2731 12939,3809 11619,3420"/>
              </emma:interpretation>
              <emma:one-of disjunction-type="recognition" id="oneOf3">
                <emma:interpretation id="interp15" emma:lang="x-none" emma:confidence="0.5">
                  <emma:literal>True/</emma:literal>
                </emma:interpretation>
                <emma:interpretation id="interp16" emma:lang="x-none" emma:confidence="0">
                  <emma:literal>True</emma:literal>
                </emma:interpretation>
                <emma:interpretation id="interp17" emma:lang="x-none" emma:confidence="0">
                  <emma:literal>Truex</emma:literal>
                </emma:interpretation>
                <emma:interpretation id="interp18" emma:lang="x-none" emma:confidence="0">
                  <emma:literal>Trued</emma:literal>
                </emma:interpretation>
                <emma:interpretation id="interp19" emma:lang="x-none" emma:confidence="0">
                  <emma:literal>Trull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0.2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37E0ECF-C6A2-4427-974A-2401C82EE4F1}" emma:medium="tactile" emma:mode="ink">
          <msink:context xmlns:msink="http://schemas.microsoft.com/ink/2010/main" type="inkDrawing"/>
        </emma:interpretation>
      </emma:emma>
    </inkml:annotationXML>
    <inkml:trace contextRef="#ctx0" brushRef="#br0">6-3 347 0,'1'-4'564'0,"-1"4"-59"0,0 0-42 0,1-4-31 0,-1 4-42 0,0 0-38 15,0 0-35-15,0 0-35 0,0 0-28 0,0 0-30 16,0 0-24-16,0 0-17 0,1 24-8 0,-1 0 8 16,-2 14-7-16,-1-1-16 0,1-1-11 0,1 0-18 15,-1-1-10-15,2-1-17 0,2-7-12 0,-1-4 5 32,1 0-21-32,0-5-10 0,0 2-22 0,1-2-33 0,-1-3-36 15,-1-4-41-15,1-3-41 0,0-1-45 0,0-2-43 16,-2-5-61-16,0 0-73 0,0 0-356 0,0 0-823 15,0 0 222-15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0.3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3353245-07BA-4C02-B4F1-FE284B1AB1E5}" emma:medium="tactile" emma:mode="ink">
          <msink:context xmlns:msink="http://schemas.microsoft.com/ink/2010/main" type="inkDrawing"/>
        </emma:interpretation>
      </emma:emma>
    </inkml:annotationXML>
    <inkml:trace contextRef="#ctx0" brushRef="#br0">-1 23 5989 0,'0'0'407'0,"0"0"-211"0,0 0-97 0,0 0-28 15,0-3 13-15,0 3 17 0,0 0 1 0,8-2-15 16,-8 2-15-16,13-2-8 0,-1 0-6 0,10 1-5 15,-2-2-7-15,4 1-4 0,-3 0-17 0,0 1-48 16,-1 0-66-16,-1-2-70 0,-4 2-84 0,-4 1-92 0,-5 0-101 16,-1 3-425-16,-5-3-1035 0,-2 6 278 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0.54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60E1FDE-FFCB-4BBB-B3DE-C292E2C098D1}" emma:medium="tactile" emma:mode="ink">
          <msink:context xmlns:msink="http://schemas.microsoft.com/ink/2010/main" type="inkDrawing"/>
        </emma:interpretation>
      </emma:emma>
    </inkml:annotationXML>
    <inkml:trace contextRef="#ctx0" brushRef="#br0">0 0 6443 0,'0'0'470'0,"0"0"-293"0,0 0-96 0,5 3-40 0,-5-3-12 0,0 0 9 16,0 0-5 0,5 2-9-16,-5-2-6 0,11 2 0 0,2-2-13 0,7 1-52 0,-2 1-67 15,-3 0-91-15,-2-1-92 0,-3 0-94 0,-1 1-105 16,0 2-311-16,-3-3-969 0,-6-1 260 0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1.0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5437137-9FC0-4E99-BE1D-10374B99B2F4}" emma:medium="tactile" emma:mode="ink">
          <msink:context xmlns:msink="http://schemas.microsoft.com/ink/2010/main" type="inkDrawing"/>
        </emma:interpretation>
      </emma:emma>
    </inkml:annotationXML>
    <inkml:trace contextRef="#ctx0" brushRef="#br0">135 0 279 0,'-3'6'452'0,"3"-6"-75"0,0 0-44 0,0 0-51 16,-1 4-34-16,1-4-30 0,-4 2-27 0,-1 1-22 15,-4 0-16-15,1 2-17 0,-2 1-16 0,0-3-9 16,0 3-17-16,0-1-7 0,1 0-9 0,0 0-1 15,0 2-8-15,1-1 1 0,1-2-10 0,0 2-9 0,2-1 11 16,2 1-3-16,0-2 8 0,1 1 5 0,0-2 12 16,1 1 2-16,1-4-1 15,1 6-2-15,-1-6-3 0,5 5-7 0,-1-4-3 16,1 0-4-16,1 1-5 0,-6-2-8 0,12-2-6 16,-1 1-7-16,-1-1-6 0,0-1-11 0,0-1-4 15,-1 0-5-15,-3-2-8 0,1 1-4 0,-1-2 0 16,-2-1-2-16,-3 2-10 0,2 1 0 0,-1 0 7 0,-1 1 7 15,1 0 11-15,-2 0 12 0,1 0 6 0,-1 4 5 16,0-6 1-16,1 5-2 0,-1 1 0 0,2-3-4 16,-2 3-2-16,0 0-2 0,0 0 0 0,0 0 3 0,0 0-2 15,3 9 2-15,0 0-1 0,1 1 2 0,3 4 1 16,2 5-5-16,1-3-2 0,0 1 1 0,4-2-23 16,-3 1-36-16,0-3-53 0,2-1-55 0,-2-5-64 15,-2-1-73-15,1-3-84 0,-1-3-240 0,1-1-718 16,0-5 196-16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50:36.5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3863923-41B3-47F9-B75D-F7DEFE71423C}" emma:medium="tactile" emma:mode="ink">
          <msink:context xmlns:msink="http://schemas.microsoft.com/ink/2010/main" type="writingRegion" rotatedBoundingBox="3491,6323 14783,6035 14847,8549 3555,8837"/>
        </emma:interpretation>
      </emma:emma>
    </inkml:annotationXML>
    <inkml:traceGroup>
      <inkml:annotationXML>
        <emma:emma xmlns:emma="http://www.w3.org/2003/04/emma" version="1.0">
          <emma:interpretation id="{FA34A89C-55BC-4FF4-9904-B911CECFA88E}" emma:medium="tactile" emma:mode="ink">
            <msink:context xmlns:msink="http://schemas.microsoft.com/ink/2010/main" type="paragraph" rotatedBoundingBox="5369,6423 14146,5937 14252,7849 5475,83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65FC79-630A-41C2-AD49-10B17DD73B85}" emma:medium="tactile" emma:mode="ink">
              <msink:context xmlns:msink="http://schemas.microsoft.com/ink/2010/main" type="line" rotatedBoundingBox="5369,6423 14146,5937 14192,6773 5415,7259"/>
            </emma:interpretation>
          </emma:emma>
        </inkml:annotationXML>
        <inkml:traceGroup>
          <inkml:annotationXML>
            <emma:emma xmlns:emma="http://www.w3.org/2003/04/emma" version="1.0">
              <emma:interpretation id="{FA9DDC75-D567-46DA-B48F-40AE7F89F1DE}" emma:medium="tactile" emma:mode="ink">
                <msink:context xmlns:msink="http://schemas.microsoft.com/ink/2010/main" type="inkWord" rotatedBoundingBox="5383,6688 5781,6666 5806,7120 5408,7142"/>
              </emma:interpretation>
              <emma:one-of disjunction-type="recognition" id="oneOf0">
                <emma:interpretation id="interp0" emma:lang="en-US" emma:confidence="0.5">
                  <emma:literal>N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52 135 676 0,'0'-3'556'0,"0"3"-107"0,0 0-53 0,0 0-58 16,0 0-41-16,0 0-32 0,0 0-31 0,0 0-29 15,-6 18-19-15,3 3-16 0,-2 4-18 0,2 3-18 0,0-1-12 16,-1-3-16-16,1 4-8 0,1-3-14 15,-1 1-7-15,-3-2-8 0,5-5-6 0,-1-3-8 0,1-2-3 16,-1-3-4-16,1-3-2 0,1 0-7 0,0-2 2 16,-2-2 12-16,1 0 6 0,1-4 4 0,-2 3-14 15,2-3-14-15,0 0-16 0,-3-15-6 0,2-8-4 16,2-4-1-16,-1-15-2 0,2 8-1 16,-4-7 1-16,7 8-3 0,-4 9 0 0,4 2 5 0,-1 1-7 15,-1 4 1-15,0 5-2 0,2 1-3 0,-1 2-4 16,-2 1-3-16,2 4-4 0,1 2-6 0,-5 2-8 0,12 2 2 15,-1 5 6-15,5 8-5 0,2 1-1 0,0 6 4 16,0 0-1-16,2 0 6 0,-1 2-1 0,0-2 1 16,1 0 4-16,-2-1 5 0,-1-4-3 0,1-1 4 15,-2-1 0-15,-4-5 7 0,-3-1 15 0,2-4 18 16,-4-1 20-16,1-1 20 0,-1-3 15 0,-7 0 11 16,12-3 6-16,-1-4 4 0,-4-2 0 0,4-12 4 15,-3 0-5-15,-5-4 0 0,-3-1-25 0,0-15-8 0,-6-2-16 16,-3 1-23-16,1 12-21 0,-1 2-25 15,0 4-25-15,-3 1-41 0,1 2-50 0,5 7-63 0,0 2-51 16,-2 5-60-16,4 4-56 0,-1 3-323 0,5 0-817 16,0 0 222-16</inkml:trace>
        </inkml:traceGroup>
        <inkml:traceGroup>
          <inkml:annotationXML>
            <emma:emma xmlns:emma="http://www.w3.org/2003/04/emma" version="1.0">
              <emma:interpretation id="{32280FF8-6AEB-4D6D-ADB3-5B7E70A8D8DA}" emma:medium="tactile" emma:mode="ink">
                <msink:context xmlns:msink="http://schemas.microsoft.com/ink/2010/main" type="inkWord" rotatedBoundingBox="6139,6381 8583,6245 8621,6930 6177,7065"/>
              </emma:interpretation>
              <emma:one-of disjunction-type="recognition" id="oneOf1">
                <emma:interpretation id="interp5" emma:lang="en-US" emma:confidence="0.5">
                  <emma:literal>variables</emma:literal>
                </emma:interpretation>
                <emma:interpretation id="interp6" emma:lang="en-US" emma:confidence="0">
                  <emma:literal>variable</emma:literal>
                </emma:interpretation>
                <emma:interpretation id="interp7" emma:lang="en-US" emma:confidence="0">
                  <emma:literal>Variables</emma:literal>
                </emma:interpretation>
                <emma:interpretation id="interp8" emma:lang="en-US" emma:confidence="0">
                  <emma:literal>variable/</emma:literal>
                </emma:interpretation>
                <emma:interpretation id="interp9" emma:lang="en-US" emma:confidence="0">
                  <emma:literal>variolates</emma:literal>
                </emma:interpretation>
              </emma:one-of>
            </emma:emma>
          </inkml:annotationXML>
          <inkml:trace contextRef="#ctx0" brushRef="#br0" timeOffset="362.6937">771 169 627 0,'-6'3'413'15,"6"-3"-34"-15,-4 9-26 0,2-4-27 0,2 1-32 16,-1 1-18-16,1 5-15 0,1-1-13 0,1-1-10 0,1 0-11 16,0-1-10-16,-2 0-1 0,2-3-4 0,0-2-5 15,-1 3-4-15,1-3-4 0,-3-4-2 0,4 8 2 16,0-6 2-16,-4-2-2 0,0 0-3 0,10 1-8 16,-10-1-15-16,9-8-16 0,4-7-19 0,-2-7-15 15,-4-1-21-15,2-4-20 0,2-16-23 0,-8 10-32 16,-2 7-31-16,1 1-54 0,-2 2-54 0,0 1-58 15,-2 6-69-15,-1 2-64 0,-1 5-62 0,1 2-67 0,-2 4-293 16,5 3-872-16,0 0 234 0</inkml:trace>
          <inkml:trace contextRef="#ctx0" brushRef="#br0" timeOffset="1156.9424">1081 108 553 0,'-11'4'322'0,"1"-2"-41"0,2 1-34 0,0 3-28 16,2-3-24-16,2 3-17 0,-1-2-12 0,-1 2-13 15,2-1-9-15,1 1-6 0,-3 3-6 0,2 0-6 16,1-2 2-16,0 1-1 0,3 0-11 0,-2-2-7 16,2-6 2-16,3 11-9 0,-1-5 0 0,4 4 0 15,-2-3-3-15,2-1-2 0,0 0-8 0,0-4-1 16,0 3-12-16,0-2-7 0,-6-3-10 0,14 2-8 16,-7-2-11-16,-7 0-16 0,0 0-22 0,20-2-21 0,-16-1-22 15,2-2-21-15,-3 3-2 0,0-4-5 0,-1 0 2 16,-1-1 2-16,1 0 8 0,-2-2 6 0,-2-2 15 15,1 3-3-15,-1 1 10 0,-1 2 4 0,2-3 3 16,1 8 5-16,-2-7 3 0,1 3 12 0,1 4 3 16,-3-7 10-16,3 7 3 0,-3-5 1 0,3 5 4 15,0 0-4-15,0 0 3 0,-2-7 0 0,2 7 9 0,0 0 1 16,0 0-3-16,0 0 4 0,0 0 2 16,0 0 0-16,0 0 5 0,18 12 9 0,-9-6 11 15,1-1-2-15,-2 1 0 0,4 0-6 0,-1-2-5 0,2 1-2 16,-1 1-8-16,0-2 1 0,0 0-9 0,1-1-11 15,2 0-18-15,-4 1-28 0,3-3-24 0,-1-1-22 16,1 0-15-16,0 0-29 0,-2-4-14 0,0 1-20 16,0-4-9-16,-1 0-10 0,0 0 3 0,1 0 17 0,-3-1 13 15,2 0 24-15,-4-1 29 0,-1 4 30 16,0-1 29-16,-3 2 31 0,2 0 22 0,-2 0 19 16,0 2 8-16,-3 2 1 0,4-5-6 0,-4 5-3 0,5-4-6 15,-5 4 0-15,0 0 3 0,9 0 7 0,-9 0-7 16,8 4 0-16,-3 0-3 0,-1-1-2 0,5 5-5 15,1-1-2-15,-3 0-7 0,2 1 0 0,-1-3 0 16,-1 3-4-16,1-1-2 0,-2-3-12 0,0 2-10 16,0-4-8-16,-1 1-5 0,-2 0 2 0,3-2 3 15,-6-1 3-15,0 0 1 0,17-4 5 0,-8-1 0 16,0-3 6-16,0-1 2 0,2 1 10 0,-4-1 12 16,1-1 16-16,0 2 25 0,-2 0 19 0,-2 3 11 15,1-1 15-15,-2 3 5 0,-3 3-3 0,7-6-8 0,-5 3-12 16,-2 3-2-16,0 0 0 0,0 0-7 0,0 0-1 15,16 6-3-15,-13-1-7 0,3 5-3 0,-3 2-12 16,1 1-6-16,4 7-8 0,-2-1-19 0,-3-5-30 16,1-1-43-16,-1-5-47 0,0 3-46 0,-1-7-43 15,0 2-34-15,-2-6-38 0,1 5-36 0,-1-5-205 16,0 0-598-16,0 0 165 0</inkml:trace>
          <inkml:trace contextRef="#ctx0" brushRef="#br0" timeOffset="1256.1618">1715 34 701 0,'-2'-24'103'0,"-1"6"34"0,1-3 32 16,-2 6 11-16,1 2-3 0,-2 2-12 0,1 0-19 15,-1 2-18-15,1 1-13 0,1 1-18 0,-2 3-37 0,2 0-45 16,3 4-45-16,-7-4-52 0,7 4-51 0,-7-3-123 16,7 3-306-16,0 0 88 0</inkml:trace>
          <inkml:trace contextRef="#ctx0" brushRef="#br0" timeOffset="1863.2107">1868-24 542 0,'0'0'359'0,"0"0"-60"0,2 9-39 0,-2-9-33 16,-6 15-32-16,1-5-18 0,0 2-24 0,-1 7-20 16,-1 1-22-16,1-4-18 0,3-3-19 0,-2 1-8 15,1-1-15-15,2-2-8 0,1 0-3 0,-2 0-6 16,1-4-7-16,1-1 4 0,-1 0 4 0,2-6 10 16,0 7 3-16,0-7 7 0,0 0 7 0,0 0 3 15,0 0 11-15,0 0 15 0,0 0 6 0,26-19 21 16,-8 5 3-16,-4-3 0 0,-6 2 0 0,1-3-4 15,0 5-7-15,-1 1-6 0,-4 3-6 0,2 2 3 16,-1 1-11-16,-2 1-14 0,0 2-9 0,-3 3-10 0,3-6-11 16,-3 6-9-16,0 0-9 0,0 0-6 0,0 0-17 15,0 0-22-15,0 0-21 0,-5 27-6 0,4-14-7 16,1-2 0-16,0 2 1 0,0-1 2 0,4 0 5 16,1 0-2-16,-1-2 6 0,2-1 10 0,0 1 12 15,4-3 2-15,0-3 3 0,2 1 8 0,9-1 4 16,3-4-8-16,0-3 3 0,2-3-1 0,2-3 5 15,1-3 1-15,-2 0-1 0,0-4-15 0,-4-3-10 0,11-10-16 16,-9-6-19-16,-6 5-16 0,-2-10-7 0,-6 0-1 16,-1-4 7-16,-8-1 2 0,-2 3 13 15,-3 9 18-15,-2 4 27 0,1 4 23 0,-2 4 12 0,-2 0 14 16,3 6 7-16,0 4 0 0,-1 3 2 0,2 1-10 16,-1 3 1-16,5 4-6 0,0 0-8 0,-11 0 9 15,11 0-11-15,-9 13-2 0,2 9 11 0,2 2 4 16,1 4 7-16,-1 16 0 0,5-1 6 0,0-1 1 0,0 0-7 15,3-9-6-15,2-6 1 0,-1 1-7 16,1-1-3-16,-1-1 1 0,4-1 0 0,-2-4 0 16,2-1 10-16,-2-3 4 0,1-5 6 0,-1-3 13 0,1 1 5 15,2-2 2-15,2-5 0 0,-1-1-1 16,4-3-4-16,-1-3-4 0,0 0-4 0,8-6-8 0,-2-5-3 16,-3-1-2-16,1-2-4 0,-3 1-3 0,-4 3-3 15,-2 2-3-15,-2 6-11 0,-2-3-11 0,1 4-15 16,-4 1-16-16,-1 4-20 0,0 0-29 0,0 0-34 15,-16 15-42-15,-1 3-48 0,0 1-59 0,1 3-65 16,1-1-221-16,0 2-659 0,2-3 179 0</inkml:trace>
          <inkml:trace contextRef="#ctx0" brushRef="#br0" timeOffset="2084.2078">2720-398 783 0,'-20'6'494'0,"9"0"-76"0,-7 11-64 16,0 3-42-16,-5 16-39 0,3 5-27 0,0 4-23 15,8 4-20-15,2 2-29 0,4-1-14 0,0-1-14 0,1-1-13 16,5-2-19-16,2-4-11 0,2-10-11 0,-4-4-14 16,2-4-13-16,2 1-22 0,1-6-31 0,-1 1-57 15,2-6-49-15,-1-2-55 0,-1-5-70 0,4-4-84 16,-2-2-191-16,-6-1-591 0,0 0 162 0</inkml:trace>
          <inkml:trace contextRef="#ctx0" brushRef="#br0" timeOffset="2581.8868">2857 86 269 0,'-3'4'624'0,"3"-4"-131"16,-3 5-66-16,3-5-30 0,0 0-25 0,0 0-21 15,11 2-34-15,-11-2-31 0,14-1-37 0,-14 1-23 16,19-6-24-16,-7 3-21 0,0-2-17 0,-1 0-18 16,-1 1-18-16,0-1-17 0,-2 0-32 0,-2 1-40 15,-1-1-34-15,-2 0-46 0,-2 0-42 0,-1 5-36 16,-4-8-21-16,1 4-27 0,-4 1-15 0,0 1-6 0,-5-1 7 16,-1 3 15-16,1 1 12 0,-2 1 18 15,2 2 19-15,0 0 27 0,-2 0 35 0,2-2 30 0,2 4 25 16,1-1 28-16,3-2 23 0,0 3 19 15,2-1 13-15,1-1 17 0,0 1 14 0,1 2 12 16,2 0 9-16,2-1 7 0,1 4 0 0,3-1 1 0,1 0-2 16,2-3-3-16,3 1-6 0,0 0-7 0,9 5-9 15,0-6-8-15,-3-2-8 0,4 0-12 0,3-2-12 16,-3-2-5-16,1 0-8 0,0 0-35 0,-6-3-42 16,-3 0-58-16,-1 0-57 0,2-2-49 0,-1-2-42 0,-5 0-33 15,2-2-17-15,-4 0 1 0,2-2 26 0,-3 0 22 16,1 0 34-16,-1 1 53 0,0 1 63 15,-1 2 57-15,-4 0 55 0,1 2 45 0,-1 0 39 0,-1 5 26 16,3-9 14-16,-3 9 0 0,3-5-15 0,-3 5-12 16,3-4-14-16,-3 4-12 0,0 0-6 0,0 0 2 15,0 0 11-15,0 0 11 0,6-2-4 0,-6 2-2 16,0 0-9-16,0 0-6 0,8 11-9 0,-8-5-11 16,0 5-12-16,-2 0-8 0,1 3-35 0,-4-1-51 15,1 0-63-15,-1 5-80 0,-1-2-87 0,-1-4-96 16,1-3-344-16,1-1-826 0,1-2 224 0</inkml:trace>
        </inkml:traceGroup>
        <inkml:traceGroup>
          <inkml:annotationXML>
            <emma:emma xmlns:emma="http://www.w3.org/2003/04/emma" version="1.0">
              <emma:interpretation id="{32C4FC7B-B50F-4E9C-98DE-4A9F2D6BF05B}" emma:medium="tactile" emma:mode="ink">
                <msink:context xmlns:msink="http://schemas.microsoft.com/ink/2010/main" type="inkWord" rotatedBoundingBox="9007,6487 9461,6461 9493,7033 9039,7058"/>
              </emma:interpretation>
              <emma:one-of disjunction-type="recognition" id="oneOf2">
                <emma:interpretation id="interp10" emma:lang="en-US" emma:confidence="0.5">
                  <emma:literal>D</emma:literal>
                </emma:interpretation>
                <emma:interpretation id="interp11" emma:lang="en-US" emma:confidence="0">
                  <emma:literal>,</emma:literal>
                </emma:interpretation>
                <emma:interpretation id="interp12" emma:lang="en-US" emma:confidence="0">
                  <emma:literal>Y</emma:literal>
                </emma:interpretation>
                <emma:interpretation id="interp13" emma:lang="en-US" emma:confidence="0">
                  <emma:literal>J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949.0101">3630 89 3400 0,'-3'3'401'0,"3"-3"-94"0,-8 4-60 15,8-4-70-15,-5 2-32 0,5-2-3 0,0 0 2 0,0 0-3 16,0 0-9-16,0 0 2 0,0 0-4 0,0 0-12 16,47-8-2-16,-23 5 9 0,6-2-5 0,0 2 3 15,16-4-17-15,0-3-13 0,-13 3-12 0,-5 3-8 16,-1 0-10-16,2-2-37 0,-2 4-47 0,-5-2-57 16,-4 1-83-16,-4 2-80 0,-3-1-90 0,-2-3-101 15,-2 3-297-15,-7 2-876 0,3-6 235 0</inkml:trace>
          <inkml:trace contextRef="#ctx0" brushRef="#br0" timeOffset="3137.3604">3846-191 4960 0,'1'-3'404'0,"-1"3"-154"0,5-4-102 16,-5 4-60-16,9 0-21 0,-9 0 13 0,14 0 23 15,-14 0-3-15,18 7-15 0,2 3-7 0,0 4 5 16,1 4-1-16,-1 3-3 0,-5 3-3 0,5 12-7 15,-5 4-8-15,-7 1-18 0,-8 1-26 0,1 1-55 0,-2-1-69 16,-8 0-72-16,1-1-82 0,-6-2-77 16,0 2-81-16,4-16-345 0,-1-2-920 0,-4-4 247 15</inkml:trace>
        </inkml:traceGroup>
        <inkml:traceGroup>
          <inkml:annotationXML>
            <emma:emma xmlns:emma="http://www.w3.org/2003/04/emma" version="1.0">
              <emma:interpretation id="{C9A1AA4C-29E1-410B-9BC1-A8F89676DAF0}" emma:medium="tactile" emma:mode="ink">
                <msink:context xmlns:msink="http://schemas.microsoft.com/ink/2010/main" type="inkWord" rotatedBoundingBox="9976,6340 10339,6320 10359,6694 9997,6714"/>
              </emma:interpretation>
              <emma:one-of disjunction-type="recognition" id="oneOf3">
                <emma:interpretation id="interp15" emma:lang="en-US" emma:confidence="0.5">
                  <emma:literal>2</emma:literal>
                </emma:interpretation>
                <emma:interpretation id="interp16" emma:lang="en-US" emma:confidence="0">
                  <emma:literal>.</emma:literal>
                </emma:interpretation>
                <emma:interpretation id="interp17" emma:lang="en-US" emma:confidence="0">
                  <emma:literal>Z</emma:literal>
                </emma:interpretation>
                <emma:interpretation id="interp18" emma:lang="en-US" emma:confidence="0">
                  <emma:literal>z</emma:literal>
                </emma:interpretation>
                <emma:interpretation id="interp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747.3925">4586-231 546 0,'-13'0'360'0,"13"0"-26"0,0 0-17 0,0 0-28 15,0 0-25-15,0 0-15 0,0 0-18 0,0 0 10 0,1-10 6 16,-1 10 5-16,17-14 2 0,0 2-3 16,-1-3-4-16,3 3 9 0,-2 0-27 0,-4 2-15 0,1 5-15 15,-2-1-25-15,-1-1-21 0,-2 6-10 0,-2-2-16 16,-7 3-13-16,14-2-16 0,-14 2-17 0,10 6-6 15,-6 5-13-15,1 8-17 0,-4 6-17 0,-4 1-34 16,-1 1-32-16,-5 14-20 0,2-8-3 0,-1-6-7 16,2-1 5-16,0 0 7 0,2-5 7 0,2 0 3 15,-1-5 10-15,2-6 18 0,-2 0 21 0,1-3 27 16,2 0 30-16,0-2 27 0,0-5 18 0,3 7 22 0,-3-7-6 16,9 3-2-16,-3-2-11 0,8-1 15 0,-1 0-5 15,9-3-5-15,3 0-6 0,-4-2-13 0,3 1-7 16,-1 0-9-16,-4 0-10 0,-3 1-9 0,-4 3-21 15,-1-3-47-15,-4 3-67 0,-7 0-88 0,14-2-99 16,-14 2-103-16,0 0-101 0,9 2-348 0,-9-2-978 16,0 0 263-16</inkml:trace>
        </inkml:traceGroup>
        <inkml:traceGroup>
          <inkml:annotationXML>
            <emma:emma xmlns:emma="http://www.w3.org/2003/04/emma" version="1.0">
              <emma:interpretation id="{EF51BEB5-9BEB-4718-97CF-FC784AEA03B5}" emma:medium="tactile" emma:mode="ink">
                <msink:context xmlns:msink="http://schemas.microsoft.com/ink/2010/main" type="inkWord" rotatedBoundingBox="10647,6165 12721,6050 12752,6606 10678,6721"/>
              </emma:interpretation>
              <emma:one-of disjunction-type="recognition" id="oneOf4">
                <emma:interpretation id="interp20" emma:lang="en-US" emma:confidence="0.5">
                  <emma:literal>values</emma:literal>
                </emma:interpretation>
                <emma:interpretation id="interp21" emma:lang="en-US" emma:confidence="0">
                  <emma:literal>valves</emma:literal>
                </emma:interpretation>
                <emma:interpretation id="interp22" emma:lang="en-US" emma:confidence="0">
                  <emma:literal>value</emma:literal>
                </emma:interpretation>
                <emma:interpretation id="interp23" emma:lang="en-US" emma:confidence="0">
                  <emma:literal>Values</emma:literal>
                </emma:interpretation>
                <emma:interpretation id="interp24" emma:lang="en-US" emma:confidence="0">
                  <emma:literal>valuer</emma:literal>
                </emma:interpretation>
              </emma:one-of>
            </emma:emma>
          </inkml:annotationXML>
          <inkml:trace contextRef="#ctx0" brushRef="#br0" timeOffset="4554.7253">5257-212 221 0,'0'0'573'0,"0"0"-122"15,-2-3-56-15,2 3-52 0,0 0-29 0,0 0-28 16,0 0-22-16,0 0-11 0,0 0-10 0,8 23-13 16,-4-11-11-16,7 8-12 0,-3-1-11 0,3 1-12 15,1 1-8-15,0-2-9 0,3-1-2 0,-3 0-17 0,2-2-3 16,-4-4-5-16,-1-2-5 0,0-2-1 15,-2-1-2-15,-1-2-9 0,3 1 2 0,0-1 1 0,-1-4-6 16,-2 1-3-16,-6-2-7 0,14-2-13 0,-14 2-7 16,16-10-13-16,-4-7-15 0,-1-3-20 0,-4-3-39 15,-1-2-39-15,-3-3-34 0,0 1-42 16,-3-1-47-16,-2 3-41 0,1 2-33 0,-2 3-40 0,0 3-40 0,0 4-47 16,1 4-338-16,0-1-838 0,0 5 227 15</inkml:trace>
          <inkml:trace contextRef="#ctx0" brushRef="#br0" timeOffset="5877.6464">5762-238 529 0,'-7'1'343'16,"7"-1"-31"-16,-12 4-18 0,6-2-18 0,0 3-17 0,-3 3-32 16,-2-2-7-16,3 3-22 0,0 0-10 0,1-2-10 15,-1 2-9-15,2 2-13 0,0-5-7 0,3 2-8 16,0-1-4-16,0-2-10 0,1 0-2 0,2 1-12 16,0-6-11-16,2 9 2 0,-1-5-7 0,-1-4-5 15,5 7-9-15,-5-7-3 0,7 3-10 0,-7-3-8 16,11 0-3-16,-11 0-9 0,0 0-5 0,15-8-8 15,-5 0-10-15,-2-2-12 0,1-1-12 0,6-4-6 0,-8 1-4 16,2-4-3-16,-1 6-1 0,-5 1-11 16,0 1 6-16,0 3 3 0,0 1 3 0,-1 2 1 0,-2 4 4 15,1-7-6-15,-1 7 12 0,0 0-6 0,0 0-1 16,0 0 2-16,0 0-4 0,0 0 2 0,0 0 0 16,0 0 2-16,0 0 0 0,-1 24 4 0,2-12-2 15,1-1 3-15,1 2 4 0,-2-3 3 0,4 1 5 16,-1 0-9-16,1-3 9 0,1 3 3 0,-1-4 1 15,3-2 0-15,-2-1 1 0,1-1-4 0,5-2-3 16,2-1-1-16,0-3-3 0,7-2-3 0,0-3-9 0,-4-5-12 16,0-1-13-16,1-4-32 0,-1-2 6 0,-2-3-12 15,3-17-2-15,-7 9 1 0,3-11 5 0,-5 9 4 16,-3 5 7-16,-1 0 9 0,-2 3 17 0,-2 2 14 16,-2 1 19-16,2 6 14 0,-1 4 0 0,0 1 15 15,0 3-4-15,0 1 0 0,0 3-5 0,0 4-2 16,0 0-7-16,0 0 0 0,0 0-4 0,-13 14 6 0,5 6 3 15,5 4 5-15,-1 4 6 0,-6 14-4 0,7-1 6 16,1 1 0-16,2 0 0 0,-1-11-1 16,4-2-6-16,0-1 1 0,5 1-3 0,-2-4-3 0,0 1-2 15,3-3 0-15,2 0-5 0,1-2 2 0,-3-7 11 16,0-1 2-16,-1-5-1 0,2-1-2 0,2 0-1 16,-2-3-8-16,2 0-7 0,2-4-10 0,-1-2-12 15,3-3-23-15,3-6-13 0,-1-1-15 0,-2-5-8 0,-1-2-12 16,-2 0 2-16,0-1 5 0,-2-2 0 15,-4 2 14-15,-2 6 5 0,-2 1 9 0,0 2 7 16,0 3 4-16,-2 1 4 0,1 1 9 0,-2 3-4 0,0 3 4 16,0 0-9-16,0 0 14 0,0 0 1 0,0 0 4 15,0 0-4-15,0 0 8 0,0 0 8 0,-8 14 7 16,8-1-1-16,0-1 9 0,0 0 11 0,0 0-15 16,3 8-1-16,0-5 8 0,2 0-1 0,-1-4 5 15,1-1 0-15,3 1 9 0,-3-1 10 0,5-2 3 16,1-1-1-16,0-1-3 0,1-2-6 0,3 0-5 0,-2-3-12 15,12-2-14-15,-8-1-10 0,-2-1-15 0,-1-3-25 16,7-5-21-16,-4-1-15 0,-5-2-6 0,1-2-1 16,-6 1 6-16,-1 0 8 0,-1 3 4 0,-2 0 11 15,-2 0 10-15,1 0 7 0,-2 4 12 0,0-1 5 16,-2 3 10-16,1 0 4 0,1 6 5 0,0-8 3 16,0 8 0-16,-2-4 10 0,2 4 6 0,0 0 4 15,0 0 14-15,0 0 6 0,0 0 3 0,0 0 5 16,0 0-2-16,-6 16 4 0,8-5-1 0,1 1 2 15,-2-1-7-15,2 0 2 0,3 1 0 0,-1 1-6 16,2-3 15-16,1-1-9 0,1 2 0 0,2-3 3 0,2 0-4 16,10 1-2-16,-3-3-26 0,3 0-17 15,3-2-25-15,0-3-29 0,-3-2-21 0,1-5-24 0,-1 1-24 16,3-2-26-16,-4-2-19 0,-3-3-12 0,-1-2-16 16,-1-1 7-16,-8 1 8 0,-1 1 5 0,-4 2 40 15,1-1 28-15,-5 2 32 0,1-1 37 0,-4 3 24 16,0 0 33-16,0 2 25 0,0 0 17 0,0 3 18 15,3 3 4-15,-6-9 9 0,6 9-1 0,-5-5-11 0,5 5 4 16,0 0 2-16,0 0 7 0,0 0-1 0,0 0 1 16,0 0 10-16,0 0-12 0,-13 17-3 0,13-12 1 15,1 5-3-15,1 1-19 0,1 0-1 0,0 0-13 16,0 1 0-16,3-1-4 0,-1-2-8 0,1 1-2 16,0-3-14-16,3 2 2 0,0-1-25 0,3-1-10 15,1-2-20-15,9 1-25 0,-3-4-22 0,5 0-7 16,2-5 1-16,-2-1 0 0,4-3-1 0,-3-1-2 15,0 0-2-15,-2-4 5 0,0 0 6 0,-1-1 16 16,-2 1 20-16,-3 1 28 0,-5 2 32 0,-2 1 29 0,-3 1 28 16,-1 3 29-16,-1-2 21 0,-2 4 18 0,-3 2 8 15,6-5-3-15,-6 5-2 0,0 0-8 0,0 0-8 16,0 0-9-16,0 0-5 0,0 0-4 0,0 0-6 16,0 0-5-16,0 0-4 0,-8 23-1 0,1-14-11 15,1 2-11-15,-2-1-3 0,-2 8-6 0,1-3-6 16,0-3-9-16,2-2-2 0,-1-1-5 0,-1 2-7 15,0-2-16-15,1 0-21 0,1-4-26 0,-1 0-42 0,1-1-58 16,1-2-59-16,6-2-68 0,0 0-83 0,-25-11-304 16,16 3-772-16,1-4 209 0</inkml:trace>
        </inkml:traceGroup>
        <inkml:traceGroup>
          <inkml:annotationXML>
            <emma:emma xmlns:emma="http://www.w3.org/2003/04/emma" version="1.0">
              <emma:interpretation id="{EBFF7D58-9FBF-4E64-9DCD-2BAC4D667D09}" emma:medium="tactile" emma:mode="ink">
                <msink:context xmlns:msink="http://schemas.microsoft.com/ink/2010/main" type="inkWord" rotatedBoundingBox="12971,6175 14156,6109 14186,6652 13001,6718"/>
              </emma:interpretation>
              <emma:one-of disjunction-type="recognition" id="oneOf5">
                <emma:interpretation id="interp25" emma:lang="en-US" emma:confidence="0.5">
                  <emma:literal>each</emma:literal>
                </emma:interpretation>
                <emma:interpretation id="interp26" emma:lang="en-US" emma:confidence="0">
                  <emma:literal>Each</emma:literal>
                </emma:interpretation>
                <emma:interpretation id="interp27" emma:lang="en-US" emma:confidence="0">
                  <emma:literal>cash</emma:literal>
                </emma:interpretation>
                <emma:interpretation id="interp28" emma:lang="en-US" emma:confidence="0">
                  <emma:literal>cache</emma:literal>
                </emma:interpretation>
                <emma:interpretation id="interp29" emma:lang="en-US" emma:confidence="0">
                  <emma:literal>Zach</emma:literal>
                </emma:interpretation>
              </emma:one-of>
            </emma:emma>
          </inkml:annotationXML>
          <inkml:trace contextRef="#ctx0" brushRef="#br0" timeOffset="6579.1719">7659-167 303 0,'0'0'462'16,"0"0"-67"-16,2 6-22 0,-2-6-18 0,0 0-17 0,0 0-19 16,1 4-21-16,-1-4-17 0,0 0-12 15,0 0-19-15,8 1-14 0,-8-1-21 0,0 0-20 16,15-3-18-16,-9 1-19 0,0-1-9 0,6-3-24 0,-3 3-10 16,-3-2-13-16,0-2-11 0,1 0-17 0,-2-3-22 15,1 0-20-15,-2 0-13 0,1 1-14 0,-4 0-16 16,-2 1-6-16,-1 1-4 0,1 2-1 0,-2 2 0 15,-3 0 4-15,6 3 2 0,-14-2 1 0,4 3 4 16,-2 3-4-16,-1 1 6 0,1 2 5 0,-8 7 4 16,2 1 5-16,3 1 9 0,2 2 4 0,2 0 4 0,2 3 11 15,3 0 4-15,2-3 0 0,1 4 0 0,4-2-4 16,2 0-2-16,3-1-3 0,5-1-1 16,-4-4-13-16,2-4-11 0,-2-1-26 0,5-2-31 0,2-1-39 15,9 0-57-15,2-6-74 0,-1-1-70 0,3-5-355 16,2 1-777-16,-1-4 210 0</inkml:trace>
          <inkml:trace contextRef="#ctx0" brushRef="#br0" timeOffset="6908.7945">8118-240 3447 0,'-9'-2'409'0,"-3"2"-182"0,-1-2-107 0,0 1-54 0,-1 2-23 15,2-1 12-15,1 2 10 0,0 0-2 0,1 2-10 16,1 1-8-16,-4 2-4 0,4 2-1 0,2-1-7 15,-1 0 0-15,1 0-5 0,-1-2 0 0,5 1-4 16,0-2-1-16,0 1-1 0,3-6 1 0,-5 7 4 16,4-3 1-16,1-4 5 0,1 4-3 0,-1-4 0 15,0 0-4-15,0 0-2 0,8 3 1 0,-8-3-5 0,0 0-1 16,20-7 0-16,-10 2-5 0,-1-1 1 0,-1 0 7 16,0 3 7-16,-2-2 11 0,-2 1 10 0,1 2 6 15,-5 2 10-15,7-4 5 0,-7 4-8 0,5-4-3 16,-5 4-10-16,0 0-5 0,6-3-6 0,-6 3-7 15,0 0-2-15,0 0-5 0,0 0-1 0,0 13-3 16,-2-6-18-16,2 4-8 0,-1 0-20 0,1 0-24 16,1 0-26-16,1 0-19 0,1-1-41 0,1 0-23 0,2-2-27 15,1-1-37-15,1-3-43 0,4 1-49 16,0-3-291-16,14-4-725 0,-1-1 199 0</inkml:trace>
          <inkml:trace contextRef="#ctx0" brushRef="#br0" timeOffset="7378.8048">8361-247 214 0,'-16'2'403'0,"2"1"-79"0,3 1-33 15,2-2-12-15,2 3-24 0,1-1-25 0,1 1-17 0,1 0-19 16,2 0-11-16,-1 1-18 0,3-1-6 0,2 2-14 16,-1 0-9-16,2-1-4 0,2-1-15 15,2 4-17-15,4-5-5 0,1 2-9 0,0-2-5 0,2-3-10 16,-1 1-7-16,9-5-2 0,1-3-9 0,-5 2-6 15,3-6-3-15,-1 2-8 0,-3-5-12 0,0 1-10 16,0-3-19-16,-4-1-4 0,-2-3-16 0,-2-2-1 16,-3-3-5-16,0-2 3 0,-4 0 5 0,-1-1 7 15,1-1 7-15,-2 3 15 0,-2 2 13 0,-1 2 11 16,0 7 18-16,0-1 11 0,0 4 4 0,0 0 5 16,-2 3 4-16,2 3-5 0,2-1-7 0,-2 3-4 0,3 3-6 15,0 0-2-15,0 0 1 0,-20 11 5 0,13 0 6 16,-4 12 4-16,0 3-1 0,-2 13 5 0,4-8-7 15,0-4-4-15,3 0-4 0,0 1-3 0,2 1-3 16,-1-5-2-16,2 1-6 0,2-2-1 0,1-4-2 16,0-4 4-16,0-3 3 0,1-2 4 0,2-1 0 15,-1-4 5-15,4-1 0 0,1-2-4 0,5-4-5 0,9-3-3 16,2-5-6-16,1-3-6 0,1-1-2 16,-3 2 0-16,0-1-5 0,-3 1-2 0,-1 1-1 15,-2 2-4-15,-6 2-5 0,1 2-1 0,-6 2-5 0,3 2-1 16,-8 1-4-16,0 0-3 0,15 6 0 15,-11-1 3-15,4 3-4 0,-1 3-8 0,-1 0-27 0,0-2-51 16,0 4-60-16,1-1-64 0,-1-1-62 0,-2-1-71 16,1 0-331-16,-1-2-817 0,-2-4 221 0</inkml:trace>
        </inkml:traceGroup>
      </inkml:traceGroup>
      <inkml:traceGroup>
        <inkml:annotationXML>
          <emma:emma xmlns:emma="http://www.w3.org/2003/04/emma" version="1.0">
            <emma:interpretation id="{64CA4AD8-BA49-4A7C-A1C7-703407E4DC5E}" emma:medium="tactile" emma:mode="ink">
              <msink:context xmlns:msink="http://schemas.microsoft.com/ink/2010/main" type="line" rotatedBoundingBox="10839,6562 13986,6482 14021,7871 10875,7951"/>
            </emma:interpretation>
          </emma:emma>
        </inkml:annotationXML>
        <inkml:traceGroup>
          <inkml:annotationXML>
            <emma:emma xmlns:emma="http://www.w3.org/2003/04/emma" version="1.0">
              <emma:interpretation id="{F7431B9E-4037-4E43-9C41-38CEABD7A014}" emma:medium="tactile" emma:mode="ink">
                <msink:context xmlns:msink="http://schemas.microsoft.com/ink/2010/main" type="inkWord" rotatedBoundingBox="10839,6562 13986,6482 14021,7871 10875,7951"/>
              </emma:interpretation>
              <emma:one-of disjunction-type="recognition" id="oneOf6">
                <emma:interpretation id="interp30" emma:lang="en-US" emma:confidence="0.5">
                  <emma:literal>(bi-valued)</emma:literal>
                </emma:interpretation>
                <emma:interpretation id="interp31" emma:lang="en-US" emma:confidence="0.5">
                  <emma:literal>(bi-valued )</emma:literal>
                </emma:interpretation>
                <emma:interpretation id="interp32" emma:lang="en-US" emma:confidence="0">
                  <emma:literal>(bi-valued ,</emma:literal>
                </emma:interpretation>
                <emma:interpretation id="interp33" emma:lang="en-US" emma:confidence="0">
                  <emma:literal>(bivalued)</emma:literal>
                </emma:interpretation>
                <emma:interpretation id="interp34" emma:lang="en-US" emma:confidence="0">
                  <emma:literal>(bivalued )</emma:literal>
                </emma:interpretation>
              </emma:one-of>
            </emma:emma>
          </inkml:annotationXML>
          <inkml:trace contextRef="#ctx0" brushRef="#br0" timeOffset="8068.9751">5682 188 490 0,'-5'-6'480'0,"0"4"-72"0,5 2-42 0,0 0-26 15,-18 6-23-15,0 11-16 0,-1 5-20 0,-6 21-17 16,-19 40-22-16,16-22-14 0,9-9-8 0,-6 40-13 16,13-29-6-16,6-16-16 0,1 1-10 0,5 0-14 15,3-2-17-15,2-5-3 0,4 0-24 0,0-10-18 16,1-5-15-16,3-4-31 0,2-1-36 0,1-3-51 0,3-2-57 16,1-3-50-16,0-3-67 0,1-6-72 0,2-7-100 15,1-1-222-15,1-8-725 0,-5-7 197 0</inkml:trace>
          <inkml:trace contextRef="#ctx0" brushRef="#br0" timeOffset="8437.2111">5860 323 255 0,'-15'8'525'0,"4"0"-109"15,1 2-64-15,2-1-31 0,0 2-7 0,-3 8-24 16,5 0-30-16,-4 4-27 0,4 0-22 0,0 1-22 15,1 0-16-15,2 2-21 0,3-3-2 0,-2 1-17 16,4 0-12-16,-4-4-9 0,2 0-9 0,2-3-13 16,-2-6 0-16,1 0-7 0,-1-2-2 0,2-3 1 15,-2 1-5-15,0-3 2 0,0 0-3 0,0-4 0 0,5 6-6 16,-5-6-3-16,0 0-9 0,0 0-4 16,21-11-13-16,-14 0-6 0,8-5-3 0,0 0-6 15,1-2-7-15,1 1-2 0,0-1-5 0,-2 1-2 0,-3 5-2 16,-1 2 1-16,-5 4-5 0,2 0 3 0,-4 1-3 15,1 1-4-15,0 2 1 0,-5 2-9 0,0 0 2 16,0 0 2-16,0 0 0 0,6 12 1 0,-9 1-2 16,-4 7-3-16,-2 2-5 0,-3 1-22 0,1-1-19 15,-3 0-34-15,1-1 5 0,1-3-30 0,0 2-6 16,1-6-10-16,0-3-10 0,2-4-13 0,0-2-20 0,1-2-32 16,8-3-33-16,-12-3-47 0,3-2-215 0,4-7-601 15,1 1 166-15</inkml:trace>
          <inkml:trace contextRef="#ctx0" brushRef="#br0" timeOffset="8706.1711">6122 538 2990 0,'0'0'347'0,"-3"8"-127"16,3-8-66-16,-3 7-48 0,3-7-23 0,-2 8 23 15,2-2 11-15,0-1-13 0,0 0-18 0,2 6-8 16,-2 0-12-16,0 0-2 0,1-2-5 0,1 2-10 16,-2-1-9-16,0-2-35 0,0-1-50 0,1-1-60 0,-1-1-61 15,0-5-67-15,0 9-75 0,0-9-214 0,0 0-626 16,0 0 170-16</inkml:trace>
          <inkml:trace contextRef="#ctx0" brushRef="#br0" timeOffset="8838.4604">6101 289 4416 0,'-6'-9'393'16,"-1"-1"-122"-16,1 2-110 0,0 3-65 0,2 1-34 16,-1-2-15-16,5 6-13 0,-4-7-12 0,4 7-25 15,-5-4-53-15,5 4-65 0,0 0-49 0,0 0-39 16,0 0-50-16,0 0-63 0,0 0-278 0,0 0-718 0,0 0 194 15</inkml:trace>
          <inkml:trace contextRef="#ctx0" brushRef="#br0" timeOffset="9127.3493">6302 626 794 0,'0'0'523'0,"0"0"-52"0,0 0-26 15,0 0-34-15,0 0-42 0,0 0-42 0,16 1-40 16,-16-1-29-16,24-2-28 0,-11 1-26 0,0-1-24 15,-1 0-21-15,-2 1-39 0,-2-1-59 0,-8 2-75 16,16-2-86-16,-16 2-87 0,11-2-98 0,-11 2-299 0,6 0-701 16,-6 0 191-16</inkml:trace>
          <inkml:trace contextRef="#ctx0" brushRef="#br0" timeOffset="9533.5462">6501 514 617 0,'0'0'375'0,"-4"4"-28"16,4-4-20-16,0 0-20 0,0 0-12 0,0 0-5 15,0 0-8-15,3 9-11 0,-3-9-11 0,9 10-12 16,-3-1-13-16,2 1-16 0,-1-1-15 0,8 9-11 0,-3-2-22 16,-2-2-7-16,4 0-18 0,-4-1-17 0,1-3-11 15,-3-1-14-15,1 2-13 0,-2-4-7 0,-1-1-5 16,0-2-8-16,-1 1-8 0,-1-2-2 0,1 1 7 16,-5-4 11-16,6 3 9 0,-6-3-8 0,0 0-4 15,0 0-11-15,13-10-3 0,-7-1-13 0,0-7 3 16,-3-4-12-16,0-1-31 0,-1-3-20 0,-2 1-20 15,-2 2-21-15,2 0-24 0,-3 2-23 0,3 5-35 16,-2 2-33-16,1 5-39 0,-1 0-42 0,1 2-49 16,1 7-49-16,-5-7-309 0,5 7-786 0,0 0 213 15</inkml:trace>
          <inkml:trace contextRef="#ctx0" brushRef="#br0" timeOffset="10465.6255">6890 567 461 0,'-9'0'334'0,"2"4"-26"0,-2-3-19 16,9-1-20-16,-13 4-18 0,7 0-15 0,0 0-20 15,6-4-7-15,-16 11-10 0,6-5-8 0,1 3-4 16,0-1-10-16,0 0-5 0,3 1-13 0,-1 1-7 15,6-3-7-15,-4 0-8 0,3 0-8 0,1-1-5 0,-1-1-9 16,2-5-10-16,2 11-6 0,-2-5-4 16,3-2-9-16,-3-4-4 0,3 7-4 0,2-5-6 15,-5-2-4-15,8 4-10 0,-8-4-5 0,12 0-2 0,-12 0-8 16,12-4-4-16,-8 0-10 0,5-3-10 0,0-1-12 16,-2 0-5-16,-1-2-8 0,0-1-2 0,0 1-3 15,-3 1-7-15,0 0-1 0,0 3 3 0,-2 0 1 16,2 0 3-16,-3 6 1 0,2-7-2 0,-2 7 1 15,0-5-2-15,0 5 4 0,0 0-3 0,0 0 0 16,0 0 4-16,0 0-1 0,0 0 3 0,0 0-3 16,0 0 5-16,0 0-2 0,7 18 5 0,-4-11-4 15,0-3 5-15,1 1-6 0,2 6 6 0,2-2 3 16,-1-5-1-16,4 3-4 0,-2-3 0 0,3-2-4 0,2-1 2 16,-1-1-1-16,9-2-4 0,-1-3-6 0,2-2-13 15,-3-3-13-15,1-4 2 0,-2-1-9 0,-2-3-3 16,-1-3-1-16,-2-3 11 0,4-15 0 0,-4 0 0 15,-4 7 4-15,-4 4 0 0,0-13 14 0,-2 6 3 16,-4 8 19-16,-1 3 22 0,1 2 15 0,0 0 14 16,-2 8 7-16,2 2 1 0,-1 1 1 0,0 6-1 15,1-2-8-15,-2 1-7 0,2 6-5 0,-1-8-5 16,1 8-5-16,0 0-6 0,0 0 0 0,0 0-4 16,-8 21 0-16,1 2 3 0,2 6 2 0,-3 15 4 0,4 0 3 15,1 2 0-15,1 3-1 0,4-2-2 0,-2-2-1 16,7 1 2-16,1-1-6 0,0-4-1 0,-1-10-3 15,1-4-1-15,0-1 1 0,3-3-1 0,-1-3-4 16,2-1-3-16,2-3 0 0,-3-5-3 0,-2-2 2 16,0-4-6-16,0-1-2 0,-2-1-5 0,2-1-10 15,-9-2-9-15,19-5-10 0,-7 0-4 0,4-10-4 0,-1-1-7 16,-3-2-7-16,-2-3 2 0,-1-1 1 0,-1-4 3 16,-1 2 6-16,-3-1 2 0,-1 2 15 0,-1 3 7 15,-1 5 13-15,-1 2 2 0,0 3-2 0,0 3 6 16,0 0 0-16,0 7-6 0,-1-10 6 0,1 10-2 15,-2-7-3-15,2 7-4 0,0 0-1 0,0 0 7 16,0 0 0-16,0 0 5 0,0 0 5 0,0 0-1 16,0 0 9-16,0 0-7 0,0 0 3 0,0 0 2 0,2 24-4 15,1-19 4-15,-2 0 0 0,4 0 1 0,-2-1-3 16,2 1-4-16,-1-1-5 0,1-1-2 0,-1 0-9 16,2-1-1-16,0 1-1 0,6 0-5 0,-12-3-22 15,17 0 0-15,-17 0-17 0,14-3-11 0,-14 3 0 16,11-6 13-16,-7 2 2 0,3-8 4 0,-3 3 14 15,1-1 12-15,-1-1 11 0,-2-1 8 0,1 2 20 16,-2 1 21-16,1 2 22 0,-1 0 7 0,-1 7 9 0,2-10-1 16,-2 10-9-16,0-7-10 0,0 7-2 15,0 0-10-15,1-7-5 0,-1 7-5 0,0 0-4 0,0 0-2 16,0 0-3-16,0 0-3 0,0 0-1 0,9 20-4 16,-6-8 1-16,2 0-6 0,1 7-25 0,-2 2-26 15,3-1-39-15,0-1-25 0,2 0-38 0,0-2-48 16,4 1-58-16,1-6-69 0,-5-2-266 0,1-2-696 15,2-3 188-15</inkml:trace>
          <inkml:trace contextRef="#ctx0" brushRef="#br0" timeOffset="10781.6671">7850 507 330 0,'0'0'381'0,"0"0"-46"0,0 0-22 0,0 0-26 15,0 0-26-15,0 0-22 0,0 0-28 0,0 0-8 16,0 0-6-16,0 0 2 0,0 0-12 0,0 0-13 0,0 0-17 16,0 0-9-16,0 0-6 0,20 12-7 15,-20-12-3-15,0 0-16 0,0 0-23 0,0 0-23 16,0 0-24-16,0 0-29 0,0 0-7 0,0 0-5 0,0 0-3 16,0 0-4-16,-22 9 2 0,16-7 4 15,6-2 0-15,-10 5 12 0,6-2 4 0,4-3 8 0,-11 6 7 16,7-3 11-16,4-3 9 0,-6 9 7 0,4-4 5 15,2-5 2-15,0 11 1 0,2-6-4 0,4 6-4 16,-2-1-6-16,3-2-3 0,2 3-7 0,0-3-8 16,11 2-34-16,-5 0-26 0,6-2-50 0,2-2-45 15,-1-1-63-15,1-5-57 0,4 4-68 0,2-6-279 0,-3 0-702 16,3-1 192-16</inkml:trace>
          <inkml:trace contextRef="#ctx0" brushRef="#br0" timeOffset="11346.9014">8510-187 3415 0,'0'0'268'0,"0"0"-121"0,-13 7-35 0,13 0 10 16,2 14 20-16,-2 4 28 0,9 17 9 0,0 2-12 15,2 6-17-15,5 46 0 0,2-5 1 0,-7-25-1 16,-3 30-5-16,-2-30-6 0,2 26-10 0,-8-27-12 16,-2-12-6-16,-5 1 1 0,-10 39-21 0,0-34-13 15,3-14-7-15,-4 3-8 0,-2-3-30 0,1-3-40 16,-3-3-61-16,1 0-79 0,0-12-94 0,-8 6-107 0,6-12-427 15,1-5-931-15,-1-3 251 0</inkml:trace>
          <inkml:trace contextRef="#ctx0" brushRef="#br0" timeOffset="11128.818">8412 538 3328 0,'0'0'284'0,"-20"-1"-147"0,7 2-55 0,-1 0-33 16,0 1-24-16,-7 3 7 0,2-2 23 0,6 3-9 0,2-3-5 15,1 3-6-15,1 2 3 0,1 3-3 16,4-5-8-16,-3 3 5 0,2-1-4 0,4-1 1 0,-1-1-2 16,2-6 4-16,-3 8 4 0,3-8 1 0,3 7 3 15,-3-7-4-15,3 4 0 0,-3-4-3 0,0 0 3 16,0 0-12-16,0 0-3 0,22-4 0 0,-11-1-2 15,-2 0-13-15,0-6-8 0,6-3-14 0,-6-1-17 16,2-5-7-16,-1 0-9 0,-2-3-1 0,-2-3 4 16,-3 1 0-16,0 0 9 0,-3 0 0 0,0 4 11 15,-2 4 5-15,1 4 8 0,-2 2 1 0,1 3 5 0,-1 1 2 16,2 2-4-16,1 5 0 0,-6-5 2 0,6 5 1 16,0 0-2-16,0 0 3 0,-15 21 13 15,7-1 1-15,2 5 3 0,1 1 6 0,4 3-1 0,-1 12 3 16,4 1-4-16,1-12-4 0,-2-3-4 0,5-2 7 15,2-1-9-15,1-1-19 0,2-1-23 0,-2-3-27 16,-2-5-45-16,2-2-52 0,0-7-67 0,-2-1-68 16,2-2-168-16,-9-2-557 0,0 0 153 0</inkml:trace>
        </inkml:traceGroup>
      </inkml:traceGroup>
    </inkml:traceGroup>
    <inkml:traceGroup>
      <inkml:annotationXML>
        <emma:emma xmlns:emma="http://www.w3.org/2003/04/emma" version="1.0">
          <emma:interpretation id="{31DA4FCA-00DB-49AA-AA08-3E3EB6DA96BE}" emma:medium="tactile" emma:mode="ink">
            <msink:context xmlns:msink="http://schemas.microsoft.com/ink/2010/main" type="paragraph" rotatedBoundingBox="3528,7776 14821,7508 14846,8560 3553,8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737D32-F336-49EB-8AF5-2C8A60DEAEC5}" emma:medium="tactile" emma:mode="ink">
              <msink:context xmlns:msink="http://schemas.microsoft.com/ink/2010/main" type="line" rotatedBoundingBox="3528,7776 14821,7508 14846,8560 3553,8827"/>
            </emma:interpretation>
          </emma:emma>
        </inkml:annotationXML>
        <inkml:traceGroup>
          <inkml:annotationXML>
            <emma:emma xmlns:emma="http://www.w3.org/2003/04/emma" version="1.0">
              <emma:interpretation id="{97890AA1-C678-4AAE-A769-BD37BB6ACCF5}" emma:medium="tactile" emma:mode="ink">
                <msink:context xmlns:msink="http://schemas.microsoft.com/ink/2010/main" type="inkWord" rotatedBoundingBox="3524,8119 4228,7893 4379,8361 3674,8588"/>
              </emma:interpretation>
              <emma:one-of disjunction-type="recognition" id="oneOf7">
                <emma:interpretation id="interp35" emma:lang="en-US" emma:confidence="0.5">
                  <emma:literal>Jape</emma:literal>
                </emma:interpretation>
                <emma:interpretation id="interp36" emma:lang="en-US" emma:confidence="0">
                  <emma:literal>Jo</emma:literal>
                </emma:interpretation>
                <emma:interpretation id="interp37" emma:lang="en-US" emma:confidence="0">
                  <emma:literal>Jeep</emma:literal>
                </emma:interpretation>
                <emma:interpretation id="interp38" emma:lang="en-US" emma:confidence="0">
                  <emma:literal>J.</emma:literal>
                </emma:interpretation>
                <emma:interpretation id="interp39" emma:lang="en-US" emma:confidence="0">
                  <emma:literal>Jo.</emma:literal>
                </emma:interpretation>
              </emma:one-of>
            </emma:emma>
          </inkml:annotationXML>
          <inkml:trace contextRef="#ctx0" brushRef="#br0" timeOffset="23559.1312">-1871 1492 4070 0,'3'-10'774'16,"-3"10"-260"-16,0 0-130 0,2-7-126 0,-2 7-88 0,0 0-18 15,5-9-12-15,-5 9 5 0,14-10-9 0,4-3-2 16,3-2-9-16,6 5-12 0,-1-1-11 0,2 3-13 16,2-1-9-16,16-1-8 0,-12 2-8 0,-5 2-5 15,-2 0-11-15,-3 1-36 0,-2 0-39 0,-4 2-49 16,-4 0-75-16,-4 1-70 0,-1 2-91 0,-1-3-79 0,-8 3-86 16,0 0-353-16,0 0-996 0,0 0 269 15</inkml:trace>
          <inkml:trace contextRef="#ctx0" brushRef="#br0" timeOffset="23413.4959">-1614 1432 645 0,'0'0'406'0,"0"0"-26"0,0 0-5 0,0 0-12 0,0 0-9 15,0 0-20-15,9 24-22 0,-1-3-14 0,-1 1-21 16,1 0-13-16,-2 2-19 0,-2-2-16 0,1-1-20 16,1 2-16-16,-3-1-17 0,-2-2-17 0,1-2-14 15,-2-1-11-15,0-4-17 0,-2 0-15 0,2-4-7 16,-1 2-8-16,1 0-11 0,0-3-5 0,-3-1-9 0,1 0-5 16,-1-4-6-16,3-3-31 0,-4 7-17 15,4-7-19-15,-6 3-25 0,6-3-22 0,0 0-20 0,-28-11-13 16,10-2-12-16,2-1-30 0,-2-1-24 0,2-2-29 15,-3-1-24-15,0-1-34 0,-1 2-35 0,4-1-39 16,0 0-264-16,-4 1-702 0,5 2 190 0</inkml:trace>
          <inkml:trace contextRef="#ctx0" brushRef="#br0" timeOffset="24720.5021">-1309 1555 216 0,'0'0'396'0,"0"0"-58"0,0 0-38 16,0 0-28-16,0 0-21 0,0 0-6 0,0 0-3 15,0 0-8-15,0 0 5 0,0 0-3 0,0 0-6 0,0 0-13 16,0 0-16-16,0 0-11 0,0 0-12 0,28-17-14 15,-17 10-14-15,1 3-19 0,-1-4-11 0,1 0-16 16,7-1-8-16,-1-5-12 0,-5 4-7 0,-2 2-12 16,-2 0-19-16,0-1-14 0,-1-1-19 0,-1-1-17 15,-1 2-22-15,-1-3-17 0,-4 1-13 0,-1-1-3 16,-1 2-2-16,-4-2 0 0,-1 4 5 0,-3 0-3 16,0 0-3-16,-3 1 9 0,1 0-19 0,-11 0-7 0,1 5-13 15,3 0-11-15,2 4-12 0,2-2-15 0,-1 1-24 16,0 0-21-16,15-1-32 0,-24 8-29 15,12-4-194-15,5 0-514 0,-1 1 143 0</inkml:trace>
          <inkml:trace contextRef="#ctx0" brushRef="#br0" timeOffset="24053.1266">-1309 1475 757 0,'-3'-4'519'0,"3"4"-76"0,0 0-54 0,0 0-44 16,0 0-43-16,0 0-36 0,0 0-25 0,0 0-13 16,0 0-17-16,1 20-16 0,2-9-18 0,2 10-16 15,1-1-12-15,0 2-16 0,0 0-13 0,0-1-12 16,-2 1-12-16,1-2-8 0,0 0-8 0,-2-3-12 0,1-5-4 15,-2-1-9-15,1 0-3 0,-2-4-19 0,1 2-3 16,-2-4-3-16,1-1-3 0,-1-4-7 0,3 7-2 16,-3-7-14-16,2 7-14 0,-2-7-7 0,0 0-14 15,0 0-32-15,0 0-45 0,0 0-39 0,0 0-18 16,0 0-8-16,-5-26-2 0,4 2 11 0,-4-2 6 16,1 0 20-16,-1-2 21 0,-3-13 13 0,2 9 30 15,0 3 22-15,2 3 25 0,-2-1 22 0,0 3 18 16,3 2 12-16,1 6 15 0,1 3-6 0,-1 1 1 15,2 2 8-15,2-2-1 0,-1 3-2 0,2 1 11 16,2 1 3-16,-5 7-1 0,7-11-2 0,-7 11-6 0,5-10-5 16,-5 10 1-16,3-5-5 0,-3 5-5 0,0 0-2 15,0 0 5-15,0 0-6 0,0 0-7 0,7 17-31 16,-8-6-35-16,-2 3-53 0,-2 6-62 0,-2 2-65 16,-2-4-289-16,4 3-620 0,2-3 169 0</inkml:trace>
        </inkml:traceGroup>
        <inkml:traceGroup>
          <inkml:annotationXML>
            <emma:emma xmlns:emma="http://www.w3.org/2003/04/emma" version="1.0">
              <emma:interpretation id="{232218A3-A47C-4A70-B0FF-CAB61DFE500B}" emma:medium="tactile" emma:mode="ink">
                <msink:context xmlns:msink="http://schemas.microsoft.com/ink/2010/main" type="inkWord" rotatedBoundingBox="4434,8026 5199,7793 5335,8237 4570,8471"/>
              </emma:interpretation>
              <emma:one-of disjunction-type="recognition" id="oneOf8">
                <emma:interpretation id="interp40" emma:lang="en-US" emma:confidence="0.5">
                  <emma:literal>DF</emma:literal>
                </emma:interpretation>
                <emma:interpretation id="interp41" emma:lang="en-US" emma:confidence="0">
                  <emma:literal>AF</emma:literal>
                </emma:interpretation>
                <emma:interpretation id="interp42" emma:lang="en-US" emma:confidence="0">
                  <emma:literal>DI</emma:literal>
                </emma:interpretation>
                <emma:interpretation id="interp43" emma:lang="en-US" emma:confidence="0">
                  <emma:literal>AI</emma:literal>
                </emma:interpretation>
                <emma:interpretation id="interp44" emma:lang="en-US" emma:confidence="0">
                  <emma:literal>BF</emma:literal>
                </emma:interpretation>
              </emma:one-of>
            </emma:emma>
          </inkml:annotationXML>
          <inkml:trace contextRef="#ctx0" brushRef="#br0" timeOffset="25268.611">-848 1404 399 0,'-3'4'445'0,"3"-4"-51"15,-1 9-25-15,-1-4-15 0,2 1-17 16,-2 5-29-16,2 1-25 0,2 0-19 0,1 9-23 0,-1-1-20 16,1-3-19-16,-2 2-20 0,2 1-18 0,-1-4-20 15,1 4-16-15,0-5-11 0,-2-1-13 0,1-4-12 16,-2 0-6-16,3-1-12 0,-3 1-7 0,1-4-10 16,-1 0-10-16,0-1-9 0,0-5-9 0,3 8-3 15,-3-8-10-15,0 6-11 0,0-6-10 0,0 0-18 16,0 0-21-16,0 0-17 0,0 0-14 0,-13-16-12 15,7 3-2-15,1-10 3 0,-1-2-2 0,1-4-2 0,4-11 7 16,-2 6 12-16,1 7 21 0,1 2 6 0,4 1 16 16,-3 2 20-16,4 1 11 0,3 0 17 0,-6 6 15 15,4 4 19-15,1-1 12 0,-2 3 11 0,2 2-2 16,0 0-2-16,-1 2-4 0,-1 3 0 0,-4 2 4 16,12-2-1-16,-12 2-1 0,22 9-1 0,-11-3-6 15,4 10 1-15,-3 3-8 0,-1 3-9 0,-4 2-6 16,-4 2-11-16,0 3-14 0,-6 12-14 0,-1-7-20 0,-1-7-20 15,1 2-17-15,-5-3-14 0,-6 14-19 16,2-12-22-16,4-6-16 0,0-2-17 0,-2-4-20 0,-1 1-22 16,3-6-24-16,0-1-24 0,1-3-47 0,4-4-228 15,4-3-608-15,0 0 166 0</inkml:trace>
          <inkml:trace contextRef="#ctx0" brushRef="#br0" timeOffset="25923.1138">-511 1530 4123 0,'0'0'587'0,"19"-9"-245"0,-19 9-132 0,11-6-88 16,8-2-40-16,3-2-22 0,3 1 2 0,0-1-12 15,1 3-8-15,-2-1-7 0,3 2-45 0,-5 2-72 16,3-1-81-16,-8 2-102 0,-2 0-104 0,-1 4-297 16,-2 1-797-16,-12-2 215 0</inkml:trace>
          <inkml:trace contextRef="#ctx0" brushRef="#br0" timeOffset="25755.6589">-424 1326 271 0,'0'0'746'0,"0"0"-164"15,1-9-89-15,-1 9-52 0,8-10-29 16,1 4-35-16,1-2-40 0,10-2-38 0,3 2-32 0,5-1-30 15,-1 1-27-15,0 2-33 0,-2 1-52 0,-4-2-68 16,-3 5-98-16,-4 0-95 0,-14 2-98 0,18 0-79 16,-18 0-279-16,0 0-709 0,0 0 192 0</inkml:trace>
          <inkml:trace contextRef="#ctx0" brushRef="#br0" timeOffset="25581.6449">-405 1339 342 0,'0'0'569'0,"0"0"-109"15,0 0-61-15,-9-4-41 0,9 4-44 0,0 0-36 16,0 0-28-16,0 0-21 0,0 0-7 0,-3 22-4 16,5-10-5-16,-1 1-10 0,2 8-11 0,-1-1-13 0,2 0-15 15,-1 1-21-15,0 1-12 0,2-1-12 0,-1-3-14 16,-1-1-11-16,2 1-6 0,-2-2-12 16,0-3-17-16,-1-2-30 0,1 0-41 0,-2-2-57 0,5 1-69 15,-4-4-69-15,-1 1-72 0,1-1-81 0,-2-6-241 16,3 4-720-16,-3-4 197 0</inkml:trace>
        </inkml:traceGroup>
        <inkml:traceGroup>
          <inkml:annotationXML>
            <emma:emma xmlns:emma="http://www.w3.org/2003/04/emma" version="1.0">
              <emma:interpretation id="{D49F03A6-0BB2-429D-82A3-37C625D701ED}" emma:medium="tactile" emma:mode="ink">
                <msink:context xmlns:msink="http://schemas.microsoft.com/ink/2010/main" type="inkWord" rotatedBoundingBox="5776,7722 7850,7673 7869,8490 5796,8539"/>
              </emma:interpretation>
              <emma:one-of disjunction-type="recognition" id="oneOf9">
                <emma:interpretation id="interp45" emma:lang="en-US" emma:confidence="0.5">
                  <emma:literal>Tin</emma:literal>
                </emma:interpretation>
                <emma:interpretation id="interp46" emma:lang="en-US" emma:confidence="0">
                  <emma:literal>Thin</emma:literal>
                </emma:interpretation>
                <emma:interpretation id="interp47" emma:lang="en-US" emma:confidence="0">
                  <emma:literal>Fin</emma:literal>
                </emma:interpretation>
                <emma:interpretation id="interp48" emma:lang="en-US" emma:confidence="0">
                  <emma:literal>Than</emma:literal>
                </emma:interpretation>
                <emma:interpretation id="interp49" emma:lang="en-US" emma:confidence="0">
                  <emma:literal>Then</emma:literal>
                </emma:interpretation>
              </emma:one-of>
            </emma:emma>
          </inkml:annotationXML>
          <inkml:trace contextRef="#ctx0" brushRef="#br0" timeOffset="12414.0414">1844 1639 396 0,'0'0'359'0,"0"0"-39"0,0 0-24 0,0 0-17 16,0 0 4-16,9-19-6 0,0 12-4 0,8-7 3 15,5 0-4-15,-1-1-2 0,3 2-9 0,-1 2-14 16,-3 0-20-16,-3 3-22 0,-2 2-21 0,-3 2-26 16,-1 2-13-16,-2-1-17 0,0 0-14 0,-9 3-12 0,0 0-12 15,16 6-15-15,-11 3-6 0,-5 5-13 0,0 8-22 16,-5-1-27-16,-4 4-22 0,2-1-22 0,-2-1-5 16,1-3-4-16,4 0 2 0,-1-4 0 0,0-4 2 15,4-3 7-15,-4-2 20 0,5 0 27 0,-1-2 25 16,1-5 22-16,3 7 16 0,-3-7 14 0,9 2 12 15,-9-2 3-15,21-2 3 0,2-2-5 0,0-2-5 16,5 1-6-16,0-2-10 0,-1 0-10 0,0 2-11 0,2-1-2 16,-4 0-6-16,-2 3-9 0,-7 0-36 15,-2 0-42-15,-4 2-62 0,-2 0-65 0,-8 1-81 16,0 0-102-16,0 0-408 0,0 0-905 0,0 0 245 0</inkml:trace>
          <inkml:trace contextRef="#ctx0" brushRef="#br0" timeOffset="12997.9983">2156 1189 656 0,'0'0'393'0,"0"0"-52"0,-1-6-50 15,1 6-36-15,0 0-34 0,0 0-26 16,0 0-21-16,0 0-20 0,0 0-18 0,-6 17-7 0,4-6-19 15,1 2-11-15,-1-2-12 0,-1 1-9 0,2 0-5 16,-1-3-6-16,1-2-4 0,-1-2-7 0,2 1 4 16,0-6 20-16,-1 9 22 0,1-9 14 0,-2 5-6 15,2-5-11-15,0 0-11 0,0 0-16 0,0 0-11 16,9-21-12-16,-1 1-4 0,-4 0-8 0,4-2 4 16,-1 2-9-16,1-1-3 0,-2 7-4 0,-2 2-3 15,1 2-5-15,-3 2-2 0,1 0 5 0,0 3-12 0,-1 0-6 16,-2 5-15-16,4-2-4 0,-4 2 4 0,0 0-2 15,13 14 1-15,-7-4 4 0,4 12-5 0,-1-1 5 16,2-2-3-16,-1 0 5 0,3 2-1 0,-1-3 6 16,-1 1-2-16,3-2 3 0,-2-5 0 0,-2-2 4 15,-2-3 8-15,-1-2 8 0,1-2 15 0,0 0 9 16,-1-2 24-16,-7-1 7 0,12-2 6 0,-1-3 9 16,-2-4 7-16,-2-1 5 0,3-10-3 0,-1-1 0 0,-1-2-4 15,-5 0-9-15,0-3-10 0,-5 2-10 0,-1 1-15 16,0 0-14-16,-1 1-24 0,-2 2-22 0,0 1-31 15,-2 4-25-15,4 1-40 0,0 5-50 0,1 3-50 16,-2-1-65-16,4 3-70 0,-4 0-286 0,5 4-754 16,0 0 205-16</inkml:trace>
          <inkml:trace contextRef="#ctx0" brushRef="#br0" timeOffset="26369.4126">403 1606 505 0,'0'0'461'0,"-14"-2"-56"16,14 2-16-16,0 0-15 0,-8 0-23 0,8 0-32 0,0 0-30 15,0 0-25-15,0 0-24 0,0 0-12 16,0 0-3-16,0 0-1 0,0 0-6 0,0 0-5 0,37-7-5 16,-7 5-10-16,21-1-3 0,1 3-14 0,7-3-7 15,0 3-22-15,43-5-19 0,-30 6-14 0,-16-1-13 16,2 2-10-16,3-1-4 0,-1 1-14 0,-1-2-30 16,2 3-27-16,-3 0-26 0,44 3-18 0,-40-2-30 15,-19-4-34-15,-8 0-30 0,-6 0-36 0,-3-2-36 16,-1 1-10-16,-7-2-4 0,-5-1 2 0,-2 0 4 0,-2 0 1 15,-3 0 0-15,-1-1-7 0,-5 5-17 0,4-9-28 16,-4 9-30-16,-3-8-233 0,3 8-612 0,-4-8 166 16</inkml:trace>
          <inkml:trace contextRef="#ctx0" brushRef="#br0" timeOffset="26609.352">1477 1443 2993 0,'-11'-4'348'0,"2"1"-102"15,3 1-42-15,6 2-76 0,-9-5-1 16,9 5 17-16,0 0 10 0,-8-3-6 0,8 3-11 0,0 0 5 16,0 0 3-16,0 0 5 0,34-3-9 0,-7 6 7 15,-1-1-1-15,0 2 1 0,2 4-6 0,-1-2-8 16,0 4-14-16,-4-2-11 0,-3 3-7 0,1 0-4 16,-4 5-15-16,-2-2 0 0,-6 1-9 0,-3 5 0 15,-4 1-7-15,-8 0-2 0,-5 1-14 0,-4 2-19 16,-15 10-27-16,-1-1-38 0,-1-4-41 0,2-8-64 15,-6 4-78-15,7-7-86 0,2-4-111 0,-3-2-378 0,5-2-949 16,1-1 255-16</inkml:trace>
        </inkml:traceGroup>
        <inkml:traceGroup>
          <inkml:annotationXML>
            <emma:emma xmlns:emma="http://www.w3.org/2003/04/emma" version="1.0">
              <emma:interpretation id="{8D728549-7059-4B1E-87C8-E6BC93A7B426}" emma:medium="tactile" emma:mode="ink">
                <msink:context xmlns:msink="http://schemas.microsoft.com/ink/2010/main" type="inkWord" rotatedBoundingBox="8193,7714 10503,7577 10564,8602 8254,8739"/>
              </emma:interpretation>
              <emma:one-of disjunction-type="recognition" id="oneOf10">
                <emma:interpretation id="interp50" emma:lang="en-US" emma:confidence="0.5">
                  <emma:literal>different</emma:literal>
                </emma:interpretation>
                <emma:interpretation id="interp51" emma:lang="en-US" emma:confidence="0">
                  <emma:literal>diff-rat</emma:literal>
                </emma:interpretation>
                <emma:interpretation id="interp52" emma:lang="en-US" emma:confidence="0">
                  <emma:literal>differ-it</emma:literal>
                </emma:interpretation>
                <emma:interpretation id="interp53" emma:lang="en-US" emma:confidence="0">
                  <emma:literal>diff-cat</emma:literal>
                </emma:interpretation>
                <emma:interpretation id="interp54" emma:lang="en-US" emma:confidence="0">
                  <emma:literal>difficult</emma:literal>
                </emma:interpretation>
              </emma:one-of>
            </emma:emma>
          </inkml:annotationXML>
          <inkml:trace contextRef="#ctx0" brushRef="#br0" timeOffset="15864.2003">2990 1484 410 0,'0'0'378'0,"0"0"-51"0,-12-2-29 0,12 2-36 0,-20 2-31 16,6 0-25-16,1 4-18 0,-6 5-14 0,-1 0-13 15,7-2-8-15,2 2-16 0,2-3-13 0,0 1-5 16,1 0-12-16,1 0-8 0,4-2 3 0,-1-1-5 16,-1-1 1-16,2-2 12 0,0 0 5 0,3-3 2 15,0 0-4-15,0 0-6 0,0 0-12 0,0 0-7 0,0 0-11 16,22-11-6-16,-5-4-9 0,0-2-5 16,1-6-8-16,3-15-5 0,2 2-13 0,-9 5-16 0,3-13-11 15,-1 1-19-15,-5 0-2 0,-2 0-6 0,-5 10-5 16,-2 7 5-16,1 1 12 0,0 4 8 0,-5 6 1 15,2 5-2-15,-1-2-8 0,-2 5 3 0,0 1 3 16,3 6-6-16,-6-5 3 0,6 5 1 0,0 0 0 16,0 0 3-16,-20 20-2 0,11 2 2 0,2 5-1 0,0 0 1 15,3 17 16-15,1-2 10 0,1-6-1 16,2-10 7-16,5 16-3 0,4 0 3 0,0-12 2 0,-1-2-2 16,2-4 1-16,2-2 2 0,0 0-6 0,2-3 3 15,1-4 3-15,-3-3-3 0,0-2-4 0,9-3-6 16,-3-3-9-16,-3-3-25 0,-3-2-28 0,10-3-20 15,-5-3-25-15,-5-2-17 0,-2 0-16 0,0 0-13 16,0-9-12-16,-2-1-10 0,-5 0-4 0,0 2 1 16,-3 3 10-16,-2 2 14 0,-1 1 9 0,-1 5 17 15,1-2 8-15,0 6 8 0,3 2 12 0,-8-4 11 0,8 4 18 16,0 0 17-16,0 0 27 0,0 0 18 16,-12 11 12-16,10-7 10 0,1 2 6 0,1 1 9 15,3 7 4-15,-3-5 0 0,4 3 3 0,1-2-4 0,0 0 11 16,2 0-5-16,-1-3 1 0,3 0-1 0,0-3-11 15,5-2 2-15,-1 0-4 0,2-2-8 0,11-4-8 16,-5-1-24-16,3-5-9 0,-4-3-22 0,2-3-33 16,-3-4-30-16,-2-1-30 0,6-20-18 0,-5 0-13 15,-5-5-8-15,-3 1 13 0,-1-1 12 0,-3 1 21 16,-1 2 23-16,-7 1 31 0,1 12 37 0,1 7 48 16,-3 2 38-16,3 6 24 0,-2 4 9 0,-1 2 0 15,2 4-4-15,-2 1 6 0,3 4 11 0,0 0-1 0,0 0 12 16,-14 18 16-16,7 5-6 0,0 3 15 0,-2 25 6 15,0 1 0-15,0 43-7 0,7-28-6 0,0-14-4 16,2 49 0-16,2-36-5 0,-2-14-9 0,2-1-11 16,1-1-10-16,4-1-10 0,-1 1-9 0,0-6-7 15,0-3-7-15,-2-12-7 0,1-5-3 0,-1 1-7 16,-1-10-6-16,0-1-2 0,-1-4-2 0,1-1-9 16,-2-3-4-16,1 1-12 0,-2-7-20 0,0 0-26 15,0 0-47-15,0 0-33 0,0 0-32 0,0 0-14 0,-8-39-19 16,4 13-15-16,-7-13-5 0,1-4-4 0,1 0 5 15,0-2 16-15,3 2 29 0,-3-2 21 16,3 11 24-16,1 6 29 0,1-1 24 0,-1 5 22 0,2-1 28 16,2 3 13-16,-1 2 5 0,1 4 4 0,2 4-1 15,1 0 4-15,-1 2-3 0,4 1 7 0,1 0-4 16,0 0-3-16,1 0 0 0,1 1 0 0,1 0-4 16,0 0 0-16,2 0-1 0,-3 1-3 0,0-1 0 0,1 1-9 15,0 0 0-15,-2 0-13 0,2-2-6 0,-3 2-5 16,2-4 0-16,-2 0 4 0,0-1 3 0,2-8 0 15,-2 1 6-15,-2-1 0 0,1-3 8 0,-1 1 1 16,1-1 11-16,-1 1 11 0,-1 0 16 0,0 1 16 16,0 6 14-16,-2 3 21 0,1 1 15 0,-2 4 13 15,1-1 4-15,-1 3-3 0,0 5-10 0,-1-8-9 16,1 8-10-16,0 0 0 0,0 0-5 0,0 0-6 16,-11 41 1-16,4-1-4 0,1 8-3 0,0 1-3 15,3 5 3-15,-1 40-5 0,4-32-2 0,0-11-1 16,3 0-3-16,-2-1-8 0,1-3-3 0,4-2-3 0,0-3-7 15,1-12-3-15,-3-4-1 0,2-3-6 0,0 1-2 16,0-5 0-16,0-3-2 0,-3-4-4 0,2-4 2 16,0-1 1-16,-1-2-2 0,1-2-2 0,-5-3-2 15,10 1-13-15,-10-1-22 0,14-9-27 0,-7-4-45 16,5-8-45-16,-2-3-41 0,-5-19-25 0,1 0-22 16,-5-5-14-16,-2 2-4 0,-4 0 4 0,-1 4 25 15,1 11 23-15,-4 7 21 0,1 3 32 0,-1 1 24 0,2 4 31 16,-2 6 26-16,1 3 19 0,1-2 28 0,-1 2 16 15,2 2 17-15,1 1 8 0,5 4 5 16,-9-5 3-16,9 5 2 0,-6-6 12 0,6 6 4 0,0 0 7 16,0 0 5-16,0 0 2 0,0 0 3 0,0 0-5 15,0 0 4-15,0 0-6 0,0 0-9 0,0 0-8 16,0 0 1-16,44 4 2 0,-21-2-4 0,-1-1-10 16,2 1 1-16,-1 1-15 0,-1 0 5 0,4-3-8 0,-8 0-3 15,4 2-9-15,-4-1-18 0,-3 1-14 16,-15-2-20-16,25 0-11 0,-25 0-11 0,16-2-8 15,-16 2-11-15,12-2-5 0,-12 2 2 0,7-4 4 0,-7 4 8 16,0 0 11-16,2-12 4 0,-2 12 9 0,-2-11 10 16,2 11 9-16,-4-11 10 0,4 11 11 0,-3-9 10 15,3 9 5-15,-4-9 3 0,4 9 6 0,-5-8-4 16,5 8 1-16,0 0-3 0,-6-8-2 0,6 8 0 16,0 0 3-16,0 0 7 0,0 0 1 0,0 0 4 15,0 0 14-15,0 0-7 0,0 0-2 0,0 0 2 16,-19 17-3-16,16-6 1 0,1 2 1 0,2-1-1 15,0 8-6-15,0-3-2 0,2-5 0 0,1 2-3 16,0-1-9-16,1-1-2 0,2-1-16 0,0-1 2 16,3 0-12-16,1-2-8 0,1-3-16 0,1 0-2 0,11-1-3 15,1-3-10-15,-2-3-13 0,0-3-15 16,1 0-10-16,0-2-13 0,-1-1 6 0,0 0 4 0,-4-4 13 16,1 1 14-16,-6 1 11 0,-2-1 15 0,-2 3 21 15,-3-2 15-15,-1 2 14 0,-2 1 17 0,0 0 5 16,0 2 1-16,-3 5-3 0,0-9-2 0,0 9 0 15,0-8 1-15,0 8-3 0,0 0-2 0,0 0-2 16,-3-9 0-16,3 9 2 0,0 0 3 0,0 0 5 16,0 0 11-16,0 0 2 0,0 0 3 0,-2-6 6 15,2 6 2-15,0 0-2 0,0 0-3 0,0 0 1 0,0 0-8 16,0 0-3-16,0 0-5 0,0 0-2 0,23 13-4 16,-12-9-4-16,1 2-3 0,0-3-1 0,2 1-1 15,9 3 0-15,-2-2-3 0,1 1 1 0,-6-2-12 16,-1-2-7-16,1-2-8 0,-3 3-11 0,-1-1-18 15,0-1-16-15,-12-1-8 0,16-1-11 0,-16 1 1 16,11-2 2-16,-11 2 11 0,6-4 5 0,-6 4 10 16,0 0 5-16,1-7 12 0,-1 7 8 0,0 0 16 15,0 0 5-15,0 0 18 0,-9-12 10 0,9 12 5 16,-9-5 3-16,2 2 5 0,7 3 5 0,-12-3 6 0,12 3 1 16,-12-2-3-16,12 2 2 0,-10 0-2 0,10 0 2 15,0 0 2-15,-15 5 3 0,10-1 11 0,5-4-15 16,-4 10-3-16,2-4 2 0,-1 5-5 0,4 1-5 15,1 0-5-15,1-1 3 0,2 0-9 0,2 1-11 16,1 0 7-16,-1-3-18 0,1 0-9 0,1 0-4 16,1-2-1-16,0-2-6 0,4 2-9 0,0-5-14 15,-1-1-16-15,2-1-16 0,-1-3-13 0,0 0-5 16,1-1 3-16,5-5 7 0,-5 3 8 0,-4-4 8 0,-2 0 7 16,-2 1 12-16,-1-2 15 0,1 2 15 0,-3-2 18 15,-1 3 12-15,0-1 6 0,-3 2-1 0,0 7 5 16,-1-11-2-16,1 11-2 0,-3-8-2 0,3 8 3 15,-3-6 0-15,3 6-3 0,0 0 4 0,-7-5 3 16,7 5 2-16,0 0 9 0,0 0-3 0,0 0 4 16,0 0-4-16,0 0 4 0,-16 9-2 0,16-9-2 15,0 0 1-15,-6 7-3 0,6-7 13 0,0 0 3 16,0 0-8-16,-5 9 3 0,5-9 0 0,0 0-10 16,0 0 4-16,0 0-3 0,0 0-7 0,0 0-13 15,0 0-12-15,0 0-16 0,0 0-9 0,31 0-15 0,-31 0-12 16,24-8-12-16,-12 6-13 0,-1-1-14 0,-2 2-9 15,0-1-6-15,-9 2-4 0,21 0 1 0,-21 0 7 16,19 3 11-16,-13-1 3 0,-6-2 7 0,12 5 7 16,-12-5 3-16,12 6 10 0,-12-6 0 0,10 6 5 15,-6-4 8-15,-4-2 3 0,12 6 6 0,-12-6 7 16,12 1 5-16,-12-1 3 0,0 0-3 0,20 0 9 16,-20 0-4-16,18-8 2 0,-6 2 4 0,-3-3 10 0,2 1 8 15,-3-3 19-15,3-7 18 0,-2-3 13 0,-4-3 23 16,-1 0 18-16,1-1 11 0,-2-2 10 15,1-1 7-15,-2-1 4 0,2-12 15 0,-4 7 10 0,-1 7 5 16,-1 3 8-16,1 3 3 0,-1 5-4 0,1 4-9 16,1 2-7-16,0 2-10 0,0 8-16 0,0-13-14 15,0 13-11-15,0 0-7 0,0 0-7 0,0 0-4 16,0 0-4-16,-11 32-2 0,10-5-2 0,-2 15-2 16,-2 1-2-16,4 4-12 0,2 3-5 0,1-1-5 15,-4-1-5-15,5-4 4 0,-1 0-15 0,4-3-2 16,-2-8-4-16,1-6-31 0,-2-2-36 0,0-1-51 0,4-2-69 15,-5-8-55-15,1-1-70 0,0-6-76 0,0-2-280 16,-3-5-771-16,0 0 208 0</inkml:trace>
          <inkml:trace contextRef="#ctx0" brushRef="#br0" timeOffset="16022.7452">4927 1231 450 0,'0'0'666'0,"0"-11"-107"0,0 11-81 0,0-11-63 0,0 11-35 16,7-7-35-16,-7 7-35 0,16-9-38 0,-6 5-28 15,5 1-32-15,8 0-22 0,0 1-21 16,-2 0-26-16,-3 1-51 0,-2-1-74 0,-16 2-89 0,21 2-86 16,-21-2-79-16,14 0-71 0,-14 0-266 0,0 0-686 15,0 0 187-15</inkml:trace>
          <inkml:trace contextRef="#ctx0" brushRef="#br0" timeOffset="16453.2109">3254 1273 496 0,'0'0'629'0,"0"0"-100"0,0 0-60 0,0 0-40 16,0 0-53-16,-13-2-38 0,13 2-47 0,0 0-38 16,0 0-51-16,0 0-71 0,0 0-77 0,0 0-87 15,0 0-106-15,0 0-116 0,0 0-260 0,0 0-618 16,0 0 169-16</inkml:trace>
        </inkml:traceGroup>
        <inkml:traceGroup>
          <inkml:annotationXML>
            <emma:emma xmlns:emma="http://www.w3.org/2003/04/emma" version="1.0">
              <emma:interpretation id="{129939DF-C1B3-4A74-B7C4-38417966BE26}" emma:medium="tactile" emma:mode="ink">
                <msink:context xmlns:msink="http://schemas.microsoft.com/ink/2010/main" type="inkWord" rotatedBoundingBox="10807,7618 12513,7622 12511,8205 10805,8200"/>
              </emma:interpretation>
              <emma:one-of disjunction-type="recognition" id="oneOf11">
                <emma:interpretation id="interp55" emma:lang="en-US" emma:confidence="0.5">
                  <emma:literal>values</emma:literal>
                </emma:interpretation>
                <emma:interpretation id="interp56" emma:lang="en-US" emma:confidence="0">
                  <emma:literal>valuer</emma:literal>
                </emma:interpretation>
                <emma:interpretation id="interp57" emma:lang="en-US" emma:confidence="0">
                  <emma:literal>value</emma:literal>
                </emma:interpretation>
                <emma:interpretation id="interp58" emma:lang="en-US" emma:confidence="0">
                  <emma:literal>valines</emma:literal>
                </emma:interpretation>
                <emma:interpretation id="interp59" emma:lang="en-US" emma:confidence="0">
                  <emma:literal>valves</emma:literal>
                </emma:interpretation>
              </emma:one-of>
            </emma:emma>
          </inkml:annotationXML>
          <inkml:trace contextRef="#ctx0" brushRef="#br0" timeOffset="17784.0198">5402 1320 513 0,'0'0'434'0,"0"0"-61"0,0 0-15 0,0 0-34 0,0 0-14 15,-5 9-17-15,7-2-20 0,-1 6-18 0,4 9-25 16,2-4-16-16,1 2-8 0,-2 0 2 0,3-1-7 16,-1-4-15-16,-2-1-13 0,-2-3-13 0,2 0-5 15,-1-3-3-15,-1-3-1 0,-1 2 4 0,0-3 4 16,2 0-4-16,-5-4-3 0,10 3-13 0,-10-3-13 15,0 0-12-15,22-11-10 0,-13 0-16 0,4-5-11 16,-3-6 1-16,-2-2-41 0,-2-5-9 0,-2 2-29 0,1-3-30 16,-4 3-32-16,-2 1-32 0,-1 1-44 0,1 4-54 15,-1 6-57-15,-2 2-49 0,1 2-68 0,0 5-342 16,0 1-854-16,3 5 230 0</inkml:trace>
          <inkml:trace contextRef="#ctx0" brushRef="#br0" timeOffset="19123.1343">5859 1344 313 0,'0'0'377'0,"0"0"-37"16,0 0-26-16,0 0-20 0,0 0-12 0,0 0-24 16,0 0-18-16,-43-1-12 0,32 2-19 0,2 2-18 0,-3-1-21 15,1 0-12-15,0 4-18 0,1-1-13 0,-1 2-12 16,2 1-11-16,2-3-3 0,-1 5-9 16,2-5-4-16,0 1-5 0,4-1-2 0,-1 0-2 0,0-1 5 15,3-4-11-15,0 7-3 0,0-7-5 0,0 0-5 16,4 7-5-16,-4-7-5 0,0 0-6 0,0 0-1 15,15 1-5-15,-15-1-5 0,0 0-13 0,22-12-7 16,-11 5-6-16,-4-2-10 0,4 2-15 0,-3-4-8 0,-1 3-8 16,1 1-2-16,-4-2-5 0,1 2-8 15,-5 7 11-15,6-9-4 0,-6 9 3 0,3-9 8 16,-3 9 2-16,0 0 1 0,2-6 3 0,-2 6 5 0,0 0-1 16,0 0 0-16,0 0 3 0,0 0 1 0,0 0 0 15,0 0 6-15,0 0 2 0,0 0 8 0,0 0-2 16,9 20 8-16,-4-14 3 0,-2-3-5 0,-3-3 10 15,7 9 0-15,-2-4-3 0,2-2 1 0,0 0-3 16,5-1-4-16,3-1-5 0,-2-2 2 0,10-1-3 16,-6-3-3-16,5-3-6 0,0-2-18 0,-4-4-15 15,1-1-11-15,-4-4-3 0,-1 2 2 0,-3-5-2 0,1-4 3 16,-5-1-6-16,7-14-6 0,-9 8 11 16,-2 6-3-16,0 0 17 0,-3-1 17 0,0 4 27 0,1 2 15 15,-2 6 8-15,-2 3 12 0,1 3 11 0,-1 1-4 16,1 4 1-16,-1-1-3 0,3 6-4 0,-7-7-7 15,7 7 11-15,0 0-14 0,0 0 4 0,-18 20 3 16,10-1 3-16,1 2 1 0,-1 4-4 0,2 0 5 16,4 2-2-16,-1 1-3 0,3 1-3 0,2 0 5 0,1 0-8 15,2-1-1-15,-1-1-5 0,4-1-1 16,-1-1-2-16,1-3-1 0,2 0-4 0,-1-7 1 0,-3-3-3 16,1-4-12-16,2 0 0 0,0-1-5 0,0-2-2 15,1-3-24-15,2-2-22 0,1 0-24 0,-2-2-21 16,1-5-25-16,8-4-17 0,-7 0-14 0,1-6-9 15,-1-1-1-15,-3-1 8 0,-1-1 4 0,-4 3 17 16,1-1 14-16,-3 4 18 0,-1 3 20 0,-1 3 14 16,-1 2 9-16,2-1 10 0,-2 7 8 0,0-7 5 15,0 7 8-15,-2-6 10 0,2 6 16 0,0 0 9 0,0 0 7 16,0 0 12-16,0 0 9 0,0 0 2 0,0 0 9 16,-4 20 1-16,5-9-3 0,1 1 2 15,1 2-2-15,0-3-3 0,1 1 2 0,2-1-12 0,0 1 4 16,2-3-6-16,1 1-2 0,0-1-4 0,2 0 2 15,1-3-1-15,8 4 0 0,-3-6-2 0,-1-1-15 16,-2 0-12-16,0-1-13 0,-1-2-14 0,0-2-20 16,1 1-15-16,-4-2-21 0,2-2-18 0,-1-1-10 15,0-1-3-15,-5 3 6 0,0-2 12 0,-2 0 14 16,-1 2 19-16,-3 4 21 0,3-7 9 0,-3 7 12 16,2-6 15-16,-2 6 11 0,0 0 10 0,0-9 5 0,0 9 8 15,0 0 5-15,0 0 6 0,0 0 8 16,0 0 7-16,0 0 9 0,0 0 3 0,0 0 7 0,0 0-1 15,0 0 2-15,0 0 5 0,0 0-4 0,1 22-9 16,4-16 0-16,-2-1-2 0,6 4-4 0,-2 0-4 16,0 0-1-16,2-2 6 0,0 0 4 0,4-2 4 15,-1 1-3-15,0-2-16 0,10 2 11 0,0-1-31 16,1-5-11-16,1 2-19 0,0 0-18 0,-1-6-27 16,-5 2-30-16,-3-1-32 0,6-4-23 0,-6 0-26 15,-4-2-26-15,-2 3 9 0,-2-4 25 0,-2 1 27 0,-4 1 38 16,-1 0 39-16,0-3 32 0,-4 1 19 0,-1 3 16 15,-1 0 9-15,0 4 14 0,2-1 0 16,4 4 9-16,-13-7 0 0,13 7 1 0,-10-3 3 0,10 3 7 16,0 0 7-16,0 0 2 0,-18 8 1 0,18-8-1 15,-5 9 0-15,4-4 0 0,1-5 0 0,-2 16-5 16,2-8-5-16,2 2 0 0,2 2-7 0,-1-1 7 16,2-2-6-16,-1 2 3 0,4-3-6 0,-4 1-5 0,2-4 0 15,0 1-3-15,-1-3-12 0,-5-3 0 0,11 6-14 16,-5-4-23-16,1-2-24 0,-7 0-21 15,12 0-25-15,0-4-24 0,-2-2-22 0,2-1-16 0,0 0-4 16,-1-3 0-16,7-3 20 0,-1-3 23 0,-1-2 24 16,-1 0 17-16,-2 3 13 0,0 4 14 0,-4 1 12 15,0 2 17-15,1 0 21 0,-1-1 27 0,-3 3 18 16,0 0 16-16,1 2 7 0,-7 4 13 0,9-2 10 16,-9 2 14-16,0 0 13 0,0 0 1 0,12 12 8 0,-9-1-2 15,-1-1-6-15,-1 3-3 0,-1 7-14 16,-3-3-9-16,2 3-11 0,-7 1-16 0,3 1-4 0,-4-1-12 15,0-3-34-15,-2 0-44 0,5-3-56 16,-1-3-71-16,-1-4-80 0,1 0-96 0,1-2-235 0,0-3-655 16,6-3 179-16</inkml:trace>
        </inkml:traceGroup>
        <inkml:traceGroup>
          <inkml:annotationXML>
            <emma:emma xmlns:emma="http://www.w3.org/2003/04/emma" version="1.0">
              <emma:interpretation id="{308FDA2B-34EB-4D66-AD1A-6B6F221F2EAB}" emma:medium="tactile" emma:mode="ink">
                <msink:context xmlns:msink="http://schemas.microsoft.com/ink/2010/main" type="inkWord" rotatedBoundingBox="12984,8291 13010,7613 13439,7630 13413,8308"/>
              </emma:interpretation>
              <emma:one-of disjunction-type="recognition" id="oneOf12">
                <emma:interpretation id="interp60" emma:lang="en-US" emma:confidence="0.5">
                  <emma:literal>to</emma:literal>
                </emma:interpretation>
                <emma:interpretation id="interp61" emma:lang="en-US" emma:confidence="0">
                  <emma:literal>for</emma:literal>
                </emma:interpretation>
                <emma:interpretation id="interp62" emma:lang="en-US" emma:confidence="0">
                  <emma:literal>too</emma:literal>
                </emma:interpretation>
                <emma:interpretation id="interp63" emma:lang="en-US" emma:confidence="0">
                  <emma:literal>f</emma:literal>
                </emma:interpretation>
                <emma:interpretation id="interp6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9663.964">7588 1301 563 0,'3'-12'359'0,"1"8"-46"0,1-1-19 0,-5 5-11 16,10-5-14-16,-2 3-22 0,3 0-21 16,13 1-15-16,-1-1-18 0,1 4-9 0,1 3-13 0,1-1-17 15,0 4-8-15,4 0-17 0,-5-2-7 0,1 4-8 16,-2-1-12-16,0-1-7 0,-1 0-14 0,-7-2-6 16,-3-1-8-16,-4-1-5 0,0-2-6 0,-1 0-4 15,-8-2-2-15,10 5-4 0,-10-5-3 0,11 0-4 16,-11 0-9-16,0 0-16 0,0 0-10 0,0 0-5 15,11-11-4-15,-13 5-15 0,2 6-1 0,-4-17-9 0,-1 5-3 16,-3 5 3-16,-1-2-3 0,-1-2 4 0,-8 1-11 16,0-1-13-16,3 6-19 0,0-1-21 0,3 3-23 15,-3 1-29-15,3 2-26 0,12 0-33 0,-23 1-34 16,14 0-233-16,9-1-566 0,-11 2 156 0</inkml:trace>
          <inkml:trace contextRef="#ctx0" brushRef="#br0" timeOffset="19399.3713">7804 962 3527 0,'-14'-4'439'0,"2"2"-108"0,3-1-100 15,2 1-81-15,-1 0-42 0,2 2-20 0,6 0-1 16,-8-1-14-16,8 1-12 0,0 0 0 0,-10 7 2 16,5-2 8-16,1 6 6 0,-3 12 2 0,-2-1 1 15,3 4-5-15,1 2-1 0,-1 14-1 0,-1 1-5 16,1-1 2-16,3 1-11 0,-1-1-5 0,3 0-6 15,-1 0-5-15,1 0-4 0,1-11-6 0,1-4-1 16,1 0-13-16,-4 1-18 0,4-6-32 0,-4 0-45 16,1-6-58-16,4-2-66 0,-2-3-60 0,-1-4-54 0,0-1-63 15,0-6-287-15,-3 5-800 0,3-5 218 16</inkml:trace>
        </inkml:traceGroup>
        <inkml:traceGroup>
          <inkml:annotationXML>
            <emma:emma xmlns:emma="http://www.w3.org/2003/04/emma" version="1.0">
              <emma:interpretation id="{DC967D84-432B-421C-9F11-DCF64892049D}" emma:medium="tactile" emma:mode="ink">
                <msink:context xmlns:msink="http://schemas.microsoft.com/ink/2010/main" type="inkWord" rotatedBoundingBox="13749,7672 14846,7719 14823,8258 13726,8210"/>
              </emma:interpretation>
              <emma:one-of disjunction-type="recognition" id="oneOf13">
                <emma:interpretation id="interp65" emma:lang="en-US" emma:confidence="0.5">
                  <emma:literal>store</emma:literal>
                </emma:interpretation>
                <emma:interpretation id="interp66" emma:lang="en-US" emma:confidence="0">
                  <emma:literal>Store</emma:literal>
                </emma:interpretation>
                <emma:interpretation id="interp67" emma:lang="en-US" emma:confidence="0">
                  <emma:literal>story</emma:literal>
                </emma:interpretation>
                <emma:interpretation id="interp68" emma:lang="en-US" emma:confidence="0">
                  <emma:literal>stove</emma:literal>
                </emma:interpretation>
                <emma:interpretation id="interp69" emma:lang="en-US" emma:confidence="0">
                  <emma:literal>stare</emma:literal>
                </emma:interpretation>
              </emma:one-of>
            </emma:emma>
          </inkml:annotationXML>
          <inkml:trace contextRef="#ctx0" brushRef="#br0" timeOffset="19933.8739">8417 1143 223 0,'-19'0'371'0,"4"0"-56"15,3 0-42-15,4 4-35 0,2-3-29 0,0 2-26 16,1 2-15-16,1-3-5 0,4-2-1 0,-5 7 7 15,5-7 7-15,-3 6 10 0,3-6 19 0,-1 10 17 16,1-5 11-16,1 1 2 0,-1-6 1 0,5 12-12 16,1-1-14-16,-2-2-13 0,2 3-20 0,-1 2-9 0,2 6-13 15,-1 0-17-15,0-1-16 0,-2 1-19 16,-1 2-29-16,-1-1-51 0,-5 3-84 0,-3-2-108 0,-2-1-112 16,1-4-126-16,0 2-232 0,-1-6-767 0,1-2 209 15</inkml:trace>
          <inkml:trace contextRef="#ctx0" brushRef="#br0" timeOffset="20736.7069">9052 1244 750 0,'0'0'434'0,"-9"-4"-45"15,9 4-45-15,0 0-48 0,-8-1-30 0,8 1-30 16,0 0-12-16,0 0-20 0,-4 12-22 0,4-12-17 15,1 17-16-15,1-7-15 0,-1 4-4 0,2-3-4 0,0 0-16 16,2 1-9-16,-1-1-11 0,-1 1 2 16,0-3-1-16,0-2 3 0,0-1-2 0,0-2 5 0,-3-4 7 15,2 8 10-15,-2-8 5 0,5 6 4 0,-5-6 10 16,0 0-4-16,3 5 7 0,-3-5-28 0,0 0-8 16,0 0-15-16,0 0-8 0,13-12-15 0,-7 2-13 15,0-2-15-15,-1 1-24 0,0-2-31 0,0 0-25 0,-1 2-33 16,-1-1-35-16,2-1-36 0,-2 3-36 15,1 3-36-15,-1-1-39 0,0 2-37 0,0 1-45 16,2 0-270-16,-5 5-736 0,9-7 199 0</inkml:trace>
          <inkml:trace contextRef="#ctx0" brushRef="#br0" timeOffset="20968.5368">9376 1225 598 0,'0'0'424'0,"0"0"-41"0,0 0-13 16,0 0-30-16,0 0-37 0,0 0-37 0,0 0-28 15,0 0-22-15,0 0-31 0,0 0-20 0,0 0-22 0,0 0-19 16,-33 6-25-16,19-5-17 0,2 3-9 16,-1 0 2-16,0 0-19 0,1 3-6 0,0-2-1 0,1 2 1 15,2 0 6-15,0 1 9 0,3-1 11 0,3-2 14 16,1 2 8-16,2-7 4 0,3 10 3 0,0-3-3 16,5 2-6-16,1-3-5 0,3 1-10 0,0 1-5 15,3-3-8-15,7 1-8 0,-5-1-24 0,6-3-30 16,-5-2-60-16,4 1-92 0,-6-2-126 0,-7-6-422 15,0 3-831-15,-9 4 224 0</inkml:trace>
          <inkml:trace contextRef="#ctx0" brushRef="#br0" timeOffset="20135.9088">8601 1019 4878 0,'0'0'597'0,"2"-6"-308"0,-2 6-131 0,0 0-64 16,0 0-17-16,0 0-33 0,0 0-3 15,-5 24-9-15,2-2-7 0,-2 3 1 0,1 20-5 0,-4 0-1 16,3-1 0-16,1 1-12 0,-1-1-21 0,2 0-28 15,1-12-38-15,-2-4-40 0,2 0-45 0,-1-3-31 16,0 0-24-16,0-5-28 0,-1-5-23 0,-1-3-32 16,4-2-41-16,-2-7-254 0,3-3-713 0,0 0 193 15</inkml:trace>
          <inkml:trace contextRef="#ctx0" brushRef="#br0" timeOffset="20390.5033">8546 1247 308 0,'0'0'496'0,"0"0"-69"16,0 0-29-16,13-1 2 0,-13 1-19 0,33 12-36 16,-12-5-40-16,3 1-30 0,5 4-28 0,13 3-22 15,-9-1-23-15,-4-4-21 0,14 6-21 0,-11-3-16 16,-7-6-12-16,0 2-19 0,-5-3-11 0,-3-1-22 0,-5 0-16 16,-2-4-14-16,-2 3-7 0,-8-4-10 15,10 2-11-15,-10-2-15 0,0 0-24 0,0 0-23 0,0 0-19 16,0 0-18-16,0 0-4 0,-10-21-22 0,-1 12-13 15,1 4-12-15,-2-3-7 0,-1-1-5 0,-6-2-4 16,3 3-6-16,-4-1-6 0,5 2-8 0,3 0-11 16,0 4-15-16,0-2-29 0,1 1-24 0,2 0-135 15,9 4-452-15,-14-3 125 0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1.2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C5E1209-BC03-482A-A933-FF8632998CFD}" emma:medium="tactile" emma:mode="ink">
          <msink:context xmlns:msink="http://schemas.microsoft.com/ink/2010/main" type="inkDrawing"/>
        </emma:interpretation>
      </emma:emma>
    </inkml:annotationXML>
    <inkml:trace contextRef="#ctx0" brushRef="#br0">87 8 599 0,'-6'-5'654'0,"0"3"-125"0,-1 1-72 0,2 1-47 0,5 0-32 31,0 0-42-31,-10 4-35 0,3 6-33 0,-2 10-19 16,3 0-14-16,-4 17-8 0,5 0-8 0,0 0-9 0,1 1-7 15,0-1-18-15,1-1-7 0,3-1-17 0,-2-7-14 16,4-5-11-16,0 0-16 0,-1 0-11 0,2-2-6 16,1-2-13-16,-2-3-22 0,1-4-37 0,-1-2-48 15,1 0-52-15,1-5-57 0,-1 0-52 0,2-3-77 16,-5-2-89-16,9-2-99 0,0-3-271 0,5-7-858 0,-1-1 232 16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1.57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1C0589D-A289-4060-BC60-9BBA329BC968}" emma:medium="tactile" emma:mode="ink">
          <msink:context xmlns:msink="http://schemas.microsoft.com/ink/2010/main" type="inkDrawing"/>
        </emma:interpretation>
      </emma:emma>
    </inkml:annotationXML>
    <inkml:trace contextRef="#ctx0" brushRef="#br0">146 3 453 0,'0'0'321'16,"-8"-2"-45"-16,8 2-47 0,-6-1-26 0,6 1-26 0,0 0-20 0,-10 1-19 16,10-1-13-16,0 0-14 0,-8 2-10 0,8-2 2 15,-10 2 7-15,10-2 17 0,-10 4 12 0,5-3 22 16,5-1 2-16,-11 3 3 0,6-3 1 0,5 0 5 15,-8 5-8-15,4-5-6 0,0 1-9 0,4-1-3 0,-6 4-4 16,6-4 4-16,-5 3 2 0,5-3 1 0,-2 5-3 16,2-5-11-16,-1 9-5 0,2-3-8 0,1 3-7 15,-1 1-10-15,0 1-7 0,3 7-13 0,-1 0-9 16,-1-1-8-16,-1 3-5 0,1-1-4 0,-4 2-7 16,1-1-15-16,-4 0-38 0,-1-3-59 0,-2 1-76 15,3-1-73-15,-4-3-89 0,4-4-74 0,-4-2-320 16,4-4-831-16,0-4 225 0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1.9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56B652C-DA15-4D43-A325-19D9F630E5A9}" emma:medium="tactile" emma:mode="ink">
          <msink:context xmlns:msink="http://schemas.microsoft.com/ink/2010/main" type="inkDrawing"/>
        </emma:interpretation>
      </emma:emma>
    </inkml:annotationXML>
    <inkml:trace contextRef="#ctx0" brushRef="#br0">3 9 246 0,'0'0'392'0,"0"0"-33"15,-3 4-20-15,3-4-16 0,0 0-6 0,0 0-5 16,6 5 3-16,-6-5-2 0,0 0-5 0,0 0-10 16,0 0-11-16,0 0-13 0,0 0-16 0,0 0-13 0,17-5-18 15,-17 5-18-15,4-3-22 0,-4 3-20 32,3-5-29-32,-3 5-26 0,0 0-31 0,1-5-19 0,-1 5-16 15,0 0-17-15,0 0-9 0,0 0 3 0,0 0-10 16,-10-2-2-16,10 2-3 0,0 0-3 0,0 0 2 15,-12 5-2-15,10-3 5 0,-1 3-3 0,3-5 14 16,-1 9 6-16,2-4 9 0,2 3 0 0,3 1-2 16,2-1-2-16,6 3-2 0,-1-3-13 0,3 1-23 0,2-2-39 15,-4-1-59-15,6-3-79 0,-6-2-88 0,-2-1-91 16,0-1-359-16,8-2-864 0,-1-3 233 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2.1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55FD8A0-E930-4194-AC22-4515EDA86E6B}" emma:medium="tactile" emma:mode="ink">
          <msink:context xmlns:msink="http://schemas.microsoft.com/ink/2010/main" type="inkDrawing"/>
        </emma:interpretation>
      </emma:emma>
    </inkml:annotationXML>
    <inkml:trace contextRef="#ctx0" brushRef="#br0">133 0 325 0,'0'0'627'15,"0"0"-126"-15,-5 6-48 0,1 1-26 0,1 4-38 0,-3 8-25 16,-4 18-23-16,3 5-16 0,-2 38 3 15,0 0 4-15,4-1 1 0,-3-3-7 0,0 1-11 0,2-1-3 16,1-23-18-16,-4 24-16 0,5-25-20 0,1-10-24 16,0 3-22-16,2-3-21 0,0-2-16 0,2-3-30 15,-2-2-35-15,2-11-40 0,-2-6-46 0,1-6-56 16,1 1-72-16,-1-6-54 0,-1-1-80 0,-2-1-98 0,-1-4-124 16,4-1-423-16,0 0-1059 0,-20-18 284 15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3.2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387CEF8-1465-4E47-9E82-ADF1408BE0E8}" emma:medium="tactile" emma:mode="ink">
          <msink:context xmlns:msink="http://schemas.microsoft.com/ink/2010/main" type="inkDrawing"/>
        </emma:interpretation>
      </emma:emma>
    </inkml:annotationXML>
    <inkml:trace contextRef="#ctx0" brushRef="#br0">-1 0 344 0,'4'-4'535'0,"-4"4"-56"15,0 0-25-15,2-1-32 0,-2 1-34 0,0 0-30 16,0 0-19-16,0 0-7 0,0 0-11 0,4 9-16 0,0 9-27 16,-2 0-27-16,1 4-12 0,-1 1-22 0,1 14-27 15,1-3-16-15,-1 0-18 0,-1-7-14 0,0-4-11 16,3 12-19-16,-2-2-10 0,-1-8-10 0,2-4-31 31,-1-2-56-31,0-3-55 0,1-4-68 0,-1 1-69 0,0-7-53 0,1 0-56 0,-2-4-62 0,-2-2-357 31,0 0-859-31,18-11 233 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3.4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9140220-CF33-4AED-853B-DB67A7DA7FF5}" emma:medium="tactile" emma:mode="ink">
          <msink:context xmlns:msink="http://schemas.microsoft.com/ink/2010/main" type="inkDrawing"/>
        </emma:interpretation>
      </emma:emma>
    </inkml:annotationXML>
    <inkml:trace contextRef="#ctx0" brushRef="#br0">50-1 4085 0,'-9'1'430'0,"9"-1"-228"0,0 0-96 16,-8 6-30-16,6-4 18 0,-2 4 15 0,2-2 0 0,-3 13 2 16,-1 0-1-16,1 2-5 0,2 2 4 15,1 3-1-15,-1 14 4 0,2-4 1 0,1 3-5 0,1-3-3 16,0-7-1-16,3-3-8 0,-1 0-6 0,0-2-9 16,1 1-18-16,-2-3-13 0,2-1-35 0,0-3-43 15,-2-4-54-15,1-3-51 0,-1-1-76 0,0-3-67 16,-2 0-75-16,0-5-105 0,0 0-256 0,0 0-855 15,0 0 231-15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3.61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0A1451-7B7C-4B37-8748-8545AA3BA15A}" emma:medium="tactile" emma:mode="ink">
          <msink:context xmlns:msink="http://schemas.microsoft.com/ink/2010/main" type="inkDrawing"/>
        </emma:interpretation>
      </emma:emma>
    </inkml:annotationXML>
    <inkml:trace contextRef="#ctx0" brushRef="#br0">4 48 4711 0,'0'0'594'16,"0"0"-316"-16,-7-3-141 0,7 3-39 0,0 0-9 0,0 0 0 15,0 0 11-15,0 0-20 0,5-6-14 0,4 1-18 16,2 2 0-16,10-2-3 0,-1 2 0 0,1-1-9 15,-1 1-52-15,0-2-62 0,-1 3-88 0,1 1-98 16,-6-1-101-16,-1-2-407 0,-2 2-925 0,-3 0 249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4.2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398D07E-0F3B-4CA1-9577-04A16F612406}" emma:medium="tactile" emma:mode="ink">
          <msink:context xmlns:msink="http://schemas.microsoft.com/ink/2010/main" type="inkDrawing"/>
        </emma:interpretation>
      </emma:emma>
    </inkml:annotationXML>
    <inkml:trace contextRef="#ctx0" brushRef="#br0">36 0 432 0,'0'0'470'0,"0"0"-63"0,0 0-51 0,0 0-49 0,0 0-38 16,0 0-36-16,0 0-16 0,0 0-35 0,0 0-21 16,-10 2-20-16,10-2-17 0,0 0-9 0,0 0-17 0,-7 3-11 15,7-3-9-15,0 0-8 0,0 0-8 32,-6 3-10-32,6-3 3 0,0 0-3 0,-5 2-2 0,5-2-10 15,0 0-7-15,-2 3 1 0,2-3-4 0,0 0 5 16,0 0-18-16,0 0 9 0,-5 4-2 0,5-4-11 0,0 0 6 15,0 0 5-15,0 0-1 0,0 3-1 0,0-3 0 16,0 0-6-16,0 0-3 0,0 0-9 0,0 0-10 16,0 0-17-16,0 0-8 0,0 0-11 0,7 3 0 15,-7-3-5-15,0 0 0 0,0 0 0 0,0 0 11 16,0 0 3-16,0 0 14 0,0 0 12 0,0 0 17 0,0 0 15 16,0 0 29-16,0 0 11 0,0 0 25 15,0 0 6-15,0 0 15 0,0 0 3 0,0 0 7 0,0 0-7 16,0 0-7-16,0 0-2 0,0 0-16 0,0 0-9 15,0 0-11-15,0 0-10 0,0 0-6 0,0 0-5 16,0 0-11-16,0 0-3 0,0 0-5 0,0 0-1 16,0 0-4-16,0 0-5 0,0 0-12 0,0 0-17 15,0 0-18-15,0 0-20 0,0 0-19 0,0 0-9 0,0 0-14 16,0 0-5-16,0 0 3 0,9 0-6 0,-9 0-1 16,0 0-5-16,0 0-19 0,0 0-15 0,0 0-34 15,0 0-26-15,0 0-27 0,0 0-29 0,0 0-23 16,0 0-190-16,0 0-559 0,0 0 153 0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4.7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750133D-1C6C-435C-9153-6666028B6116}" emma:medium="tactile" emma:mode="ink">
          <msink:context xmlns:msink="http://schemas.microsoft.com/ink/2010/main" type="inkDrawing"/>
        </emma:interpretation>
      </emma:emma>
    </inkml:annotationXML>
    <inkml:trace contextRef="#ctx0" brushRef="#br0">107 0 264 0,'0'0'405'16,"0"0"-62"-16,0 0-43 0,0 0-36 0,0 0-29 0,0 0-30 15,0 0-26-15,0 0-20 0,0 4-14 0,0-4-19 16,0 0-11-16,0 0-12 0,-10 3-14 0,4 0-8 16,-4 0-9-16,0 0-11 0,0 0-3 0,1 2-10 15,1-2-4-15,0 1-2 0,2-2-2 0,1 2-9 16,2-3-2-16,-3 2 0 0,3 0 3 0,-1 3-11 15,1-2 3-15,1 1 5 0,1 1 7 0,-1 3 2 16,1-3 5-16,2 1-4 0,1-1-1 0,0-1-1 16,1-1-1-16,-1 0-7 0,2 0-2 0,1-1-2 0,-2 0 1 15,3 1-11-15,0-2-6 0,-1-1-20 0,0 1-6 16,0 0-9-16,-5-2-12 0,8 1 0 0,-8-1-1 16,8-1-22-16,-3-3-49 0,-1 0-15 0,1-5-2 15,0 1 14-15,-1 0 4 0,-2 1 13 0,-1-2 26 16,1 2 31-16,-2 2 32 0,1 0 31 0,-1 1 24 0,0 0 27 15,0 4 8-15,-1-7 13 0,1 7 8 0,0-6 1 16,0 6-3-16,0 0-16 0,0-6-7 0,0 6-16 16,0 0 2-16,0 0-7 0,0 0 0 0,0 0 15 15,0 0 3-15,0 0 0 0,7 10-1 0,-2-1-7 16,-1-1 2 0,1 1-9-16,1 0-11 0,0-3-25 0,0 4-31 15,2-2-30-15,1-1-50 0,1-2-60 0,0-1-74 0,0-2-110 16,1-1-181-16,0-1-614 0,1-1 168 0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5.1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375BD24-D75B-4B9C-A37A-870B80A1548D}" emma:medium="tactile" emma:mode="ink">
          <msink:context xmlns:msink="http://schemas.microsoft.com/ink/2010/main" type="inkDrawing"/>
        </emma:interpretation>
      </emma:emma>
    </inkml:annotationXML>
    <inkml:trace contextRef="#ctx0" brushRef="#br0">0 0 466 0,'0'0'237'0,"0"0"-6"0,0 0-6 0,0 0-8 16,0 0-7-16,0 0-12 0,0 0-15 0,0 0-20 0,0 0-16 16,0 0-12-16,0 0-17 0,6 7-16 0,-3-3-8 15,-1-2-8-15,1 2-9 0,2-1-11 0,-3 2-3 16,3-1-11-16,2 3-16 0,-1-2-23 0,0-1-21 15,-1-1-25-15,0 2-18 0,-1-4-14 0,1 2-2 16,-5-3-12-16,8 2 6 0,-8-2 4 0,0 0 4 0,0 0 13 16,0 0 12-16,13-5 19 0,-9 2 23 0,-2-1 21 15,2 1 26-15,-1-2 14 0,-2 2 28 0,-1 3 12 16,5-8 12-16,-3 5 10 0,1-1 11 0,-3 4 17 16,4-6 14-16,-3 4 5 0,-1 2-3 0,2-5-8 15,-2 5-6-15,0 0 12 0,0 0 13 0,0 0 6 0,8 18 5 0,-4 1-11 16,-2 6-8-16,1 13-6 0,-1 0-5 15,0 6-16-15,-2 0-14 0,-2-1-9 0,1-1-9 0,-3 0-9 16,-1-2-7-16,0-3-12 0,0-1-3 0,0-9-11 16,0-5-6-16,0-2-3 0,-1-2-14 0,-1-1-30 0,2-4-43 15,1-5-45-15,-2 0-53 0,1-4-66 0,0-1-67 16,-2-3-70-16,7 0-77 0,-11-8-334 0,6-1-886 16,-3-10 239-16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22.3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2B7355-F703-4FC1-A9F0-8E1D7F8A23C7}" emma:medium="tactile" emma:mode="ink">
          <msink:context xmlns:msink="http://schemas.microsoft.com/ink/2010/main" type="inkDrawing" rotatedBoundingBox="4084,4202 4145,4575 1065,5072 1005,4700" shapeName="Other"/>
        </emma:interpretation>
      </emma:emma>
    </inkml:annotationXML>
    <inkml:trace contextRef="#ctx0" brushRef="#br0">219 2668 308 0,'0'0'282'0,"0"0"-43"0,0 0-13 0,0 0-14 16,0 0-30-16,0 0-18 0,0 0-23 15,0 0-16-15,0 0-13 0,0 0-14 0,0 0-12 0,0 0-7 16,0 0-7-16,0 0 1 0,24-7-10 0,-17 5-1 16,-7 2-7-16,21-3-4 0,-8 3-2 0,-1-3-5 15,1 2 0-15,1 1-5 0,0-2-2 0,1 2-1 16,8-1 0-16,-6 1 0 0,-2 0-1 0,9 0-2 16,-2 0 0-16,1 0 4 0,-1 0-3 0,4 0 0 15,-4 1-6-15,2 1-1 0,0-2 1 0,2 1-2 16,0-1-3-16,2-1-2 0,-4 2-1 0,3-1-5 15,-1 1 4-15,2 2-8 0,-1-3 4 0,0 0 0 16,1 0-7-16,1 0 2 0,-2 2 0 0,1-2-3 16,-2 0-5-16,4 0 3 0,-2 2-1 0,3-1 0 0,-1-1 0 15,-1 2 4-15,-1-2-3 0,3 0-2 0,0-2-1 16,15 4 3-16,-12-4 3 0,-5 1-3 0,1-1-1 16,1 2 0-16,-2-2-6 0,1-1 5 0,1 2-4 15,0-2 2-15,0 1-1 0,16-3 1 0,-16 3-1 16,-2-2 2-16,-2 1-5 0,4 0 3 0,-3 0-3 15,2 0 2-15,0 3 2 0,-3-5 0 0,1 4-2 16,1 0 1-16,-2 0 0 0,-1-3 2 0,-1 2-4 0,1-1 5 16,-1 3-2-16,1-1 0 0,1 0-4 0,-2-1 4 15,-1 2-1-15,2-1 0 0,-2 0 3 16,1-1-5-16,0 1 4 0,0 2-2 0,-1-2 0 0,0-1 3 16,0 2-3-16,0-1 0 0,2 0 1 0,-2 0 0 15,-2-1-6-15,2 2 6 0,1-1-5 0,-3-1 4 16,3 1-5-16,-1 1 2 0,1 0 0 0,-1-2 1 15,1 2-9-15,1-1 1 0,-1 0-6 0,1 1-2 0,2-3-4 16,-2 2 1-16,1-2 3 0,-1 3 1 0,-1-1 0 16,2 1 2-16,-3-2 0 0,2 2 6 15,-3-4-1-15,3 2-1 0,-3 1 4 0,-5 1-4 0,-2-2 7 16,-1-1-5-16,7 3 4 0,-3-2-4 0,2 0 4 16,-2-1 0-16,-5 3 1 0,0-1-2 0,2 1 1 15,-3-1 4-15,10 1 1 0,-8-2 0 0,0 1-1 16,-4 0 1-16,2 1-5 0,-3-2 2 0,4 2 4 15,-2-1 2-15,0 2 1 0,-1-1-3 0,-11 0 3 16,21-1 2-16,-14 0-1 0,-7 1 1 0,15 0 3 16,-15 0-3-16,12 0 1 0,-12 0 0 0,0 0-1 0,15-3-1 15,-15 3 0-15,0 0 2 0,0 0-1 16,12-2-2-16,-12 2 1 0,0 0-2 0,0 0-4 0,0 0-19 16,9-1-46-16,-9 1-65 0,0 0-74 0,0 0-184 15,0 0-465-15,0 0 128 0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5.3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A2E54B2-A1B3-42BB-A977-32AF0DEB58C7}" emma:medium="tactile" emma:mode="ink">
          <msink:context xmlns:msink="http://schemas.microsoft.com/ink/2010/main" type="inkDrawing"/>
        </emma:interpretation>
      </emma:emma>
    </inkml:annotationXML>
    <inkml:trace contextRef="#ctx0" brushRef="#br0">0 0 3761 0,'0'0'683'31,"0"0"-305"-31,0 0-153 0,0 0-79 0,0 0-22 0,1 4-13 16,-1-4-13-16,0 0-17 0,0 0-23 0,0 0-2 15,7 0-9-15,-7 0-18 0,7 0-44 0,-7 0-59 16,8 0-86-16,-8 0-85 0,0 0-85 0,0 0-356 16,5 3-824-16,-5-3 224 0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5.4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A8E8410-B94A-4213-A55C-C2D5A839C5C9}" emma:medium="tactile" emma:mode="ink">
          <msink:context xmlns:msink="http://schemas.microsoft.com/ink/2010/main" type="inkDrawing"/>
        </emma:interpretation>
      </emma:emma>
    </inkml:annotationXML>
    <inkml:trace contextRef="#ctx0" brushRef="#br0">0 10 4356 0,'9'1'474'0,"-3"-1"-286"0,-2-1-99 0,-4 1-29 0,10-1-20 0,-3 0-11 15,-3-1-10-15,1 1-33 0,-5 1-91 0,8-3-125 16,-8 3-447-16,4-3-811 0,-4 3 218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7.44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B2A6016-1875-4A8B-AAAE-E2FB93AB027A}" emma:medium="tactile" emma:mode="ink">
          <msink:context xmlns:msink="http://schemas.microsoft.com/ink/2010/main" type="inkDrawing"/>
        </emma:interpretation>
      </emma:emma>
    </inkml:annotationXML>
    <inkml:trace contextRef="#ctx0" brushRef="#br0">24 0 722 0,'0'0'563'0,"0"0"-70"0,0 0-54 0,0 0-47 0,0 0-43 15,0 0-41-15,0 0-33 0,0 0-27 0,-9 19-19 0,6 2-22 16,0 2-12-16,-2-1-12 0,2 0-1 16,2 0-17-16,1 0-10 0,0-1-12 0,0 1-12 0,1-2-13 15,1-2-16-15,0-1-21 0,2-3-28 0,-1-5-33 16,-2 0-40-16,0-3-44 0,0-1-58 0,1-1-51 16,-2 0-52-16,0-4-70 0,0 0-81 0,0 0-241 15,0 0-738-15,0 0 201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7.6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56A01BB-C71D-4540-ACC9-151CCB6A68BA}" emma:medium="tactile" emma:mode="ink">
          <msink:context xmlns:msink="http://schemas.microsoft.com/ink/2010/main" type="inkDrawing"/>
        </emma:interpretation>
      </emma:emma>
    </inkml:annotationXML>
    <inkml:trace contextRef="#ctx0" brushRef="#br0">-3 128 470 0,'-6'-1'807'0,"6"1"-166"16,0 0-95-16,0 0-41 0,0 0-9 0,0 0-21 15,25-16-39-15,-5 10-37 0,5-2-41 0,15-4-39 0,3 0-30 16,3 2-20-16,2 0-19 0,0-1-20 0,-2-1-24 15,-4 4-16-15,-4 2-23 0,-11 0-17 16,-8 3-15-16,-4 0-18 0,-4 1-28 0,-1 1-31 0,-2 0-45 16,-8 1-50-16,11-1-56 0,-11 1-76 0,0 0-82 15,0 0-95 1,0 0-103-16,0 0-420 0,0 0-1046 0,-40 5 281 0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7.9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24C4350-CE32-486C-9024-0C78A1D1B101}" emma:medium="tactile" emma:mode="ink">
          <msink:context xmlns:msink="http://schemas.microsoft.com/ink/2010/main" type="inkDrawing"/>
        </emma:interpretation>
      </emma:emma>
    </inkml:annotationXML>
    <inkml:trace contextRef="#ctx0" brushRef="#br0">53 0 4892 0,'0'0'401'0,"0"0"-201"0,0 0-95 0,0 0-39 15,7 4 12-15,-7-4 30 0,1 4-2 0,-1 0 2 16,0 7-17-16,-1 6-6 0,-2 4-10 0,-1-1-1 16,1 4-11-16,-2 12-4 0,-1-3-8 0,-2-6-1 15,3-5-28-15,0-1-58 0,0 1-57 0,1-6-64 16,1 3-72-16,-1-6-69 0,2-4-69 0,1-3-73 15,-1-2-252-15,2-4-830 0,0 0 224 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8.5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88172CF-BD64-48EB-BED1-C49034730D82}" emma:medium="tactile" emma:mode="ink">
          <msink:context xmlns:msink="http://schemas.microsoft.com/ink/2010/main" type="inkDrawing"/>
        </emma:interpretation>
      </emma:emma>
    </inkml:annotationXML>
    <inkml:trace contextRef="#ctx0" brushRef="#br0">-1-4 260 0,'7'-3'582'16,"-7"3"-70"-16,0 0-34 0,0 0-30 0,0 0-36 0,3 12-33 15,0-2-34-15,-1 8-21 0,1 2-25 0,-2 1-30 16,3 1-26-16,-2 0-18 0,2 2-28 0,-1-2-19 15,1 13-17-15,-1-10-17 0,1-6-23 0,1-1-46 16,-2 0-60-16,2-1-56 0,-2-5-79 0,1-3-69 0,-2-1-75 16,1-1-74-16,-1-4-311 0,-2-3-780 0,0 0 211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8.69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8FA9475-09F4-483F-9646-B6BAE302134B}" emma:medium="tactile" emma:mode="ink">
          <msink:context xmlns:msink="http://schemas.microsoft.com/ink/2010/main" type="inkDrawing"/>
        </emma:interpretation>
      </emma:emma>
    </inkml:annotationXML>
    <inkml:trace contextRef="#ctx0" brushRef="#br0">0 61 5751 0,'3'-3'283'0,"-3"3"-175"16,4-5-61-16,-2 3-13 0,-2 2 52 0,7-8 54 16,-2 7 2-16,1-3-23 0,1 0-24 0,3-1-10 15,8 0-10-15,0-2-9 0,0 2-7 0,2 1-7 16,-6 1-25-16,-2 0-52 0,-2 3-81 0,-2-1-85 16,-8 1-87-1,11 4-87-15,-8-1-85 0,-3-3-347 0,-2 7-956 0,-4 3 257 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8.84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57A79E4-3A9E-4BE2-9AC2-236B52B539C0}" emma:medium="tactile" emma:mode="ink">
          <msink:context xmlns:msink="http://schemas.microsoft.com/ink/2010/main" type="inkDrawing"/>
        </emma:interpretation>
      </emma:emma>
    </inkml:annotationXML>
    <inkml:trace contextRef="#ctx0" brushRef="#br0">0 57 4789 0,'3'-1'631'0,"-3"1"-375"0,7-2-131 0,-3-1-45 0,-4 3-20 0,11-6 18 0,-4 1-8 0,4-1 3 16,-1 1-11-16,9-1-17 0,-2 1-29 0,-1-1-61 15,-2 0-64-15,-2 3-112 0,-2 1-114 0,1 0-115 16,-4 2-257-16,-7 0-850 0,0 0 229 0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49.50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C5248D7-0907-4217-9F39-DC3A1E1BABB1}" emma:medium="tactile" emma:mode="ink">
          <msink:context xmlns:msink="http://schemas.microsoft.com/ink/2010/main" type="inkDrawing"/>
        </emma:interpretation>
      </emma:emma>
    </inkml:annotationXML>
    <inkml:trace contextRef="#ctx0" brushRef="#br0">8 0 436 0,'0'0'461'15,"0"0"-46"-15,0 0-28 0,0 0-27 0,0 0-19 16,0 0-18-16,0 0-17 0,0 0-18 0,0 0-14 0,0 0-16 15,0 0-23-15,0 0-20 0,0 0-15 0,0 0-20 16,0 0-14-16,0 0-9 0,0 0-7 16,-5 11-14-16,3-1-16 0,1 0-8 0,1 10-6 0,0 1-17 15,0-1-6-15,3 4-11 0,0-3-10 0,1 1-4 16,1 0-4-16,2-2-7 0,-1-2 0 0,3-4-9 16,-2 1-11-16,1-4-6 0,-3-2-12 0,2-2-6 15,-2-1-12-15,1-3-2 0,-1 2-9 0,0-4-12 0,-5-1-10 16,10-1-21-16,-10 1-15 0,9-7-15 0,-1 1-15 15,-3-4-10-15,2-7-2 0,-3 5 11 0,0-1 10 16,-2 4 9-16,0-2 18 0,-2 2 20 0,2 0 28 16,-1 3 27-16,1 0 22 0,-2 0 21 0,0 3 18 15,0 3 0-15,0-7 4 0,0 7-2 0,0-6-7 0,0 6 3 16,0 0-3-16,0 0 14 0,0 0-8 0,0 0 0 16,0 0-2-16,0 0-2 0,0 0 0 0,4 24-7 15,-1-12-3-15,-1-1-7 0,3 6-3 0,-1-1-3 16,0 0 0-16,-1-5-9 0,3-1-26 0,-1-2-37 15,0-1-43-15,-2-1-58 0,5 1-69 0,-3-4-64 16,0 0-75-16,-5-3-380 0,0 0-869 0,16-3 234 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0.0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801966D-F743-4007-994E-9B3874D94F52}" emma:medium="tactile" emma:mode="ink">
          <msink:context xmlns:msink="http://schemas.microsoft.com/ink/2010/main" type="inkDrawing"/>
        </emma:interpretation>
      </emma:emma>
    </inkml:annotationXML>
    <inkml:trace contextRef="#ctx0" brushRef="#br0">17 9 519 0,'0'0'284'0,"2"-4"-16"0,-2 4-11 0,0 0-7 0,0 0-9 0,0 0 13 16,0 0-21-16,0 0-11 0,0 0-13 15,1-6-4-15,-1 6-23 0,0 0-10 0,0 0-1 0,0 0 1 16,0 0 6-16,0 0 2 0,0 0-8 0,0 0-4 16,0 0-7-16,4 13-7 0,-3-8-15 0,-1 1-8 15,0-6-11-15,2 15-13 0,0-7-7 0,-2 2-8 16,0 0-10-16,1-2-3 0,-2 1-14 0,-1 2-5 16,0-3-6-16,1 2-19 0,-2-2-24 0,1-3-38 15,-1 0-45-15,2 0-62 0,-3 0-61 0,3-2-57 16,1-3-67-16,-7 6-332 0,7-6-782 0,-5 3 212 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55:49.91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7B9C1D0-CC38-4020-A57C-2CD3EDC1C9DE}" emma:medium="tactile" emma:mode="ink">
          <msink:context xmlns:msink="http://schemas.microsoft.com/ink/2010/main" type="inkDrawing" rotatedBoundingBox="17,6244 3745,5933 3832,6981 104,7291" hotPoints="3587,6137 3577,7090 132,7056 141,6104" semanticType="enclosure" shapeName="Rectangle">
            <msink:sourceLink direction="with" ref="{F4352FB4-FFE4-48CD-A585-C31A94D24E32}"/>
            <msink:sourceLink direction="with" ref="{C002E579-3E12-495F-B4E8-643FE47AA540}"/>
            <msink:sourceLink direction="with" ref="{66DE2734-8E11-44EE-8C48-74324331A132}"/>
            <msink:sourceLink direction="with" ref="{0E303F54-2ED4-4AC5-8266-3EF73670C81A}"/>
            <msink:sourceLink direction="with" ref="{2EE13F65-6AF7-4D5A-B933-3C46FCFC692E}"/>
          </msink:context>
        </emma:interpretation>
      </emma:emma>
    </inkml:annotationXML>
    <inkml:trace contextRef="#ctx0" brushRef="#br0">148 1224 442 0,'-16'0'218'0,"16"0"-22"0,-10-1-17 0,10 1-24 15,-9-1-17-15,9 1-14 0,0 0-13 0,0 0-5 16,0 0-4-16,0 0 4 0,-12 0 2 0,12 0 9 16,0 0 3-16,0 0 1 0,0 0-3 0,0 0-5 15,0 0-3-15,0 0 7 0,0 0-11 0,0 0 6 16,0 0 0-16,0 0 1 0,0 0-9 0,0 0-1 0,0 0-3 15,0 0-7-15,0 0 8 0,-9-3-12 0,9 3 1 16,0 0 4-16,0 0-4 0,0 0 0 16,0 0 1-16,33-1-11 0,-19-1-5 0,-1-1-7 0,2 2-2 15,9-2-8-15,3 1-6 0,-1 1-2 0,1-2-4 16,-1 0-8-16,3 0-3 0,3 2-5 0,-2-3-1 16,18 0-3-16,-3 0-2 0,-8 1-3 0,12-1-1 15,-3 3-5-15,-8 0 0 0,-7-1-3 0,19-1 1 0,-4 0-1 16,0 2-2-16,-9 0-1 0,-4 0 0 15,12-2-4-15,-7-1 2 0,-8 2-1 0,-1-2 1 16,3 1-3-16,15 1 0 0,-11-2 2 0,-8 1-4 0,3 0 3 16,-1 0-2-16,-1 0 2 0,3-1 0 0,-2-1 2 15,16 0-6-15,-12 0-2 0,-3 1-3 0,-3-1 1 16,1 2-10-16,1-1 1 0,-1-1-2 0,1 2-6 16,1 0 2-16,0-1-4 0,-3 1 5 0,2 0-1 15,0 1-4-15,-1-1 4 0,2 0-1 0,-2 0 9 16,-1-2-3-16,1 2-6 0,2-2 6 0,-1 0-4 15,1-1-4-15,0 0-2 0,16 1-6 0,-13-1 6 0,-7 0-6 16,2 0-4-16,-2 2 5 0,2 0-1 0,-3 1 2 16,0-3 2-16,-2 2-3 0,0 2-1 0,0-1 3 15,-2-1 4-15,-5 1 1 0,-2 0 0 0,-1 2 9 16,-2-1-1-16,-12 2 2 0,22-3 4 0,-12 1 3 16,-10 2-4-16,23-4 1 0,-14 2-5 0,-9 2 5 15,20-4 2-15,-8 2 5 0,0-1-1 0,0 0 3 16,-1 1-1-16,3-2-6 0,-14 4-1 0,27-1 3 15,-4-4-4-15,-6 3 10 0,-1 0 1 0,8 0-15 16,-2 0 9-16,-5 2-3 0,6-1 5 0,-5-1-3 0,-2 2 0 16,-1-1 1-16,-15 1-3 0,30 0-4 15,-9-2 0-15,-4 2-1 0,-3 0-2 0,-14 0 0 0,26 0-4 16,-12 0 4-16,-14 0-12 0,24 0 3 0,-11 0 6 16,-13 0 6-16,27-2-2 0,-15 1 0 0,3-1-10 15,-15 2 11-15,26-3-5 0,-11 2-3 0,-1 0-1 16,-14 1-1-16,26-3-8 0,-12 0-2 0,1 2-2 15,-2 1-4-15,3-1 1 0,6-1-7 0,-1-2 7 16,1 3-2-16,-4-1 3 0,-1 0 0 0,-3 0 3 0,1 1-1 16,-2 0 1-16,2-2 4 0,-2 2 3 15,3-1 0-15,-16 2 7 0,27-1-1 0,-15-1 1 0,-1-1 6 16,1 1-2-16,-12 2 1 0,17-5 5 0,-5 2-1 16,-12 3 0-16,17-5 1 0,-11 2-2 0,-6 3 2 15,18-7 1-15,-6 4-2 0,-4-2-2 0,-8 5 4 16,19-6 0-16,-11 2 1 0,-1-1 2 0,-7 5-2 15,13-6 2-15,-7 3 0 0,-6 3 5 0,9-6-4 16,-9 6 8-16,11-5 5 0,-11 5 2 0,9-5 8 16,-9 5 1-16,8-6-2 0,-8 6 1 0,0 0 3 0,10-7-6 15,-10 7 5-15,5-6-5 0,-5 6 3 0,0 0-4 16,9-8-2-16,-9 8-4 0,6-10 13 16,-3 6 4-16,-3 4 3 0,6-10-3 0,-6 10 7 0,7-16 2 15,-3 6-7-15,1 0 13 0,-2 0 4 0,1-2 10 16,1 0-10-16,-2-1-1 0,2 2-8 0,-1-3-7 15,-2 2-4-15,5-8 6 0,-2 1-13 0,-1 1 3 16,-1 5 2-16,0 2 12 0,-1-2-3 0,-2 2 7 0,3 1 5 16,-2-1 4-16,1 2 6 0,-1 1-2 15,-1 8 4-15,2-14-4 0,-2 3-2 0,0 3-1 16,0 8-2-16,0-15-5 0,0 3-4 0,0 1-5 0,1 2-5 16,-1-3-1-16,0 1-5 0,0-1-2 0,0-1-3 15,3 1 0-15,-3-1-4 0,0-1-2 0,2 2-4 16,-1-1-1-16,-2-1-1 0,1 1 0 0,-2 1-3 15,2 0 1-15,0 1 0 0,0 0-2 0,0-2 5 16,2 4-8-16,-2 9 2 0,-2-16 0 0,2 11 0 16,0 5 4-16,0-13-6 0,0 13 0 0,0-9 1 15,0 9-3-15,0 0 0 0,-1-14 4 0,1 14-4 0,0-6 1 16,0 6-7-16,0 0-13 0,-3-14 11 0,3 14-6 16,-2-10 1-16,2 10 2 0,-1-9-1 0,1 9 2 15,0 0-4-15,-3-12 2 0,3 12 2 0,-2-7-2 16,2 7 1-16,-4-8 0 0,4 8 1 0,-6-8 0 15,6 8 4-15,-6-9-2 0,6 9 2 0,-9-8-1 16,9 8 2-16,-13-8-1 0,6 6-1 0,-4-3 5 16,1 2-1-16,-2-1-1 0,0 0-2 0,0-1 8 15,0 4 1-15,-2-1-3 0,14 2 2 0,-25-5-5 16,10 2 2-16,0 2-3 0,0 0 4 0,15 1-2 0,-36 0-1 16,18 0 4-16,-5 0 5 0,1-2-5 0,-1 4 1 15,-1-1-2-15,0-1 1 0,-1 0-3 16,-1 3 4-16,1-2-2 0,0 1 0 0,2-1-2 0,-3 2 1 15,-1-1 5-15,1 0-2 0,1 2-3 0,1-1 3 16,0-2-1-16,-2 2 2 0,-1 0 1 0,2-3-4 16,-1 3 3-16,-1 0-1 0,1-2 1 0,1 1-1 15,1 1-1-15,-2-3-1 0,-2 0 0 0,1 0 3 0,-2 2-2 16,-1-2 3-16,0 4 0 0,0-4 4 16,-1 0-4-16,-3 2 1 0,-9 0-4 0,7-1-1 15,6 1-2-15,-1-2 5 0,2 3-7 0,0-2 4 0,1 2 0 16,0-2 0-16,0-1 5 0,3 2-5 0,-2 0-2 15,1 0 3-15,2-2 0 0,0 2 1 0,-2 0 1 16,4 0 0-16,-2 0-1 0,0-1 0 0,0 2-2 16,0 0 3-16,0 0-3 0,-3-3-1 0,1 3-2 0,-2 1 6 15,2-1-1-15,-1 1 0 0,0-1 2 16,-3-1-6-16,2 0 5 0,2 0 1 0,0 0 5 16,0 1-5-16,8-3-3 0,-8 1 2 0,3 0-3 0,-2 1 4 15,3-1-3-15,-1-1-1 0,2 0 4 16,-2 0-2-16,1-1 0 0,2 1-2 0,5 1-1 0,2-1-5 15,-10 2 7-15,0-1 3 0,0 2-4 0,-1-2 3 16,1 3-1-16,-3-2 2 0,3-1-2 0,-1 1-1 16,-1 0-2-16,0-2 0 0,-2 2 4 0,0 0-5 15,3-1 7-15,-3 1-4 0,-2 0 1 0,4 1-2 16,1-3 5-16,1 2-4 0,-1 2-1 0,-1-4 2 16,2 0 2-16,-1 0 0 0,3 2-4 0,1-2 0 15,4 0-1-15,1 0 0 0,-6 0 2 0,3 0-2 0,4 0 2 16,-1 0 3-16,1 1-7 0,2 1 6 0,-1-2-1 15,0 0-2-15,-1 2-2 0,2-1 3 0,-1-1-1 16,0 2 2-16,0-1 0 0,0 1 5 0,-1 1-5 16,1-3-3-16,1 1 4 0,0 0-3 0,-2 1 2 15,2 1-1-15,-3-3 2 0,5 0-2 0,-4 0-2 16,1 2 7-16,-1-1-5 0,0 1 5 0,-1-2-4 16,2 2-3-16,-1-2 5 0,0 0-3 0,0 1 0 0,0-1-1 15,2 0 0-15,-1 2-1 0,13-2 3 0,-18 0 9 16,10 2-11-16,8-2 1 0,-14 0 1 15,14 0 1-15,0 0-1 0,-14 0-1 0,14 0 5 0,0 0-4 16,-12 2 0-16,12-2 0 0,0 0-4 0,0 0 4 16,-12 0-3-16,12 0 6 0,0 0-7 0,0 0-6 15,-12 1 14-15,12-1-7 0,0 0 0 0,0 0 3 16,-14 0-2-16,14 0 0 0,0 0 1 0,-11 2 1 16,11-2-6-16,0 0 2 0,-12 2 8 0,12-2-4 15,-12 3 3-15,12-3 0 0,-10 0-3 0,10 0 0 16,-12 3 2-16,12-3-4 0,-10 3 2 0,10-3 0 0,-8 2 2 15,8-2-4-15,-9 1-3 0,9-1 2 16,-9 3 3-16,9-3-1 0,-9 3 0 0,9-3 1 0,0 0-7 16,-9 4 2-16,9-4 5 0,-6 3-6 0,6-3 1 15,0 0 5-15,-11 5-1 0,11-5 0 0,-6 7-1 16,2-3-2-16,4-4-1 0,-6 7 5 0,3-3-1 16,3-4 1-16,-6 9-2 0,3-3 4 0,2 1-1 15,-4 4-2-15,2-2 1 0,0 2 0 0,2-1 1 0,-1 1-4 16,-1 1 2-16,3 2 1 0,-1-2-1 15,-1 0 0-15,1 2-1 0,-2 6 6 0,1-3-8 0,2-3 3 16,-1-2 4-16,1 1-3 0,0-1-3 0,-2 2 3 16,2 6 0-16,-3-4 1 0,3-2-4 0,-2-3 5 15,1 0-7-15,1 1 3 0,-2-2 9 0,2-1-7 16,-1 0 0-16,1-3-2 0,-2 5 1 0,2-1 2 16,-3-4 1-16,3 3-2 0,0-9-2 0,0 10 3 15,-1-3-7-15,2 0 8 0,-2 3 1 0,1-1-6 16,0 3 2-16,0-3-1 0,0 2 0 0,-2 1 2 0,2-1-1 15,0 0 0-15,0 3 3 0,0-2 2 0,-1 0-3 16,1 0-8-16,-2 2 12 0,1-3 0 0,1 2-5 16,0-1-1-16,0 0 2 0,0-1 3 0,1 1-4 15,-1 1 1-15,0-2 0 0,0 1-2 0,0-4 2 16,2 3 0-16,-2-5 0 0,0 3-2 0,0-3-4 16,0 1 7-16,0-1-1 0,-2 5-2 0,2-3-1 15,-1 1-1-15,1-2 1 0,-2-1 0 0,2-1 6 16,-1 1-8-16,1-6 1 0,0 12 6 0,0-6 4 15,0-1-9-15,0 2 2 0,0-7 0 0,-2 10 0 16,1-5-4-16,1 1 6 0,-2-1-5 0,1 0 5 0,-1 2-3 16,2-7 5-16,-1 12-10 0,-1-5 7 0,2 0-6 15,-1-3 2-15,-1 3 1 0,2-7-6 0,-3 13 4 16,3-6-6-16,0-7-3 0,-1 9 0 0,1-9-4 16,-2 7 0-16,2-7-3 0,-1 7 3 0,1-7 12 15,0 0-15-15,-2 7 9 0,2-7 7 0,0 0-4 16,0 7 1-16,0-7 0 0,0 0 0 0,0 0 4 15,-1 6-3-15,1-6 1 0,0 0-6 0,0 0 7 0,0 0-11 16,0 0 13-16,1 8-2 0,-1-8 5 16,0 0-6-16,0 0 6 0,3 7-4 0,-3-7 3 0,5 4 3 15,-5-4-2-15,6 5 5 0,-6-5-1 0,9 4-1 16,-9-4-6-16,9 5 12 0,-3-1-5 0,-6-4 3 16,12 5-1-16,-6-2 3 0,2-1-9 0,2 2-1 15,-1 0 3-15,-9-4-3 0,15 3-30 0,-11 0-51 16,2-2-74-16,-6-1-104 0,0 0-294 0,0 0-662 0,0 0 180 15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0.44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6ED6148-727F-48ED-BCEC-B26A6A9E22FB}" emma:medium="tactile" emma:mode="ink">
          <msink:context xmlns:msink="http://schemas.microsoft.com/ink/2010/main" type="inkDrawing"/>
        </emma:interpretation>
      </emma:emma>
    </inkml:annotationXML>
    <inkml:trace contextRef="#ctx0" brushRef="#br0">1 15 550 0,'0'0'592'16,"0"0"-67"-16,-4-3-35 0,4 3-32 0,0 0-40 15,0 0-51-15,0 0-41 0,0 0-35 0,0 0-36 0,7-8-30 16,-7 8-28-16,8-2-23 0,-8 2-47 0,6-2-70 16,-6 2-85-16,0 0-95 0,0 0-91 15,0 0-80-15,0 0-310 0,0 0-724 0,0 0 195 0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0.5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CF676FC-C2B5-4718-92B0-FCFF51B1E761}" emma:medium="tactile" emma:mode="ink">
          <msink:context xmlns:msink="http://schemas.microsoft.com/ink/2010/main" type="inkDrawing"/>
        </emma:interpretation>
      </emma:emma>
    </inkml:annotationXML>
    <inkml:trace contextRef="#ctx0" brushRef="#br0">0 32 4576 0,'0'0'545'16,"13"-1"-297"-16,-13 1-129 0,0 0-46 0,0 0-16 16,12-7 14-16,-7 4 3 0,-5 3-10 0,10-5-14 15,0 2-8-15,0 0-22 0,0 0-57 0,0 1-73 0,0 0-99 16,-4 0-113-16,1 0-107 0,-7 2-238 15,11 0-798-15,-11 0 216 0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0.9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A183153-DC4A-4146-AE4F-C6CC8A3DFD29}" emma:medium="tactile" emma:mode="ink">
          <msink:context xmlns:msink="http://schemas.microsoft.com/ink/2010/main" type="inkDrawing"/>
        </emma:interpretation>
      </emma:emma>
    </inkml:annotationXML>
    <inkml:trace contextRef="#ctx0" brushRef="#br0">-2-6 590 0,'0'0'567'0,"0"0"-67"0,-3-3-41 0,3 3-38 0,0 0-51 0,0 0-43 0,0 0-42 15,0 0-26-15,0 0-19 0,0 0-4 0,4 16-5 16,1 1-6 0,1-2-18-16,0 4-26 0,0 3-12 0,0-1-15 15,0 0-19-15,-2 1-11 0,1-3-16 0,1 1-12 16,-1 2-23-16,1-1-44 0,-2-2-45 0,1-2-59 0,-1-4-65 16,-1-3-62-16,-1 1-73 0,0-4-61 0,-1-1-345 15,1-3-819-15,-2 1 221 0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1.16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DEA7AD8-6B0A-4BD8-A79E-8524B150F4F3}" emma:medium="tactile" emma:mode="ink">
          <msink:context xmlns:msink="http://schemas.microsoft.com/ink/2010/main" type="inkDrawing"/>
        </emma:interpretation>
      </emma:emma>
    </inkml:annotationXML>
    <inkml:trace contextRef="#ctx0" brushRef="#br0">0 52 333 0,'8'-4'489'0,"1"0"-38"0,1 0-5 0,0-2-20 0,2 2-36 15,5-2-49-15,-1 1-37 0,-4 2-37 0,0-1-32 16,-1 1-20-16,0 0-44 0,-3 0-58 0,-2 2-88 16,0 0-80-16,-6 1-97 0,9-1-91 0,-9 1-271 15,0 0-616-15,0 0 170 0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1.3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ADADB90-A7DA-40E9-B9C2-A4EE9EFD78F8}" emma:medium="tactile" emma:mode="ink">
          <msink:context xmlns:msink="http://schemas.microsoft.com/ink/2010/main" type="inkDrawing"/>
        </emma:interpretation>
      </emma:emma>
    </inkml:annotationXML>
    <inkml:trace contextRef="#ctx0" brushRef="#br0">0 34 4218 0,'0'0'504'0,"0"0"-320"0,0 0-92 0,12-1-38 0,-3-1 18 0,1-2 11 0,0 1 2 15,2-1-19-15,-1 0-10 0,6 1-13 0,-2-2-44 16,-3 2-67-16,-1 2-83 0,-2-3-91 0,1 3-95 16,-5 1-304-16,-5 0-770 0,0 0 208 0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1.7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76D98A9-D51F-445B-921D-2B396B7C0CD7}" emma:medium="tactile" emma:mode="ink">
          <msink:context xmlns:msink="http://schemas.microsoft.com/ink/2010/main" type="inkDrawing"/>
        </emma:interpretation>
      </emma:emma>
    </inkml:annotationXML>
    <inkml:trace contextRef="#ctx0" brushRef="#br0">-2-3 3395 0,'0'0'375'0,"-3"-3"-204"0,3 3-69 0,0 0-55 16,0 0 4-16,0 0 32 0,1-5 28 0,-1 5-4 0,0 0-10 15,0 0 0-15,0 0 6 0,19 11 15 0,-4 1 15 16,2 4 10-16,7 12 4 0,-2 6 0 16,0 1 3-16,14 37-10 0,-5-1-1 0,-13-19-12 0,2 23 1 15,-7-21-8-15,-6-10-12 0,6 40-9 0,-9-32-5 16,-4 25-12-16,0-24-5 0,-4-11-12 0,0 0 3 0,-3-1-9 16,-2 0-18-16,-1-1-41 0,-2-2-51 0,-2-2-54 15,-2-1-58-15,0-2-65 0,-4-5-61 0,4-6-65 16,1-6-74-16,-6 0-305 0,4-4-880 0,-1-2 237 15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7.8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CF4BBAC-9338-47C4-A49B-889EE9716C95}" emma:medium="tactile" emma:mode="ink">
          <msink:context xmlns:msink="http://schemas.microsoft.com/ink/2010/main" type="inkDrawing"/>
        </emma:interpretation>
      </emma:emma>
    </inkml:annotationXML>
    <inkml:trace contextRef="#ctx0" brushRef="#br0">0 4 352 0,'0'0'141'0,"0"0"-44"0,3-4-15 0,-3 4-27 15,0 0-8-15,0 0-13 0,0 0-16 0,0 0-3 16,0 0-12-16,0 0-18 0,0 0-13 0,0 0-18 16,0 0-38-16,0 0-98 0,0 0 31 0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8.27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799F719-AE9C-467E-9EE2-CF7A04647676}" emma:medium="tactile" emma:mode="ink">
          <msink:context xmlns:msink="http://schemas.microsoft.com/ink/2010/main" type="inkDrawing"/>
        </emma:interpretation>
      </emma:emma>
    </inkml:annotationXML>
    <inkml:trace contextRef="#ctx0" brushRef="#br0">1 246 221 0,'0'0'79'0,"0"0"23"16,0 0 28-16,0 0 13 0,3-5 24 0,-3 3 17 31,0 2 23-31,0 0 9 0,1-2 8 0,-1 2 3 16,0 0 9-16,0 0-5 0,0 0 7 0,3-5-4 0,-3 5-8 15,0 0-6-15,0 0-14 0,2-2-11 0,-2 2-12 16,0 0-9-16,0 0-10 0,0 0-10 0,1 18-11 0,1 0-9 16,-1 0-12-16,-1 3-7 0,0 2-5 0,-1-1-14 15,1 2-9-15,-2 11-11 0,1 0-3 0,0-9-9 16,0-3-8-16,1-3-1 0,1 1-10 0,-2-1-3 0,3-2-2 16,-2 0-5-16,1-6-8 0,-1-2-14 0,3-2-12 15,-3-1-5-15,1-2-12 0,-1 0-5 0,0-2-8 16,0-3-12-16,2 3-17 0,-2-3-26 0,0 0-36 15,0 0-24-15,1-18-6 0,-1-2 6 0,0-5-2 16,-3-11 9-16,3-7 2 0,-1 1 14 0,-3-35 9 0,0 26 17 16,2 11 15-16,1-1 22 0,-1 3 4 0,2 1 25 15,-1 10 25-15,1 5 24 0,-1 0 9 0,2 4 10 16,2 1 23-16,-2 4 2 0,0 1 12 0,0 4 5 16,1 0 8-16,1 1 2 0,-1 2-3 0,0 0 1 15,1 2 1-15,1-1-10 0,-1 2-3 0,2 0-2 16,-5 2-1-16,10 0 7 0,-10 0 3 0,14 8 2 0,-8-2-6 15,2 3-6-15,0 7-9 0,-3 2-12 0,-2 1-16 16,-4 2-38-16,-1 0-46 0,-3-1-51 0,-1 1-48 16,-1 1-48-16,-1-4-38 0,-3-2-37 0,4-4-29 15,-1-1-45-15,2-5-200 0,0-2-654 0,0-2 181 16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8.5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67F12BC-0692-4FAA-93A5-98E557C862AF}" emma:medium="tactile" emma:mode="ink">
          <msink:context xmlns:msink="http://schemas.microsoft.com/ink/2010/main" type="inkDrawing"/>
        </emma:interpretation>
      </emma:emma>
    </inkml:annotationXML>
    <inkml:trace contextRef="#ctx0" brushRef="#br0">267-1 273 0,'0'0'514'0,"0"0"-76"16,0 0-43-16,-24-3-47 0,14 7-41 31,-9 4-30-31,0 4-33 0,2 4-19 0,-12 11-18 0,-1 6-17 0,5 3-12 16,3 2-12-16,4 3-5 0,0-1-8 16,6 2-8-16,-1-2-8 0,7-1-7 0,2 0-10 0,4 1-5 15,3-6-8-15,0-8-7 0,4-6-9 0,2 1-10 16,1-1-18-16,5-1-30 0,1-5-43 0,0 0-51 0,4-3-61 15,-1-3-82-15,2-3-98 0,-1-7-317 0,6-2-743 16,-2-4 202-16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8.97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B9D3B00-D7E8-4A56-940D-E5734FFD270B}" emma:medium="tactile" emma:mode="ink">
          <msink:context xmlns:msink="http://schemas.microsoft.com/ink/2010/main" type="inkDrawing"/>
        </emma:interpretation>
      </emma:emma>
    </inkml:annotationXML>
    <inkml:trace contextRef="#ctx0" brushRef="#br0">184-2 453 0,'0'0'411'0,"-5"-1"-44"0,5 1-41 0,0 0-30 0,-9-1-34 16,9 1-26-16,0 0-20 0,-20 7-14 16,9-3-18-16,-6 5-6 0,-1 3-8 0,0 4-12 0,3 0-3 15,1 3-11-15,1 1-3 0,2 1-6 0,3 0-5 16,-1 0-1-16,2 1-8 0,1 0-5 0,3 0-6 16,3 2-2-16,1-2-7 0,3-4-7 0,2 2-9 15,3-2-8-15,-1-3-18 0,3-1-33 0,-3-5-41 0,4-1-59 16,3-1-64-16,-1-2-78 0,5-2-88 0,-1-6-307 15,1 0-733-15,0-3 200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9:06:11.1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9CF2B26-3053-4CB0-874E-9C31E7CA56DD}" emma:medium="tactile" emma:mode="ink">
          <msink:context xmlns:msink="http://schemas.microsoft.com/ink/2010/main" type="writingRegion" rotatedBoundingBox="11284,4509 14377,4543 14359,6237 11265,6203"/>
        </emma:interpretation>
      </emma:emma>
    </inkml:annotationXML>
    <inkml:traceGroup>
      <inkml:annotationXML>
        <emma:emma xmlns:emma="http://www.w3.org/2003/04/emma" version="1.0">
          <emma:interpretation id="{FBE69A39-75E0-4675-B0E6-87DDE3DC2147}" emma:medium="tactile" emma:mode="ink">
            <msink:context xmlns:msink="http://schemas.microsoft.com/ink/2010/main" type="paragraph" rotatedBoundingBox="11284,4509 14377,4543 14359,6237 11265,6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9881A4-4587-4F55-BD36-B131E0466715}" emma:medium="tactile" emma:mode="ink">
              <msink:context xmlns:msink="http://schemas.microsoft.com/ink/2010/main" type="line" rotatedBoundingBox="11284,4509 14377,4543 14369,5322 11275,5288"/>
            </emma:interpretation>
          </emma:emma>
        </inkml:annotationXML>
        <inkml:traceGroup>
          <inkml:annotationXML>
            <emma:emma xmlns:emma="http://www.w3.org/2003/04/emma" version="1.0">
              <emma:interpretation id="{9CF04C7B-D624-4875-B1D0-99350A07BF81}" emma:medium="tactile" emma:mode="ink">
                <msink:context xmlns:msink="http://schemas.microsoft.com/ink/2010/main" type="inkWord" rotatedBoundingBox="11277,4920 11476,4557 11674,4665 11475,5029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£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-2 16 5404 0,'0'0'446'16,"-1"-4"-206"-16,1 4-114 0,0 0-50 0,0 0-11 0,0 0 7 16,0 0 7-16,10-4-8 0,-1 4-13 0,6 0-6 15,7 0-4-15,3 0-11 0,0 0-3 0,1 0-39 16,-2 2-45-16,-2-2-49 0,-4 0-71 0,-3-2-78 16,-1 2-86-16,0 0-98 0,-4-1-324 0,-1-4-908 15,-3 3 243-15</inkml:trace>
          <inkml:trace contextRef="#ctx0" brushRef="#br0" timeOffset="-177.8512">303-170 400 0,'0'0'441'0,"0"0"-66"0,0 0-24 16,0 0-34-16,0 0-38 0,0 0-36 0,0 0-23 16,0 0-39-16,0 0-22 0,0 0-11 0,0 0-21 15,0 0-12-15,0 0-12 0,8-16-5 0,-5 9-15 0,-2 2-9 16,1 0-2-16,-2-2-2 0,1 0 5 0,-1 1-9 15,0-5-7-15,0 2-6 0,-1 0-4 16,-1 2-10-16,1 0-11 0,-2 2-14 0,0-1-8 0,1 1-8 16,-1 2 0-16,0 0-3 0,3 3 0 0,-8-4-1 15,2 4 2-15,6 0-7 0,-9 0 6 0,9 0 2 16,-17 7-2-16,9-2 4 0,2 2 12 0,-3 2 7 16,2 1-1-16,-1 3 10 0,0 5 2 0,2 3 12 15,-1-2 14-15,2 1 2 0,2 1 2 0,0 0 1 16,2-5 0-16,2-1-7 0,-1 6-3 0,2-1-2 15,-2-5-7-15,0-1-5 0,1-3-2 0,2 2-3 0,-4-1-7 16,2-2-39-16,1 1-49 0,-4 3-58 0,-1-6-81 16,-3 11-93-16,-3-8-287 0,1 1-700 0,-1-5 190 15</inkml:trace>
        </inkml:traceGroup>
        <inkml:traceGroup>
          <inkml:annotationXML>
            <emma:emma xmlns:emma="http://www.w3.org/2003/04/emma" version="1.0">
              <emma:interpretation id="{BBBE2DBF-B679-4954-B786-B7E032FCA0E1}" emma:medium="tactile" emma:mode="ink">
                <msink:context xmlns:msink="http://schemas.microsoft.com/ink/2010/main" type="inkWord" rotatedBoundingBox="11899,4467 12522,4946 12087,5512 11464,5034"/>
              </emma:interpretation>
              <emma:one-of disjunction-type="recognition" id="oneOf1">
                <emma:interpretation id="interp5" emma:lang="en-US" emma:confidence="0.5">
                  <emma:literal>Gay,</emma:literal>
                </emma:interpretation>
                <emma:interpretation id="interp6" emma:lang="en-US" emma:confidence="0">
                  <emma:literal>(191,</emma:literal>
                </emma:interpretation>
                <emma:interpretation id="interp7" emma:lang="en-US" emma:confidence="0">
                  <emma:literal>Gray,</emma:literal>
                </emma:interpretation>
                <emma:interpretation id="interp8" emma:lang="en-US" emma:confidence="0">
                  <emma:literal>Grey,</emma:literal>
                </emma:interpretation>
                <emma:interpretation id="interp9" emma:lang="en-US" emma:confidence="0">
                  <emma:literal>Gory,</emma:literal>
                </emma:interpretation>
              </emma:one-of>
            </emma:emma>
          </inkml:annotationXML>
          <inkml:trace contextRef="#ctx0" brushRef="#br0" timeOffset="357.6492">682-386 396 0,'-12'1'492'0,"-3"1"-88"0,-10 5-46 0,0 4-34 16,-12 16-24-16,0 1-24 0,1 7-29 0,4 4-22 15,0 2-23-15,5 5-10 0,6 0-30 0,5 1-11 16,0 0-9-16,9-2-10 0,2-3-12 0,4-9-12 0,1 8-7 16,6-8-18-16,3-6-16 0,3-1-24 15,0-4-32-15,4 1-37 0,1-2-33 0,1-5-50 0,1-4-48 16,1-2-63-16,3-6-74 0,0-1-208 0,0-6-600 16,0-5 164-16</inkml:trace>
          <inkml:trace contextRef="#ctx0" brushRef="#br0" timeOffset="624.6693">506-32 598 0,'4'-9'489'0,"1"5"-41"0,-1-2-12 16,1 2-20-16,-1 2-27 0,1-2-40 0,1-1-36 15,-2 3-36-15,1-1-29 0,-5 3-22 0,9-4-18 16,-4 3-23-16,-5 1-14 0,7 0-18 0,-7 0-22 0,6 5-23 16,-3-1-14-16,-3 3-19 0,0 5-33 0,-3 2-42 15,-3 5-48-15,0 3-46 0,-1-3-44 16,-4-1-24-16,3-3-27 0,1-3-23 0,-1-4-21 0,1-1-23 16,1-3-37-16,-2-2-218 0,8-2-610 0,0 0 167 15</inkml:trace>
          <inkml:trace contextRef="#ctx0" brushRef="#br0" timeOffset="927.4708">727-110 601 0,'-3'-3'355'0,"3"3"-44"0,0 0-38 16,-7-4-38-16,7 4-29 0,-6-1-29 0,6 1-15 0,-9 0-18 15,9 0-19-15,-14 0-12 0,2 4-12 16,1-2-16-16,-1 0-2 0,2 3-8 0,2-1-7 16,0-1 1-16,2 1-2 0,0-1-4 0,2 1 3 0,1-1-5 15,3-3 5-15,-5 9 1 0,4-5-1 0,1-4-5 16,0 0-7-16,3 11-7 0,1-6-20 0,5 2-33 15,0-1-40-15,2-2-59 0,0 0-78 0,1-2-97 16,1 1-156-16,-1-1-520 0,1 0 142 0</inkml:trace>
          <inkml:trace contextRef="#ctx0" brushRef="#br0" timeOffset="1079.6331">876 42 4211 0,'0'0'385'0,"-2"6"-127"0,-1-1-104 16,3-5-56-16,-3 5-24 0,1-1-6 0,-1 1-11 0,2 0-13 15,-2 0-10-15,1 5-2 0,-1 3-5 0,2-2-8 16,-4 9-13-16,4-5-25 0,-1-2-53 0,1-1-47 16,-1 1-59-16,-2-1-66 0,2-1-77 0,-2-1-300 15,-2-2-745-15,3-4 202 0</inkml:trace>
          <inkml:trace contextRef="#ctx0" brushRef="#br0" timeOffset="1388.8647">1031 163 476 0,'0'0'521'0,"2"6"-87"0,-2 0-41 0,-2 1-48 16,1 0-47-16,-2 5-37 0,0 8-29 0,1 0-28 16,-3-1-43-16,0 2-48 0,4-3-53 0,-2 0-67 15,-2-7-62-15,2 1-65 0,0 0-69 0,0-7-215 0,0 2-502 16,2-4 139-16</inkml:trace>
        </inkml:traceGroup>
        <inkml:traceGroup>
          <inkml:annotationXML>
            <emma:emma xmlns:emma="http://www.w3.org/2003/04/emma" version="1.0">
              <emma:interpretation id="{B057EA65-88B6-4B5B-9FB1-29589EFC0246}" emma:medium="tactile" emma:mode="ink">
                <msink:context xmlns:msink="http://schemas.microsoft.com/ink/2010/main" type="inkWord" rotatedBoundingBox="12481,4765 13797,4767 13796,5046 12480,5044"/>
              </emma:interpretation>
              <emma:one-of disjunction-type="recognition" id="oneOf2">
                <emma:interpretation id="interp10" emma:lang="en-US" emma:confidence="0.5">
                  <emma:literal>K2."</emma:literal>
                </emma:interpretation>
                <emma:interpretation id="interp11" emma:lang="en-US" emma:confidence="0">
                  <emma:literal>K2..."</emma:literal>
                </emma:interpretation>
                <emma:interpretation id="interp12" emma:lang="en-US" emma:confidence="0">
                  <emma:literal>la...'</emma:literal>
                </emma:interpretation>
                <emma:interpretation id="interp13" emma:lang="en-US" emma:confidence="0">
                  <emma:literal>Ka....</emma:literal>
                </emma:interpretation>
                <emma:interpretation id="interp14" emma:lang="en-US" emma:confidence="0">
                  <emma:literal>Ka...'</emma:literal>
                </emma:interpretation>
              </emma:one-of>
            </emma:emma>
          </inkml:annotationXML>
          <inkml:trace contextRef="#ctx0" brushRef="#br0" timeOffset="1682.8283">1208-78 353 0,'4'-9'565'0,"-4"9"-44"0,3-4-24 0,0 1-22 16,-3 3-44-16,0 0-44 0,8-5-43 0,-8 5-40 16,4-4-38-16,-4 4-18 0,0 0-33 0,10-3-19 15,-10 3-29-15,0 0-14 0,0 0-19 0,14 8-29 16,-11-2-28-16,0 4-25 0,-3 3-51 0,-2 0-61 0,-1 9-62 15,-3-1-59-15,-6-1-49 0,5-5-57 0,1-2-66 16,-4-2-231-16,2-4-703 0,0-1 192 16</inkml:trace>
          <inkml:trace contextRef="#ctx0" brushRef="#br0" timeOffset="2019.8858">1458-138 501 0,'0'0'345'0,"0"0"-51"0,0 0-44 16,0 0-33-16,-10 0-26 0,10 0-27 0,0 0-19 15,-12 1-14-15,-2 1-19 0,5 0-15 0,-3 2-4 16,0-1-8-16,0 2-8 0,0-2-10 0,1 1 2 0,2 0-4 16,2-1-1-16,1-1-2 0,2 2-4 15,4-4 10-15,-9 5 9 0,9-5-1 0,-5 7 19 0,4-2 0 16,1-5-3-16,3 9-9 0,-2-3-5 16,4-3-4-16,1 6-15 0,3-4-3 0,1 2-16 0,2-1-17 15,7 4-33-15,-3-3-48 0,-1-2-65 0,7 1-70 16,-6-4-300-16,-4 4-594 0,2-2 162 0</inkml:trace>
          <inkml:trace contextRef="#ctx0" brushRef="#br0" timeOffset="2325.3735">1552 16 566 0,'5'-11'443'0,"-5"11"-48"0,8-3-45 16,-8 3-34-16,6-2-40 0,-6 2-36 0,0 0-27 16,7-3-42-16,-7 3-27 0,0 0-29 0,0 0-27 15,0 0-10-15,9 7-20 0,-10-3-10 0,1 2-6 0,0-6-9 16,-3 12-10-16,1-6 1 0,1 6 3 0,-1-5 2 16,1 0 0-16,1-2 10 0,-2 0 14 0,1-1 17 15,1-4 28-15,0 7 16 0,0-7 19 0,1 7 14 16,2-3 9-16,-1 0 4 0,2 0-5 0,1 0-9 15,1-2-15-15,0 4-12 0,4-1-15 0,1 0-6 16,3-1-19-16,-4-1-33 0,-1 1-56 0,0-2-87 16,3 1-90-16,-6 0-116 0,0-2-381 0,-2 0-821 15,-4-1 222-15</inkml:trace>
          <inkml:trace contextRef="#ctx0" brushRef="#br0" timeOffset="2617.7703">1916 19 574 0,'0'0'649'0,"0"0"-117"0,0 0-65 0,0 0-43 15,0 0-53-15,0 0-48 0,0 0-47 0,0 0-62 16,0 0-82-16,0 0-91 0,-4 17-88 0,4-17-97 16,0 0-131-16,0 0-208 0,0 0-578 0,0 0 160 15</inkml:trace>
          <inkml:trace contextRef="#ctx0" brushRef="#br0" timeOffset="2765.2213">2080 4 4629 0,'3'-4'583'0,"-1"1"-242"16,-2 3-155-16,4-3-81 0,-4 3-41 0,3-3-20 16,-3 3-10-16,0 0-36 0,0 0-65 0,4-1-113 0,-4 1-109 15,0 0-95-15,0 0-315 0,0 0-839 16,0 0 226-16</inkml:trace>
          <inkml:trace contextRef="#ctx0" brushRef="#br0" timeOffset="2916.9763">2326-39 5797 0,'3'-3'505'0,"0"0"-232"0,-1 0-142 0,-2 3-109 0,3-3-61 16,-3 3-2-16,0 0-1 0,0 0-54 0,0 0-98 0,0 0-123 15,0 0-149-15,0 0-300 0,0 0-918 16,-18 10 247-16</inkml:trace>
          <inkml:trace contextRef="#ctx0" brushRef="#br0" timeOffset="3274.0818">2478-103 631 0,'2'-3'588'0,"-2"3"-42"0,6-6-30 16,-2 4-40-16,1-1-53 0,-5 3-46 16,6-3-35-16,-6 3-54 0,0 0-27 0,6-4-32 0,-6 4-19 15,0 0-21-15,0 0-24 0,0 0-22 0,0 0-26 16,7 12-19-16,-9 1-20 0,0-1-34 0,-6 7-49 16,1 0-49-16,-4-2-45 0,2 4-45 0,-1-3-41 15,1-4-37-15,-1-3-32 0,4-3-39 0,0-2-45 0,0-4-228 16,2 1-678-16,4-3 183 0</inkml:trace>
        </inkml:traceGroup>
        <inkml:traceGroup>
          <inkml:annotationXML>
            <emma:emma xmlns:emma="http://www.w3.org/2003/04/emma" version="1.0">
              <emma:interpretation id="{D654710B-EFDB-49F0-959E-6E5363DFE310}" emma:medium="tactile" emma:mode="ink">
                <msink:context xmlns:msink="http://schemas.microsoft.com/ink/2010/main" type="inkWord" rotatedBoundingBox="14329,4525 14432,5277 13955,5342 13852,4591"/>
              </emma:interpretation>
              <emma:one-of disjunction-type="recognition" id="oneOf3">
                <emma:interpretation id="interp15" emma:lang="en-US" emma:confidence="0.5">
                  <emma:literal>a)</emma:literal>
                </emma:interpretation>
                <emma:interpretation id="interp16" emma:lang="en-US" emma:confidence="0">
                  <emma:literal>an)</emma:literal>
                </emma:interpretation>
                <emma:interpretation id="interp17" emma:lang="en-US" emma:confidence="0">
                  <emma:literal>ca)</emma:literal>
                </emma:interpretation>
                <emma:interpretation id="interp18" emma:lang="en-US" emma:confidence="0">
                  <emma:literal>co)</emma:literal>
                </emma:interpretation>
                <emma:interpretation id="interp19" emma:lang="en-US" emma:confidence="0">
                  <emma:literal>Co)</emma:literal>
                </emma:interpretation>
              </emma:one-of>
            </emma:emma>
          </inkml:annotationXML>
          <inkml:trace contextRef="#ctx0" brushRef="#br0" timeOffset="3577.4972">2735-123 405 0,'0'0'237'0,"-12"2"-35"0,6-1-27 0,6-1-20 16,-13 2-12-16,1-1-2 0,1 1-7 0,2-1-2 16,-2 3-4-16,1-1 6 0,-1-2 0 0,4 2 2 15,-1-1-2-15,3 0-10 0,5-2-1 0,-8 3 2 16,8-3 0-16,-7 5 5 0,5-1 0 0,2-4-7 15,-1 9-9-15,1-9-15 0,1 10-7 0,4-1-8 16,1 2-7-16,0-2-22 0,3 1-30 0,1-1-46 0,0 1-59 16,1-2-65-16,7 4-93 0,-8-5-215 0,3 0-543 15,-1-2 149-15</inkml:trace>
          <inkml:trace contextRef="#ctx0" brushRef="#br0" timeOffset="3903.884">2777 93 332 0,'-2'5'176'0,"1"1"-30"15,-2 0-24-15,3-1-23 0,0-5-2 0,-2 6 14 16,2-6 21-16,-1 4 17 0,1-4 11 0,0 0-9 15,0 0-4-15,0 0-9 0,0 0-2 0,0 0-10 16,15-8 2-16,-4 1-3 0,-1-2 8 0,1 1 9 16,-1-2 17-16,2 2 14 0,-2 1 11 0,1-1 7 15,-1 1 4-15,1 1-4 0,-5 1-11 0,2 2-15 16,-4 0-16-16,2 0-11 0,-6 3-12 0,8 0-13 0,-8 0-10 16,0 0-9-16,7 10-15 0,-4 0-13 0,-1 2-26 15,-2 1-28-15,0 7-52 0,-2 0-60 0,-1-6-72 16,2-2-72-16,1-1-78 0,-3-4-258 0,3-1-698 15,0-6 189-15</inkml:trace>
          <inkml:trace contextRef="#ctx0" brushRef="#br0" timeOffset="4149.1126">2927-362 3928 0,'-1'6'425'0,"1"-6"-159"0,3 2-81 16,0 3-44-16,0-1 5 0,2 0 14 0,4 4 8 0,2 1 2 15,7 10-20-15,-4 0-10 0,5 4 0 16,-2 1-4-16,5 18-8 0,-2 0-4 0,-7 0-12 0,-7 3-11 16,-4 1-11-16,-7 0-20 0,-2 2-35 0,-5 0-61 15,-6-2-70-15,-7-2-79 0,0 3-87 0,-3-5-92 16,-6-7-110-16,0 0-287 0,-2-8-904 0,7-7 244 15</inkml:trace>
        </inkml:traceGroup>
      </inkml:traceGroup>
      <inkml:traceGroup>
        <inkml:annotationXML>
          <emma:emma xmlns:emma="http://www.w3.org/2003/04/emma" version="1.0">
            <emma:interpretation id="{FFEFC9D0-64FA-4D69-AFE0-C3B82527EB6B}" emma:medium="tactile" emma:mode="ink">
              <msink:context xmlns:msink="http://schemas.microsoft.com/ink/2010/main" type="line" rotatedBoundingBox="12032,5733 13030,5507 13170,6125 12171,6352"/>
            </emma:interpretation>
          </emma:emma>
        </inkml:annotationXML>
        <inkml:traceGroup>
          <inkml:annotationXML>
            <emma:emma xmlns:emma="http://www.w3.org/2003/04/emma" version="1.0">
              <emma:interpretation id="{A46A3724-3636-4691-A4F1-AA3CF89E44E6}" emma:medium="tactile" emma:mode="ink">
                <msink:context xmlns:msink="http://schemas.microsoft.com/ink/2010/main" type="inkWord" rotatedBoundingBox="12032,5733 13030,5507 13170,6125 12171,6352"/>
              </emma:interpretation>
              <emma:one-of disjunction-type="recognition" id="oneOf4">
                <emma:interpretation id="interp20" emma:lang="en-US" emma:confidence="0.5">
                  <emma:literal>-Ph.</emma:literal>
                </emma:interpretation>
                <emma:interpretation id="interp21" emma:lang="en-US" emma:confidence="0">
                  <emma:literal>plie</emma:literal>
                </emma:interpretation>
                <emma:interpretation id="interp22" emma:lang="en-US" emma:confidence="0">
                  <emma:literal>-ph.</emma:literal>
                </emma:interpretation>
                <emma:interpretation id="interp23" emma:lang="en-US" emma:confidence="0.5">
                  <emma:literal>-Pf [</emma:literal>
                </emma:interpretation>
                <emma:interpretation id="interp24" emma:lang="en-US" emma:confidence="0">
                  <emma:literal>-Ph,</emma:literal>
                </emma:interpretation>
              </emma:one-of>
            </emma:emma>
          </inkml:annotationXML>
          <inkml:trace contextRef="#ctx0" brushRef="#br0" timeOffset="4821.6488">807 1086 801 0,'0'0'582'0,"0"0"-62"0,0 0-37 0,0 0-37 15,0 0-28-15,0 0-41 0,0 0-40 0,16-10-40 16,-9 9-32-16,5-2-28 0,-1 1-31 0,-2 0-21 15,3 1-20-15,-3-1-18 0,-1 2-53 0,-8 0-64 16,10-1-88-16,-10 1-87 0,0 0-80 0,0 0-85 16,0 0-359-16,2 8-803 0,-2-8 219 0</inkml:trace>
          <inkml:trace contextRef="#ctx0" brushRef="#br0" timeOffset="4954.6928">885 1106 4651 0,'6'-5'329'0,"0"-1"-120"0,-2 1-105 0,2 1-48 16,-1 0-44-16,0-1-6 0,3 3-9 0,-2-1-51 16,0 2-81-16,-6 1-122 0,13-1-142 0,-13 1-222 15,0 0-747-15,13 5 203 0</inkml:trace>
          <inkml:trace contextRef="#ctx0" brushRef="#br0" timeOffset="5609.5089">1147 903 570 0,'0'0'465'0,"0"0"-80"15,0 0-35-15,0 0-42 0,-8 6-21 0,7 0-30 16,-1 0-21-16,2 6-24 0,-3 1-29 0,3 10-17 16,0-1-12-16,0 1-16 0,2 2-11 0,-2-1-10 0,3 3-14 15,-2-1-7-15,3-2-10 0,0 0-9 0,1-2-8 16,-1-1-8-16,-2-4-8 0,1-4 0 0,0-3-5 15,-2 2-8-15,1-4-5 0,-1 0-2 0,1-2-3 16,-2-1-3-16,0 1-6 0,0-6-9 0,3 7-11 16,-3-7-12-16,0 0-26 0,0 0-34 0,0 0-17 15,0 0-8-15,0 0-6 0,-8-23-4 0,1 3 3 16,-1-4 1-16,4-1 9 0,-3-4 3 0,1-13 18 0,3 10 9 16,1 4 15-16,-1 1 19 0,0 1 23 0,5 1 23 15,1 2 17-15,-2-1 16 0,4 0 17 0,0 6 18 16,1 1 7-16,5 0 18 0,-4 0 16 0,1 5 13 15,1 1 12-15,6-3-4 0,-6 3-5 0,0 3-8 16,-3 1-22-16,0 3-3 0,-1 1-17 0,1-1-10 16,-6 4-2-16,7 0-8 0,-7 0-13 0,0 0-7 15,7 12-21-15,-5-1-19 0,-4 1-41 0,-7 10-73 16,-1 2-65-16,-2-2-86 0,0 2-81 0,-3-2-327 16,4-3-792-16,-1-3 214 0</inkml:trace>
          <inkml:trace contextRef="#ctx0" brushRef="#br0" timeOffset="6321.9508">1555 690 273 0,'0'0'474'0,"0"0"-79"16,4-5-38-16,-4 5-40 0,0 0-37 0,3-2-33 16,-3 2-39-16,0 0-36 0,0 0-41 0,0 0-29 15,4-4-20-15,-4 4-25 0,0 0-15 0,0 0-10 0,0 0-3 16,0 0-6-16,0 0-4 0,0 0 4 15,-22-2-4-15,16 2-1 0,6 0-2 0,-12-1-2 0,4 1 13 16,8 0 5-16,-13-3 6 0,8 3 14 0,5 0 2 16,0 0 15-16,-16-1 8 0,11-1 0 0,5 2-1 15,-7-1 6-15,7 1-1 0,0 0-2 0,-8-1 4 16,8 1-10-16,0 0-7 0,0 0-6 0,0 0-6 16,-9 5-5-16,7-1-5 0,1 2-8 0,-2 4-5 0,2 3-2 15,-2-1-2-15,2 9-2 0,-1-4-4 16,2 3 2-16,2-1-9 0,-1-2 3 0,1-2 2 15,0-4-5-15,-1 2 0 0,4-3 2 0,-2 2-6 0,0-2 13 16,-2-2-7-16,2 0 0 0,1-1-1 0,-3-2 0 16,2-1-3-16,-1 2-6 0,-2-1 5 0,1 1-4 15,1-4-1-15,-2 5 1 0,0-3-12 0,1 0-15 16,-1-4-19-16,0 10-19 0,0-6-17 0,0-4-5 16,0 6-6-16,0-6-6 0,0 0-5 0,-1 6-5 15,1-6-6-15,0 0 11 0,0 0 18 0,0 0 18 0,0 0 14 16,0 0 17-16,0 0 23 0,0 0 8 0,0 0 15 15,0 0 12-15,0 0 1 0,0 0 3 0,0 0-7 16,0 0-4-16,0 0-5 0,0 0 3 0,0 0-8 16,0 0 4-16,0 0-3 0,0 0 0 0,0 0 2 15,0 0-3-15,0 0 7 0,15-2 8 0,-14 13-2 16,-2 2-4-16,-4 7 6 0,1 2-6 0,-4 0-3 16,1 3 2-16,-1-2-6 0,-1 1-1 0,2-1-11 0,-1-1 8 15,2-1 5-15,2-1 4 0,1-4 13 16,3-4 21-16,-2-1 19 0,1-1 13 0,1-2 8 15,1 0 0-15,1 0-5 0,1-4-9 0,0 1-9 0,1-2-14 16,3 0-31-16,-1 1-66 0,3 1-77 0,-1-5-110 16,-8 0-142-16,17-2-223 0,-17 2-713 0,16-8 194 15</inkml:trace>
          <inkml:trace contextRef="#ctx0" brushRef="#br0" timeOffset="7628.5141">1577 952 289 0,'0'0'398'0,"0"0"-43"0,0 0-11 16,0 0-15-16,0 0-4 0,13-11-7 0,-7 11 0 0,-6 0-11 15,11-4-13-15,-7 3-19 0,-4 1-27 0,11 0-15 16,-11 0-23-16,0 0-16 0,11 1-19 0,-11-1-16 16,6 6-22-16,-3-1-17 0,-2 2-15 0,1-1-23 15,-2 6-29-15,-2 1-41 0,-2-1-54 0,1 0-44 0,-3 8-38 16,-2-6-36-16,4-2-30 0,-3-3-25 16,1 0-25-16,2-4-26 0,-1-1-45 0,5-4-187 15,0 0-596-15,0 0 163 0</inkml:trace>
          <inkml:trace contextRef="#ctx0" brushRef="#br0" timeOffset="17171.9803">1816 936 387 0,'0'0'277'0,"0"0"-54"0,0 0-39 0,6-3-40 16,-6 3-28-16,0 0-20 0,0 0-11 0,0 0-14 16,0 0-4-16,0 0-10 0,0 0-3 0,0 0-6 15,0 0-3-15,0 0 6 0,0 0-2 0,0 0 5 16,0 0 8-16,0 0 5 0,0 0 5 0,0 0-4 0,-32 3 18 15,32-3 0-15,-9 2 0 0,9-2 0 16,-9 3 5-16,9-3-7 0,-7 2 4 0,7-2 3 0,0 0 3 16,-8 3-2-16,8-3 10 0,-4 3 4 0,4-3 2 15,-5 8 12-15,4-2-4 0,1-1 4 0,-2 0 4 16,2-5 3-16,3 13 5 0,-1-7 7 0,1 0-9 16,3 3 1-16,-3-2-10 0,2 0-12 0,0-2-11 15,1-1-10-15,-2-1-9 0,2 1-6 0,0-1-19 16,1 0-33-16,-7-3-56 0,12 3-66 0,-12-3-92 15,0 0-104-15,0 0-341 0,19-6-766 0,-16 2 209 0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9.24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2501611-698F-4727-995F-8DE8A49FFD11}" emma:medium="tactile" emma:mode="ink">
          <msink:context xmlns:msink="http://schemas.microsoft.com/ink/2010/main" type="inkDrawing"/>
        </emma:interpretation>
      </emma:emma>
    </inkml:annotationXML>
    <inkml:trace contextRef="#ctx0" brushRef="#br0">39-1 566 0,'-13'1'475'16,"13"-1"-85"-16,-7 2-51 0,7-2-49 0,-5 3-31 0,3-1-26 15,2-2-28-15,-1 5-1 0,1-5-21 16,3 9-10-16,-1-6-3 0,2 2-1 0,1 2 3 16,4-2-2-16,0 0 1 0,-1 2 3 0,2-3 3 0,2-2 0 15,-2 1-8-15,1 0-10 0,-3-2-13 0,0 0-9 16,0 1-10-16,-2-2-3 0,-1 1-21 0,-5-1-9 16,9 1-10-16,-9-1-7 0,6 0-9 0,-6 0-20 15,0 0-25-15,5-3-29 0,-5 3-27 0,-3-6-35 0,3 6-30 16,-6-9-26-16,1 6-23 0,-4-4-26 0,-6-2-10 15,-2 2-12-15,0-1-10 0,1 3-15 0,4 3-13 16,0-1-24-16,1 1-19 0,1 1-250 0,1-2-628 16,2 2 171-16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8:59.7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9AC0AD4-51E8-4DA0-A50A-093E5930CAA1}" emma:medium="tactile" emma:mode="ink">
          <msink:context xmlns:msink="http://schemas.microsoft.com/ink/2010/main" type="inkDrawing"/>
        </emma:interpretation>
      </emma:emma>
    </inkml:annotationXML>
    <inkml:trace contextRef="#ctx0" brushRef="#br0">30 1 461 0,'0'0'309'16,"-4"3"-35"-16,4-3-26 0,-3 5-20 0,3-5-15 0,-3 4-21 0,0-2-16 15,2 2-12-15,-1 0-12 0,-1-1-14 16,2 1-4-16,0-1-7 0,-1 2-12 0,0-1-2 0,1 1-14 16,1-1 7-16,0-4-7 0,0 5-2 0,0-5 3 31,-2 6 4-31,2-6-1 0,-1 5-1 0,1-5-3 0,0 3-5 16,0-3-5-16,0 0-2 0,-1 6-3 0,1-6-5 15,0 0-8-15,0 3-6 0,0-3-4 0,0 0-4 16,0 0-6-16,0 0-4 0,0 0-5 0,0 0-3 15,0 0-2-15,14-5-7 0,-11 1 0 0,5-3-4 16,0-1 2-16,0 0-6 0,0 0 1 0,-2 2-8 0,1 0 0 16,-2 0-2-16,-2 2 8 0,2 0-5 0,-1 0-3 15,-1 2 0-15,0-2-6 0,1 3 8 0,-4 1 12 16,7-3 8-16,-7 3 1 0,7 5 1 0,-2-1-3 16,0 3-1-16,0 3-5 0,2 4 0 0,-3 2-2 15,1-4-21-15,0 5-38 0,-1-3-53 0,2 2-47 0,-2-3-53 16,0-4-62-16,0 0-69 0,-1-3-292 0,-1-2-730 15,2-2 197-15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0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0A02490-0EB6-4FE7-BA12-E1A27458564D}" emma:medium="tactile" emma:mode="ink">
          <msink:context xmlns:msink="http://schemas.microsoft.com/ink/2010/main" type="inkDrawing"/>
        </emma:interpretation>
      </emma:emma>
    </inkml:annotationXML>
    <inkml:trace contextRef="#ctx0" brushRef="#br0">140 33 228 0,'-6'3'324'0,"1"0"-48"0,1 1-43 0,-3 1-24 0,5 1-25 16,-3 0-16-16,1 1-15 0,-1 0-15 0,2 1-7 15,0 0-14-15,0 0-5 0,2-2-10 0,1 0 1 16,-1-1-9-16,1 0-7 0,0-1-2 0,1 1-10 16,0-1-1-16,2-1-9 0,-1 1-7 0,1 0-13 15,0-2-12-15,3 0-29 0,-6-2-26 0,8 0-39 16,-8 0-34-16,15-3-30 0,-8-1-17 0,1-1-4 0,0-3 17 15,-2 0 10-15,3-7 38 0,-3 2 36 0,0 3 41 16,2-5 48-16,-6 2 48 0,1 0 38 0,-2 3 54 16,0 0 36-16,-1 4 33 0,0 0 17 0,2 2 0 15,-2 4-8-15,1-8-17 0,-1 8-20 16,0-6-16-16,0 6-23 0,0 0-14 0,0 0-8 0,0 0-6 16,0 0-4-16,-1 36 0 0,2-12-10 0,-1 15-1 15,-3 6 4-15,6 31 3 0,-4-23 2 0,2-11-2 16,-5 1 3-16,0 1-5 0,2 32-6 0,-1-31-4 0,-2-11-6 15,-1 0-13-15,3-7-6 0,-2-4-12 0,2-1-8 16,-4-2-8-16,2 1-8 0,-2-2-5 0,-2-3-7 16,0-2-10-16,2-1-24 0,0-5-35 0,-2-3-56 0,1-2-73 15,-2-3-66-15,-2-3-76 0,-4-6-73 0,3-7-81 16,1-4-87-16,-4-15-311 0,4-6-993 0,5-3 268 16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0.4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32A394C-8F9F-4A37-BD1E-521EAD133C4B}" emma:medium="tactile" emma:mode="ink">
          <msink:context xmlns:msink="http://schemas.microsoft.com/ink/2010/main" type="inkDrawing"/>
        </emma:interpretation>
      </emma:emma>
    </inkml:annotationXML>
    <inkml:trace contextRef="#ctx0" brushRef="#br0">56 32 463 0,'0'0'502'15,"0"0"-47"-15,0 0-28 0,0 0-27 0,0 0-25 16,0 0-25-16,0 0-26 0,0 0-26 0,0 0-21 15,0 0-23-15,0 0-19 0,0 0-21 0,0 0-21 0,12-9-16 0,-12 9-17 16,5-3-12-16,-5 3-26 0,3-3-26 0,-3 3-25 16,2-5-32-16,-2 5-35 0,-1-5-28 0,1 5-20 15,-6-5-6-15,6 5 1 0,-9-1 5 0,9 1-1 16,-12 1 8-16,12-1 2 0,-11 5 4 0,2 0 3 16,0 0 3-16,3 3 4 0,0 0 8 0,2 1 13 15,0 0 5-15,3 1 5 0,1 8 3 0,4-5 4 16,0-2-1-16,1-3-1 0,2 1-1 0,5 4-1 0,-1-4-13 15,-1 0-26-15,0-5-35 0,1 1-43 0,8-1-56 16,-2 0-63-16,2-4-74 0,-1-4-304 0,1 1-721 16,-6-3 198-16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0.7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80F82FD-BC25-4149-ABE6-91B9CB277121}" emma:medium="tactile" emma:mode="ink">
          <msink:context xmlns:msink="http://schemas.microsoft.com/ink/2010/main" type="inkDrawing"/>
        </emma:interpretation>
      </emma:emma>
    </inkml:annotationXML>
    <inkml:trace contextRef="#ctx0" brushRef="#br0">52 2 338 0,'-10'-2'428'16,"2"3"-65"-16,8-1-38 0,-13 1-38 0,8 1-37 15,2-1-37-15,3-1-19 0,0 0-20 0,-9 4 2 16,9-4-15-16,-3 4 1 0,3-4 1 0,-1 4 11 16,1-4 11-16,0 5 16 0,0-5 12 0,3 6 2 0,-1-2 2 15,2 0-9-15,0 1-8 0,3 3-19 0,-1 0-17 16,2 0-17-16,-2 2-7 0,0-1-16 0,0 1-14 15,3 4-8-15,-4 2-11 0,-4-2-8 0,-1 4-27 16,-2 1-52-16,-4-3-79 0,-2 3-99 0,-2-4-103 16,2-1-111-16,-5-5-321 0,4-3-851 0,2-4 230 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0.9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0E831C8-1785-4B34-A887-3A88EE2C7D1E}" emma:medium="tactile" emma:mode="ink">
          <msink:context xmlns:msink="http://schemas.microsoft.com/ink/2010/main" type="inkDrawing"/>
        </emma:interpretation>
      </emma:emma>
    </inkml:annotationXML>
    <inkml:trace contextRef="#ctx0" brushRef="#br0">0 0 286 0,'0'0'729'16,"0"0"-161"-16,0 0-80 0,0 0-35 0,0 0-34 15,5 13-33-15,-5-3-34 0,0 9-34 0,-2 5-28 16,2 12-25-16,2 2-25 0,-2 0-18 0,-2 3-22 0,1-1-22 16,1-1-19-16,0 1-14 0,0-4-13 15,1 1-16-15,-1-10-10 0,2-3-10 0,-1-5-21 0,-1 0-42 16,2-3-42-16,-2-3-48 0,-1-5-67 0,3 0-69 15,-3-5-93-15,0 0-116 0,1-3-314 0,0 0-859 16,0 0 230-16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1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DF1932F-2FFA-4099-83C0-F2ABB7FC93BB}" emma:medium="tactile" emma:mode="ink">
          <msink:context xmlns:msink="http://schemas.microsoft.com/ink/2010/main" type="inkDrawing"/>
        </emma:interpretation>
      </emma:emma>
    </inkml:annotationXML>
    <inkml:trace contextRef="#ctx0" brushRef="#br0">9 16 5656 0,'0'0'171'0,"-8"-3"-112"0,8 3-1 0,-2-3 8 0,2 3 7 16,0 0 6-16,0 0-1 0,8-7-12 0,-2 4-11 15,5 2-4-15,0 1-10 0,1 0-2 0,0 0 4 16,0 3-7-16,-2-1-3 0,2 1 3 0,-2 3-1 0,-2 0 2 16,1 2 1-16,3 7 1 0,-2 0-7 0,-5-2-13 15,0 3-15-15,-3 1-34 0,0-2-40 0,-1-3-52 0,-1-2-57 16,0 2-71-16,0-3-74 0,0 0-86 0,0-4-345 16,-1 0-906-16,1-5 243 0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1.2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3FBD3EC-98B8-4C7E-8633-EBE054E7EBCB}" emma:medium="tactile" emma:mode="ink">
          <msink:context xmlns:msink="http://schemas.microsoft.com/ink/2010/main" type="inkDrawing"/>
        </emma:interpretation>
      </emma:emma>
    </inkml:annotationXML>
    <inkml:trace contextRef="#ctx0" brushRef="#br0">35 32 466 0,'-5'-7'354'15,"-2"0"-77"-15,4 1-53 0,-1 2-55 0,0 2-76 0,4 2-98 0,-6-4-115 0,6 4-67 16,-6-2-220-16,6 2 65 0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1.5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BD4DFAE-EAC4-46A1-B6E7-A73798614127}" emma:medium="tactile" emma:mode="ink">
          <msink:context xmlns:msink="http://schemas.microsoft.com/ink/2010/main" type="inkDrawing"/>
        </emma:interpretation>
      </emma:emma>
    </inkml:annotationXML>
    <inkml:trace contextRef="#ctx0" brushRef="#br0">3 0 609 0,'-2'5'333'0,"1"0"-47"0,1 0-33 16,-1 1-33-16,1 4-27 0,0-1-11 0,0 0-15 16,4 0 2-16,-1 0-9 0,2 0 5 0,3-2 4 15,-1 0 1-15,2-1 6 0,-1 0 3 0,3-2 9 16,-2-2 2-16,1 1 2 0,0-3 4 0,-3 0-5 15,1 0-6-15,-8 0-5 0,12-1-14 0,-12 1-12 0,8-4-16 16,-6 0-17-16,1 1-19 0,-2-1-24 0,-1 4-40 16,-2-14-47-16,-3 3-49 0,-3 3-46 0,0 0-41 31,-5-4-45-31,-2 0-45 0,-1 3-48 0,2 3-34 16,3 1-26-16,0 3-186 0,3-1-635 0,0 0 173 15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1.9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9426507-6693-48ED-AAD5-26973CF955B4}" emma:medium="tactile" emma:mode="ink">
          <msink:context xmlns:msink="http://schemas.microsoft.com/ink/2010/main" type="inkDrawing"/>
        </emma:interpretation>
      </emma:emma>
    </inkml:annotationXML>
    <inkml:trace contextRef="#ctx0" brushRef="#br0">14 0 650 0,'0'0'412'0,"0"0"-46"15,0 0-29-15,-4 8-33 0,4-8-21 0,0 0-21 0,-2 10-20 16,-1-6-15-16,2 1-22 0,1-1-11 0,-2 1-16 15,1 1-14-15,1-1-15 0,0-1-12 0,-1 2-9 16,1-2-10-16,1 0-2 0,-1 0 0 0,0-4-3 16,1 8-1-16,-1-7 0 0,0-1 1 0,3 5-3 15,-3-5-5-15,0 0-5 0,6 2-8 0,-6-2-8 0,0 0-8 16,0 0-7-16,15-5-8 0,-10 2-7 0,-1-2-5 16,4 0-9-16,-1-1-6 0,-2 0-12 0,1-1-10 15,-2 2-8-15,0 1-9 0,-1 0-7 0,1 2-2 16,-4 2-3-16,4-8-3 0,-4 8 0 0,3-3 2 0,-3 3 2 15,3-2-4-15,-3 2 6 0,0 0 2 0,4-2 8 16,-4 2 4-16,0 0 6 0,5 7 4 0,-1 2 0 16,0 0-3-16,-2 1 3 0,3 8-2 0,-1 0 0 15,0 1 0-15,-2 0 1 0,2 0-9 0,-3-1-40 16,3 0-63-16,-1 1-71 16,-1-6-79-16,3-3-84 0,-2-2-344 15,4-1-821-15,-1 0 222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8:38:58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7089 4296 214 0,'-2'2'294'0,"2"-2"-44"16,0 0-24-16,-3 2-16 0,3-2-14 0,0 0-12 15,-3 1-13-15,3-1-11 0,0 0-7 0,0 0-1 16,0 0-2-16,0 0-1 0,0 0 2 0,0 0 1 16,0 0-8-16,0 0-2 0,0 0-4 0,0 0-6 15,0 0-2-15,0 0-7 0,0 0-15 0,0 0 1 0,0 0-6 16,0 0-5-16,9 1-9 0,-9-1-5 0,6 0-4 15,-6 0-11-15,8-1-1 0,-3 1-10 0,-1-1-4 16,6 2-6-16,-2-1-1 0,0 0-7 0,2 0-3 16,3 1-8-16,0 0-2 0,3-1 0 15,-2 1-1-15,2-1-5 0,-1 0 0 0,3 0-2 0,0 2-1 16,0-1-2-16,0 0 0 0,3 0-12 0,-1-1 6 16,-2 0 1-16,3 0-1 0,-1 0 0 0,-1 0-1 0,-1 1-2 15,3-2 0-15,-3 2 1 0,0-1-9 0,2 1 8 16,-2 0-2-16,-1-2 3 0,-1 2-4 0,2-1 1 15,-1-1-3-15,-2 1 5 0,0 1-3 0,1-1 1 16,-1 0-3-16,0 0 6 0,1 0 1 0,0 0-3 16,-1 0 2-16,1 1-2 0,-1-2-1 0,-1 1-2 15,1 0 1-15,1 0-1 0,0 0 2 0,1 0-3 0,-3 0 6 16,3 0-6-16,-1 0 5 0,0-2-7 0,-1 3 1 16,1-1 3-16,0 1-1 0,-5-1-3 0,5 0 2 15,-1 0-2-15,2 0 2 0,-2 0 1 0,1-1-1 16,-1 1 0-16,1 1-2 0,1-2 1 0,-2 2 1 15,1-1 0-15,0 0-2 0,0-1-2 0,0 1 5 16,0 1-2-16,-1-1 2 0,1 0-3 0,0 0 1 16,0-1-3-16,-1 2 2 0,1-1 1 0,-4 0-1 15,3 0 1-15,-3 0-2 0,2 0 3 0,1 0 0 16,1 0 1-16,-3 0 0 0,0-1 2 0,-3 1 0 0,5-1 2 16,0 1 2-16,0-3 0 0,1 3-2 0,-1 0 1 15,0 0-1-15,1-1-1 0,0 0-4 0,0 0 4 16,1 0-5-16,1 0 5 0,-1-1-3 0,0 2 0 15,1-2-1-15,-1 2 1 0,0-2-1 0,-1 1-2 16,2 0 0-16,-1 0 1 0,1-1 1 0,-2 1-3 16,1 0-3-16,-2 0-3 0,1 1 0 0,2-1 0 15,-1 1 1-15,-2-1 0 0,1 0 1 0,3 0-4 0,-3-2 0 16,1 3 1-16,-1-1-1 0,4-1 1 0,-2 1-1 16,-1 0-4-16,3-1 0 0,-2 0 3 0,1 2 1 15,-2-2-1-15,3 1-5 0,-3-1 3 0,1 1-3 16,-1 0-4-16,0-1 1 0,-2 2 0 0,3-1-11 15,-3-1 16-15,2 0-3 0,-2 1-2 0,0 2 4 16,0-2-2-16,1 0 2 0,1 0 5 0,-4 1 1 16,1 0-4-16,0-1 0 0,2 1 7 0,-1 0-4 0,0 0 4 15,0 0-3-15,0 0 1 0,0 0 0 0,-1 0-1 16,3 0 4-16,-2-1 4 0,2 1 0 0,-2-2-6 16,0 2 5-16,1-1 0 0,0 1-1 15,0 0-2-15,1 0 2 0,0 0 2 0,0 1 0 0,1-1-3 16,-2-1-3-16,2 1 5 0,0 0-1 0,0-1 2 15,0 1-2-15,-2 1 0 0,4-1-3 0,-2-1 7 0,-1 1-4 16,-1 0-2-16,2 0 1 0,-2 0 1 16,0 0-3-16,0-1 5 0,2 2-3 0,-1-1 3 0,-2 1-2 15,1 0 2-15,0-1-4 0,1 0 1 0,-2 0 1 16,1 1 2-16,-2 0 0 0,2 0-5 0,0 0 4 16,-2 0-6-16,1-1 1 0,0 1 1 0,0-1 2 15,-1 0-5-15,1 1 0 0,-4-1 2 0,6 0-2 0,-2 0-2 16,0 1 3-16,0-1 2 0,-1-1 0 15,2 1-1-15,-2 1 2 0,0 1-2 0,1-2-1 16,1 0 4-16,0 1 4 0,-2-2-5 0,0 2 5 16,0-1-6-16,-1 0 3 0,3 0 2 0,-2 0-3 15,1 0 0-15,-1 0 4 0,4 0-4 0,-3 0 3 0,0 0-4 16,-1 0 3-16,1 0-1 0,1 0 2 0,-2 0 0 16,2 0 2-16,-2 0-1 0,2 0-5 0,-1 0 3 15,-1 0 1-15,1 0 1 0,1-1-1 0,-1 2-1 16,0-1 1-16,0-1 0 0,-4 0-3 0,5 1 6 15,0 0-1-15,-1-2-7 0,0 2-4 0,-1 0 9 16,1-1 4-16,0 1-9 0,0 0-2 0,0 1 2 0,0-1-1 16,1 0 1-16,-2 0-2 0,1-1 0 0,-1 2 0 15,-2 0-2-15,4-2 1 0,-2 3-4 0,-2-1-1 16,2 0 5-16,1-1 1 0,0 0-4 0,-4 0 7 16,5 0 1-16,-2 1-7 0,1-1 6 0,2 1-2 15,-3-2 5-15,1 2 0 0,1 1-2 0,0-1 6 16,-1 0-3-16,2-1 0 0,-2 1 0 0,2-1-2 15,-2 2 0-15,2-3 4 0,-1 2-5 0,1 0 5 16,-1 0 3-16,-2-2-8 0,0 2 3 0,2 0-5 0,0 0 3 16,-5-1-1-16,6 2 6 0,-6-2-3 0,5 1-11 15,1 0 5-15,-3 0 6 0,1 0 1 0,0 1-1 16,2-2 0-16,-3 1 0 0,2 0-3 0,-2-1 2 16,2 2-6-16,0-1 6 0,-2 0 3 0,1 0-1 15,-1 2 4-15,1-2-5 0,0 1 4 0,2-1-5 0,-2 1 4 16,1 0-9-16,0 0 4 0,-1-1 6 0,0 0-5 15,2 1 3-15,0-1-8 0,-2 0 3 16,1 1-1-16,0-1 9 0,-1-1-5 0,1 3 1 0,1 0-1 16,-2-2 1-16,1-1-1 0,1 2 1 0,-3-1-5 15,1 1 8-15,1-2-12 0,-1 3 15 0,0-2-2 16,2 2-2-16,-4-2-3 0,3 0-6 0,-1 1 1 16,-5-2 7-16,1 1 2 0,-2 0-1 0,0 0-8 15,7 1 10-15,-1-2-5 0,-2 1-1 0,-1-1 0 0,2 1 0 16,-3-1 0-16,5 2 2 0,-3-2-2 0,1 0-4 15,1 2 7-15,2-2-2 0,-3 1 4 0,1-1-12 16,-1 1-4-16,1 0 6 0,1 0-7 0,0 0 3 16,-1 0 5-16,-1 0 6 0,3 0-9 0,-2-1 3 15,3 0 5-15,-3 2-9 0,0-2 4 0,-3 0-1 16,2 1 4-16,2 0 3 0,-1-1-3 0,0 0-1 16,1 0 6-16,-2 1-5 0,1-1 2 0,1 0-1 15,-4 0-1-15,-1 0 2 0,4 0-6 0,0 0 7 0,0-1 2 16,1 1-1-16,-1-1-2 0,0 1 3 0,-1 0-4 15,0-1-1-15,-1 1-1 0,1 0 5 0,0-2-2 16,1 2-6-16,-4 0 3 0,0-1 4 0,-2 1-4 16,6 0 0-16,-4 0 0 0,0-1-1 0,4 1 0 15,0 1 11-15,-3-2-4 0,3 1-3 0,0 0-5 16,0 0 5-16,-1 0-3 0,1-1-1 0,-2 1 4 16,3 0-4-16,1 0-3 0,-2 0 4 0,0 0 0 0,1 1 2 15,0-1 3-15,0 0-2 0,0 0 2 0,-1 0 1 16,1 0 1-16,0 0-13 0,0 0 9 0,-1 0 8 15,-3 0-11-15,-1-1-2 0,5 0 12 16,-2 0-6-16,1 1 0 0,-3-2-2 0,4 1-1 16,-2-1 3-16,-2-1 0 0,-2 2 1 0,5 1-1 0,0-2-2 15,-1 1 5-15,1-1-5 0,-4 2 2 0,3-1-1 16,-1-1-7-16,2 2 9 0,0-1 0 0,0 0-8 16,-1-1 3-16,1 1 1 0,-3 1 1 0,4-2-4 15,-2 2 3-15,2 0-3 0,0 0 14 0,-1 0-1 0,1 2-5 16,0-4-6-16,3 2 8 0,-1 0-6 15,0 0-1-15,0 0-4 0,1 0 4 0,-1 2-1 16,0-2 0-16,1 0 1 0,-1 1 2 0,2 1-3 0,-2-1 1 16,2 0 6-16,0 1-8 0,-4-1 0 0,2-1 2 15,0 1-2-15,-1 1 2 0,-1-2 8 0,-1 2 0 16,0-2 8-16,-5 0 2 0,-1 0 4 0,-2 0 3 16,-2 0 2-16,-5 0 1 0,8 0-3 0,-8 0-3 0,7 0-2 15,-7 0 3-15,5 0-4 0,-5 0-6 16,0 0-5-16,0 0 0 0,6 0-2 0,-6 0-16 15,0 0-17-15,3-1-37 0,-3 1-19 0,0 0-33 16,0 0-36-16,0 0-62 0,0 0-74 0,0 0-195 16,-6-8-578-16,0 4 158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08:17.71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C0B2CCC-02BF-404E-9A54-03332E2D87B3}" emma:medium="tactile" emma:mode="ink">
          <msink:context xmlns:msink="http://schemas.microsoft.com/ink/2010/main" type="inkDrawing" rotatedBoundingBox="1151,6508 3716,6304 3723,6399 1158,6603" shapeName="Other"/>
        </emma:interpretation>
      </emma:emma>
    </inkml:annotationXML>
    <inkml:trace contextRef="#ctx0" brushRef="#br0">-2 232 376 0,'0'0'177'0,"0"0"-31"16,0 0-17-16,0 0-21 0,0 0-3 0,0 0-4 0,0 0 7 16,0 0 4-16,1 4 14 0,-1-4 17 15,0 0 10-15,0 0 11 0,0 0 3 0,0 0 12 16,0 0 8-16,0 0 11 0,6 2 4 0,0-2 2 0,-6 0 4 15,20 0 9-15,6-3 1 0,2 2-2 0,19-2-3 16,4 2-6-16,6-3-3 0,44-10-10 0,-2 7-9 16,-27 0-7-16,33-2-4 0,-6 0-20 0,-29 7-12 15,-11 0-24-15,46-4-9 0,-6 5-10 0,-26-3-13 16,26 3-7-16,-30 0-15 0,-12-2 7 0,50 1-16 16,-36 0-3-16,28 0-7 0,-31-1-3 0,-14 0-5 15,1-1-1-15,5 2 1 0,-3-4-9 0,1 0-2 16,-4-1 1-16,3 3-4 0,-3-2 7 0,1-2 13 0,-8-1 16 15,3 1 4-15,-8-3 2 0,-8 4 0 0,-6 1 6 16,-4-1 5-16,3-1 0 0,-2 1 0 0,-9 2-2 16,-1 2 3-16,-5-1-2 0,0 1-3 0,-3 0-6 15,0 0-5-15,-2 1-8 0,1 1-3 0,-6 1-8 16,7-1-12-16,-7 1-24 0,6-3-26 0,-6 3-40 16,0 0-68-16,0 0-86 0,0 0-104 0,0 0-117 0,-37-8-493 15,10 6-1116-15,-3-4 300 0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2.1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C9C16A5-522B-4E50-9994-2BF6B7C32903}" emma:medium="tactile" emma:mode="ink">
          <msink:context xmlns:msink="http://schemas.microsoft.com/ink/2010/main" type="inkDrawing"/>
        </emma:interpretation>
      </emma:emma>
    </inkml:annotationXML>
    <inkml:trace contextRef="#ctx0" brushRef="#br0">0 15 495 0,'0'0'444'15,"0"0"-43"-15,6-7-33 0,-6 7-29 0,8-1-38 16,-3-1-36-16,-5 2-27 0,10-2-31 0,-10 2-25 15,10-2-33-15,-5 2-53 0,-5 0-68 0,8-1-59 0,-8 1-71 16,0 0-75-16,0 0-259 0,0 0-520 16,0 0 145-16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2.25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DE7DDA9-B9E0-42DD-8098-284E5A02FC4B}" emma:medium="tactile" emma:mode="ink">
          <msink:context xmlns:msink="http://schemas.microsoft.com/ink/2010/main" type="inkDrawing"/>
        </emma:interpretation>
      </emma:emma>
    </inkml:annotationXML>
    <inkml:trace contextRef="#ctx0" brushRef="#br0">0 26 302 0,'5'0'764'16,"-5"0"-141"-16,11-4-56 0,-6 2-37 0,1 1-30 0,1-1-43 15,-7 2-50-15,15-4-43 0,-5 1-46 0,0 1-37 16,1-1-31-16,-3 1-50 0,0 0-71 0,-8 2-90 16,10-1-99-16,-6 1-107 0,-4 0-129 0,0 0-422 15,0 0-865-15,0 0 233 0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3.73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EB9E447-9FCB-46DC-A3CE-525E3549CA28}" emma:medium="tactile" emma:mode="ink">
          <msink:context xmlns:msink="http://schemas.microsoft.com/ink/2010/main" type="inkDrawing"/>
        </emma:interpretation>
      </emma:emma>
    </inkml:annotationXML>
    <inkml:trace contextRef="#ctx0" brushRef="#br0">0-2 592 0,'0'0'494'0,"0"0"-60"16,1 0-49-16,-1 0-45 0,0 0-44 0,0 0-27 15,0 0-12-15,0 0-10 0,4 18-15 0,-2 0-16 16,2 3-14-16,-3 0-19 0,2 2-17 0,1-1-19 0,-4 2-15 16,3 1-12-16,0-3-12 0,-1-3-5 0,2 0-18 15,-1-3-25-15,-1-3-23 0,0-2-32 16,0-2-41-16,2-2-52 0,-2 0-55 0,0-2-49 0,-1-1-55 15,-1-1-65-15,0-3-249 0,0 0-673 0,0 0 182 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3.9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DD7D138-BA05-44F5-BA61-D75737FD7CDD}" emma:medium="tactile" emma:mode="ink">
          <msink:context xmlns:msink="http://schemas.microsoft.com/ink/2010/main" type="inkDrawing"/>
        </emma:interpretation>
      </emma:emma>
    </inkml:annotationXML>
    <inkml:trace contextRef="#ctx0" brushRef="#br0">-1 23 338 0,'1'-5'721'0,"-1"3"-156"0,0 2-72 0,0 0-31 16,3-4-28-16,-3 4-37 0,6-4-42 0,-1 3-39 15,6-1-32-15,0 0-36 0,8 0-23 0,1 0-31 0,2 2-16 16,-1 0-24-16,-1 1-50 0,-2-1-75 0,-3 1-93 16,-3 2-89-16,-4-1-88 0,-3 1-84 0,-2 1-324 0,-3 0-779 15,0-4 210-15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4.04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99872FF-05DC-43A5-8FEA-F35BF76FB9AA}" emma:medium="tactile" emma:mode="ink">
          <msink:context xmlns:msink="http://schemas.microsoft.com/ink/2010/main" type="inkDrawing"/>
        </emma:interpretation>
      </emma:emma>
    </inkml:annotationXML>
    <inkml:trace contextRef="#ctx0" brushRef="#br0">0 11 5921 0,'0'0'122'0,"0"0"-74"0,0 0-34 0,0 0 23 0,11-1 27 0,-11 1 3 0,15-1-12 0,-2-2-3 15,8 3-12-15,0-5-17 0,2 4-42 0,-4 1-64 16,-4 0-84-16,0 0-93 0,-5 0-104 0,-2 0-403 16,-3 3-922-16,0 0 247 0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4.63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2C88B66-9796-4ABE-A40A-21DD923CD939}" emma:medium="tactile" emma:mode="ink">
          <msink:context xmlns:msink="http://schemas.microsoft.com/ink/2010/main" type="inkDrawing"/>
        </emma:interpretation>
      </emma:emma>
    </inkml:annotationXML>
    <inkml:trace contextRef="#ctx0" brushRef="#br0">158 0 209 0,'-5'2'248'0,"5"-2"-45"0,-6 2-22 16,2-1-15-16,-1 1-21 0,-1-1-10 0,-1 1-11 16,-1 2-7-16,-3-1-10 0,2 0-1 0,-1-1-5 15,-1 3-5-15,2-1-3 0,-3 1-2 0,4 0-3 0,-1 0 4 16,1 1 5-16,2 1-4 0,0 0 3 0,1 0-3 16,0 1-3-16,3-2-3 0,-1 0-7 0,1 0 1 15,0-1 1-15,2 1 4 0,2 0 6 0,-1-2 2 16,1 2 5-16,1-2 1 0,-1 1-4 0,3-2-4 15,-1 1-17-15,-1-1 2 0,4-1-16 0,-2-1-7 16,1 1-20-16,-6-2-24 0,11-2-25 0,-1-1-11 16,-1-1-7-16,-1-3-4 0,-1-1 0 0,0-1 4 0,-2-1 4 15,-1 0 6-15,-3-1 13 0,2 3 25 0,-1-1 30 16,0 2 22-16,-2 1 20 0,1 1 9 0,-1 1 2 16,0 1-4-16,0 3-10 0,1-6-11 0,0 3-7 15,-1 3-10-15,0 0-8 0,0 0-4 0,0 0 1 0,0 0-10 16,0 0-3-16,6 16 2 0,-4-5-7 0,1-1-2 15,2 5 1-15,2 2-5 0,-1-1-2 0,2 0-15 16,0-2-24-16,-2-1-33 0,1-4-54 0,0-1-40 16,-1-2-57-16,0-4-59 0,3 1-64 0,-2-3-200 15,2-2-631-15,1-3 172 0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4.8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94A8232-4094-4B32-9F4C-D5DDDC66ED99}" emma:medium="tactile" emma:mode="ink">
          <msink:context xmlns:msink="http://schemas.microsoft.com/ink/2010/main" type="inkDrawing"/>
        </emma:interpretation>
      </emma:emma>
    </inkml:annotationXML>
    <inkml:trace contextRef="#ctx0" brushRef="#br0">43 46 346 0,'-2'-10'684'0,"-2"1"-101"0,3 2-43 0,-1 1-17 0,1 2-18 0,-1 1-36 15,0-1-48-15,2 4-48 0,-1-4-51 0,1 4-38 16,0 0-29-16,0 0-29 0,0 0-19 0,-4 12-12 16,1 6-17-16,0 3-13 0,-1 1-19 0,0 14-15 15,2 1-9-15,-2 0-12 0,2-10-13 0,-1 13-7 16,3-4-12-16,0 0-6 0,4-1-6 0,-3-9-7 0,0-4-14 16,2-2-29-16,-1-1-50 0,2-2-41 15,0-6-59-15,-1-2-65 0,-1 0-74 0,1-4-73 0,-1-3-90 16,-2-2-368-16,0 0-968 0,18-8 262 0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5.1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DDE99B6-85F2-422F-B886-9A36FE94A384}" emma:medium="tactile" emma:mode="ink">
          <msink:context xmlns:msink="http://schemas.microsoft.com/ink/2010/main" type="inkDrawing"/>
        </emma:interpretation>
      </emma:emma>
    </inkml:annotationXML>
    <inkml:trace contextRef="#ctx0" brushRef="#br0">50-1 364 0,'-5'1'237'16,"5"-1"-27"-16,-9 1-16 0,4 1-7 0,0-1 1 16,5-1 1-16,-7 1 22 0,7-1 11 0,0 0 9 15,-7 2 14-15,7-2 11 0,0 0 13 0,-7 0 0 16,7 0-3-16,0 0-15 0,0 0-13 0,0 0-14 16,-6 1-22-16,6-1-22 0,0 0-12 0,0 0-20 15,0 0-15-15,0 0-14 0,0 0-8 0,10 9 6 16,-1-2 2-16,-2 1-3 0,-1 0-10 0,3 9-3 0,0-1-6 15,-2 0-4-15,-2 2-11 0,1 0 2 0,-5 2-13 16,-2-2-17-16,-2 2-35 0,-1-2-50 0,-1-2-65 16,-2 0-78-16,-1-1-73 0,0-4-95 0,1-6-104 15,1-1-249-15,2-3-835 0,4-1 225 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5.4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1140D4D-20E5-4D77-BC57-02262A88B949}" emma:medium="tactile" emma:mode="ink">
          <msink:context xmlns:msink="http://schemas.microsoft.com/ink/2010/main" type="inkDrawing"/>
        </emma:interpretation>
      </emma:emma>
    </inkml:annotationXML>
    <inkml:trace contextRef="#ctx0" brushRef="#br0">37 17 489 0,'-3'4'512'16,"3"-4"-38"-16,0 0-18 0,0 0-29 0,0 0-30 0,0 0-32 15,0 0-40-15,9-1-26 0,-9 1-28 16,0 0-27-16,10-3-23 0,-7 2-22 0,1 0-23 15,-1-1-17-15,1-1-22 0,-4 3-44 0,4-3-40 0,-4 3-40 16,0 0-43-16,-1-5-28 0,1 5-17 0,0 0-8 16,-10-2 4-16,10 2 3 0,-12 1 11 0,4 2 10 15,-1 0 10-15,0 0 2 0,3 0 18 0,0 1 15 16,2 0 16-16,2 2 13 0,-1-3 14 0,2 3 20 0,1 0 4 16,2 4 9-16,2-3-3 0,2 3-7 0,1-3 1 15,7 5-4-15,-1-4-7 0,3-1-10 0,3-1-31 16,0-4-49-16,1 2-62 0,-5-3-94 0,-1-2-99 15,-4-3-330-15,6-3-754 0,-3 1 205 0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6.7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A0A1928-6143-493C-93BD-A39B99989667}" emma:medium="tactile" emma:mode="ink">
          <msink:context xmlns:msink="http://schemas.microsoft.com/ink/2010/main" type="inkDrawing"/>
        </emma:interpretation>
      </emma:emma>
    </inkml:annotationXML>
    <inkml:trace contextRef="#ctx0" brushRef="#br0">75 16 339 0,'1'-3'479'15,"-1"3"-36"-15,1-6-26 0,-1 6-15 0,1-4-17 16,-1 4-24-16,1-4-26 0,-1 4-32 0,0 0-33 0,0 0-31 16,0 0-23-16,0 0-7 0,1 19-1 0,-2 6-11 15,-2 16-17-15,-4 38-13 0,-4-4-15 0,5-19-13 16,-1 22-9-16,-2-22-3 0,1 26 8 0,1-7 0 15,0-24-13-15,4-13 2 0,0 4-10 0,0-3-11 16,1-1-11-16,-1-11-29 0,3-4-42 0,0-3-56 16,0-1-58-16,2-5-73 0,-2-3-73 0,0-2-77 15,1-4-73-15,-1-5-353 0,0 0-891 0,0 0 239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08:16.7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68AF608-199A-439D-AA14-03CC81AA493A}" emma:medium="tactile" emma:mode="ink">
          <msink:context xmlns:msink="http://schemas.microsoft.com/ink/2010/main" type="inkDrawing" rotatedBoundingBox="3660,5880 14580,6037 14575,6366 3655,6209" shapeName="Other"/>
        </emma:interpretation>
      </emma:emma>
    </inkml:annotationXML>
    <inkml:trace contextRef="#ctx0" brushRef="#br0">-6 54 263 0,'0'0'328'0,"0"0"-42"0,0 0-27 15,0 0-24-15,0 0-31 0,0 0-16 0,-9 0-18 16,9 0-15-16,0 0-10 0,0 0 1 0,0 0 1 0,0 0-1 15,0 0-5-15,0 0-6 0,0 0-10 16,0 0-3-16,0 0-12 0,0 0 4 0,0 0-2 0,32-2-6 16,-26 1-7-16,-6 1 3 0,14 0-11 0,-2 0-16 15,0 0-7-15,3 0-3 0,-4-2-7 0,1 0-4 16,1 2-10-16,1 0-9 0,8 2 10 0,1-2-8 16,-6-2-3-16,6 2 0 0,-2 0-7 0,4 2 1 15,-5-2-6-15,4 3 7 0,-2-2-12 0,2 0-2 0,-6 2-1 16,5-1-3-16,1-2 0 0,-2 3-3 15,5-3 2-15,-4 3-1 0,2-3-1 0,-3 1 4 0,1 2-6 16,1-3-3-16,-1 2 5 0,0-1-1 0,2-1 1 16,-1 3-3-16,-2 0 4 0,0 0-2 0,1-3 0 15,0 1-3-15,-1 0 11 0,0-1-1 0,0 2-1 16,-5-1-2-16,5 2-5 0,-3-2 3 0,2-2 1 16,4 2 0-16,-4-1 0 0,3 1-3 0,-1-1 3 15,2 0-3-15,-2 0 0 0,4 0-2 0,-1 2 1 16,2-4 0-16,-2 2-1 0,3 0-3 0,-1-1-1 0,2 1-1 15,-2 0 4-15,2 1-2 0,-1-2 0 16,-2 1 0-16,3 0-2 0,-2-1-1 0,0-2 1 0,-3 2 2 16,3-1-2-16,-1 1 1 0,-2 0-3 0,-2-2 4 15,0 2-1-15,2-2 4 0,-3 3-3 0,-1-3-2 16,3 3 2-16,-2-2-3 0,2 2 1 0,-4-3 3 16,-1 2-3-16,-5 0-3 0,2 1 12 0,7 0-13 15,-6-2 3-15,-1 0 1 0,6 2-2 0,0 0-1 0,-5 0 2 16,5 0 2-16,-4 0 0 0,3 0-1 15,3 2-2-15,-3-4 5 0,2 2-4 0,1 4 1 0,0-3-2 16,1-1 4-16,0 1-2 0,1-1 1 0,-1 0-8 16,3 0 9-16,-1-1 2 0,2 2-5 15,1-2 1-15,-1 1 1 0,0-1 2 0,-3 1-1 0,4-2-5 16,-1 2 6-16,0-2-2 0,-1 2-2 0,4 0 0 16,-4-1-1-16,-1 1 6 0,1 0-6 0,1-2 0 15,1 4 4-15,-4-2-4 0,4-2 2 0,1 1 3 16,-3 1-4-16,1-2-1 0,2 2-2 0,0-1 4 15,-3 0 1-15,3 0 1 0,-3-1-4 0,2 0 3 0,1 2 2 16,15 0 2-16,-3 0-4 0,-7 0-1 0,-8 0 0 16,-1-2 6-16,2 2-9 0,2 0-4 0,-2 0 4 15,2 0 8-15,-2 0-7 0,0 0 6 0,2 0-4 16,-1-1 0-16,1 2 0 0,-1 1 4 0,-2-2-2 16,2-2-2-16,-4 4 1 0,2-2-2 0,-3 0 1 15,2 0 1-15,0 0 2 0,-1 0-3 0,3 0 1 0,-2 0 1 16,-2 0-1-16,-1 0-2 0,4 0 2 0,0 0-2 15,-3 0 2-15,0 0-4 0,3 0 3 0,-1 0 0 16,-1-2-2-16,2 2 2 0,-2-1 2 0,2 1-1 16,-2 0-1-16,0-1 1 0,4 2 0 0,-2-1-4 15,-1 0 7-15,1 0-6 0,3 0 0 0,-4 1-6 16,2 1 1-16,2-2 3 0,-2 0 1 0,0 0-3 16,1 2 1-16,0-2-3 0,-2-2 9 0,-2 4-5 15,-1 0-2-15,3-4 4 0,-3 0-1 0,-2 2 0 16,0 0 4-16,2 0-1 0,-1 0-3 0,-1 0 6 0,-1-2 2 15,3 2-11-15,-8-1 5 0,0 1 0 16,5 0-1-16,-1 0 3 0,-3-1-1 0,-2 1 4 0,7 0-4 16,-1-2 0-16,0 1 0 0,0 0 1 0,1-1-3 15,-1 2 5-15,1-1-3 0,-1 1 5 0,2 0-7 16,-1-1-3-16,-1-1 4 0,0 1-1 0,3 1 0 16,1-1 0-16,-1 1-1 0,1-2 1 0,0 1 4 0,1 1-2 15,1-1-6-15,-1 1 15 0,1 0-12 0,-2-2 3 16,1 2 0-16,-1 0-5 0,0 0 1 0,1 2 5 15,-2-4-5-15,-3 2 1 0,2 2 1 0,2-2 2 16,-2-2 7-16,-1 4-10 0,-1-2 3 0,1-2 0 16,1 1-1-16,-1 1 4 0,-3 0 2 0,4-1-7 15,-1 1 4-15,-1 1-2 0,1-1 0 0,-1-3 3 16,2 1-2-16,-1 2-1 0,1 0-4 0,0-3 7 16,3 3-1-16,-1 0-1 0,0 0-4 0,0-1 0 15,4 0 3-15,-1 1 0 0,-2-1 1 0,1-1 2 16,0 2 1-16,0 0-2 0,-2-2 0 0,3 2 2 15,-2-4 2-15,-1 4-1 0,-2 0 4 0,1-2-1 0,-1 1 2 16,2 1 3-16,-3-1-5 0,1 1 3 0,-1-2 1 16,1 0-7-16,-8 2 2 0,5-2-4 0,-3 2-1 15,4 0 3-15,-4-1-2 0,-2 2 4 0,7 1-7 0,-6-2 0 16,-1 0 2-16,8 1 0 0,-2-1-1 16,1 1 2-16,-1 1 1 0,3-1-3 0,0 0 6 0,-2 1-1 15,3-1 0-15,-2-1 3 0,2 1 2 0,-1 1-2 16,-2-2 2-16,2 2-3 0,0 0-2 15,-1-2-1-15,0 1 0 0,1 0-2 0,1 0-3 0,-2 0 9 16,0 3-8-16,3-2 0 0,-1-1 2 0,0 0-1 16,0 2 1-16,2-2-1 0,2 1 0 0,-1 0-1 15,0 1 2-15,-1-2-1 0,1 2 0 0,-2 0-2 16,0-1-4-16,1 0 4 0,-2 2-1 0,0-3 3 0,-1-1-3 16,-2 2 1-16,2 3 1 0,-1-5 0 15,-1 5-1-15,-1-3-1 0,1 1 2 0,-1-1 1 0,0 1 1 16,0 1-5-16,1-1 3 0,1-1-3 0,-2 1 1 15,-5-2 0-15,8 1 3 0,-2-1-1 0,1 0-2 16,2 2 4-16,0 0-4 0,3-2 4 0,-2 0-2 16,0 1 3-16,1-2 2 0,1 2-5 0,2-1 3 15,-3-1 0-15,1 1-4 0,2 1 2 0,-2 2 0 16,0-4 4-16,0 1-1 0,-1 1-2 0,0-1-2 16,1 3 3-16,0-3-1 0,-1 1-2 0,-1 0-6 0,1-1 9 15,2 1-3-15,-3-1 1 0,1 2-1 0,-2-2 1 16,1 1-2-16,-1 1-5 0,2 0 6 0,1-1 1 15,1 1 3-15,14 1 0 0,2-1 4 0,-10 0 8 16,12 4 1-16,0-2 2 0,2 1 1 0,0 0 1 16,1 0-2-16,-3-2 4 0,3 1 0 0,0 0-1 15,0 1 1-15,-1 1-2 0,0 1 1 0,-1 1-2 16,-3-2 0-16,5 0 1 0,-2 0-4 0,4 0 1 0,-3-1-5 16,4 2 0-16,0 0-2 0,2-1-1 0,44 10-1 15,-36-8 1-15,-16-1-3 0,6-1-2 0,3 1-1 16,0-2 2-16,-3 0-1 0,2 2 0 0,-4-4-1 15,3 2-1-15,-6 0 1 0,-2-1-3 16,-4-3 1-16,-7 0-2 0,-10 0-2 0,-2-2-6 0,-9 0-22 16,-2-2-28-16,-4 0-40 0,-1 1-44 0,-6-3-38 15,-2 4-32-15,-5-9-48 0,-6 0-54 0,-26-14-293 16,-7-4-729-16,-50-21 198 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7.0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3E6A42E-3419-4806-BFA1-83594D57F172}" emma:medium="tactile" emma:mode="ink">
          <msink:context xmlns:msink="http://schemas.microsoft.com/ink/2010/main" type="inkDrawing"/>
        </emma:interpretation>
      </emma:emma>
    </inkml:annotationXML>
    <inkml:trace contextRef="#ctx0" brushRef="#br0">17-2 522 0,'-11'1'445'16,"11"-1"-35"-16,0 0-40 0,0 0-27 0,0 0-23 0,-2 3-21 15,2-3-5-15,-2 6-4 0,1 3-15 0,0 0-11 16,1 8-11-16,0 2-18 0,0 2-14 0,0 2-18 16,1 13-11-16,0-1-27 0,1-1-8 0,-1-6-10 15,0 7-20-15,0-9-9 0,1-3-12 0,0-1-11 0,1 0-8 16,0-4-26-16,1 0-31 0,-1-3-42 0,-2-5-51 16,2-1-53-16,-1-3-48 0,1 0-42 0,-2-4-53 15,-1-2-77-15,0 0-336 0,0 0-806 0,6-14 218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7.3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1E41C7E-7BB8-44E8-9088-76531345846F}" emma:medium="tactile" emma:mode="ink">
          <msink:context xmlns:msink="http://schemas.microsoft.com/ink/2010/main" type="inkDrawing"/>
        </emma:interpretation>
      </emma:emma>
    </inkml:annotationXML>
    <inkml:trace contextRef="#ctx0" brushRef="#br0">15 0 676 0,'0'0'495'0,"0"0"-78"0,0 0-34 0,0 0-25 0,0 0-15 0,-8 20-27 16,5-1-30-16,0 1-18 0,2 4-23 0,1 14-14 15,0 2-13-15,2 0-16 0,1-2-11 0,1 2-18 16,-1-3-12-16,1 1-16 0,1-10-10 0,0-4-14 15,-2-1-20-15,2-2-13 0,-1-1-27 0,0-5-40 16,-1-2-49-16,-2-3-54 0,1-2-50 0,0-3-53 0,-2-1-63 16,0-4-98-16,0 0-289 0,0 0-763 0,0 0 207 15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A6778E3-B15D-44AC-8EA9-3244C2BC0EF3}" emma:medium="tactile" emma:mode="ink">
          <msink:context xmlns:msink="http://schemas.microsoft.com/ink/2010/main" type="inkDrawing"/>
        </emma:interpretation>
      </emma:emma>
    </inkml:annotationXML>
    <inkml:trace contextRef="#ctx0" brushRef="#br0">0 0 5448 0,'0'0'296'15,"0"0"-156"-15,0 0-71 0,0 0-12 0,0 0 28 0,0 0 1 16,0 0-9-16,0 0-17 0,0 0-10 0,0 0-4 16,0 0-10-16,33 3-7 0,-16-1-44 0,-2-2-56 31,-3 2-78-31,7 1-88 0,-4-1-95 0,-3-2-109 0,0 0-282 16,-12 0-868-16,17-2 235 0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7.79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3A71738-5117-43DD-A5A6-AD4B91D87096}" emma:medium="tactile" emma:mode="ink">
          <msink:context xmlns:msink="http://schemas.microsoft.com/ink/2010/main" type="inkDrawing"/>
        </emma:interpretation>
      </emma:emma>
    </inkml:annotationXML>
    <inkml:trace contextRef="#ctx0" brushRef="#br0">161-1 328 0,'-7'0'355'0,"0"1"-61"16,-2-1-46-16,0 2-32 0,2 0-28 0,-1 2-26 0,-1 2-18 16,-2-1-15-16,-5 4-11 0,3-1-12 0,2-1-11 15,2-2 8-15,1 3 6 0,-1-1 11 0,2 0 3 0,1-2 3 16,2 1 12-16,-1-3-6 0,3 2 4 0,1 0 9 15,-2-1 5-15,3 1 2 0,0-2 3 0,1 0-10 16,1 1-9-16,1-1-8 0,2 0-9 0,4 3-13 16,-1-3-11-16,2 1-11 0,0-1-9 0,1 0-26 15,0-1-32-15,0 0-42 0,8 0-51 0,-5-1-46 0,-4-2-46 16,-2-1-62-16,-1 0-69 0,-2-3-250 0,-1 1-658 16,-1-1 178-16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8.31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3D9BDBE-0723-45C5-AF08-49B022398E33}" emma:medium="tactile" emma:mode="ink">
          <msink:context xmlns:msink="http://schemas.microsoft.com/ink/2010/main" type="inkDrawing"/>
        </emma:interpretation>
      </emma:emma>
    </inkml:annotationXML>
    <inkml:trace contextRef="#ctx0" brushRef="#br0">0 22 611 0,'0'0'398'0,"0"0"-42"0,0 0-21 0,0 0-14 0,0 0-22 15,0 0-21-15,0 0-26 0,0 0-23 0,3 22-18 16,-2-12-23-16,2-1-18 0,-2 2-18 0,3-2-15 16,0 7-14-16,1-3-12 0,-3-1-13 0,2-4-21 15,1 0-43-15,0 0-44 0,1-1-36 0,2 0-36 0,-2-4-26 16,2-2-34-16,2 0-31 0,-1-2-28 0,3 0-33 15,-2-3-10-15,0-3-5 0,6-5-141 0,-3 0-469 16,1-2 131-16,-4 1 1836 0,-1-4-1198 0,-1 5 67 16,-3 0 49-16,-3 2 54 0,1 0 39 0,-2 3 18 15,0 2 5-15,-2-1 2 0,0 2 0 0,1 0-7 0,0 4-6 16,-3-6-11-16,3 6-9 0,-2-3-13 31,2 3-9-31,0 0-5 0,0 0 4 0,0 0-3 0,0 0 2 16,0 0-6-16,-9 10-7 0,8-5 9 0,-1 0-10 15,4 5-1-15,-2-3-11 0,0 3-5 0,2-2-1 16,-1 1-3-16,2 0-1 0,1-2-4 0,1 1-9 16,-1-1-12-16,-1-3-21 0,2 1-28 0,0-3-15 0,0 0-24 15,2-1-18-15,-7-1-14 0,10-1-11 16,1-1-9-16,-5-3 10 0,3 0 8 0,-3-2 22 16,0-1 27-16,-1-2 41 0,4-6 38 0,-3 4 58 0,-2 3 47 15,-1 0 47-15,-1 4 33 0,1 0 20 0,-2-1 12 16,0 3-5-16,-1-1-7 0,0 4-19 0,3-6-24 15,-3 6-27-15,1-3-11 0,-1 3-17 0,0 0-10 16,0 0-5-16,-1 16-11 0,-2 5-7 0,0 13-13 0,-4 3-13 16,3 4-6-16,-2 1-9 0,0 3-2 0,1-1-6 15,1-2-4-15,-1 0-5 0,0-2-4 0,1-3-4 16,0-2-4-16,0-9-10 0,1-6-23 0,-2-1-43 16,3-2-64-16,-2-3-59 0,2-5-86 0,-2-2-81 15,-1-3-120-15,2-2-378 0,3-2-997 0,0 0 268 0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8.5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426E7A4-DF96-4DFC-A5CF-2494B1F57086}" emma:medium="tactile" emma:mode="ink">
          <msink:context xmlns:msink="http://schemas.microsoft.com/ink/2010/main" type="inkDrawing"/>
        </emma:interpretation>
      </emma:emma>
    </inkml:annotationXML>
    <inkml:trace contextRef="#ctx0" brushRef="#br0">0 23 727 0,'0'0'511'15,"0"0"-25"-15,0 0-27 0,0 0-45 0,13-8-47 16,-3 6-43-16,-2-1-38 0,0 1-32 0,-2-1-25 0,0 3-30 16,-1-2-39-16,-5 2-70 0,7-3-91 0,-7 3-102 15,0 0-135-15,0 0-333 0,0 0-685 0,0 0 186 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8.6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64B6EC0-128D-4BCA-8C6D-9B472A37FAD2}" emma:medium="tactile" emma:mode="ink">
          <msink:context xmlns:msink="http://schemas.microsoft.com/ink/2010/main" type="inkDrawing"/>
        </emma:interpretation>
      </emma:emma>
    </inkml:annotationXML>
    <inkml:trace contextRef="#ctx0" brushRef="#br0">0 57 4066 0,'9'0'616'0,"-4"0"-323"0,-5 0-138 0,10-5-40 16,-4 2 0-16,1 0-7 0,2 0-15 0,1-3-24 0,1 2-15 15,8-2-12-15,-6 1-49 0,0 0-73 0,-2 3-83 16,-1-3-108-16,-1 1-116 0,-1 2-277 0,-3 0-798 16,-2-1 217-16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8.9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D85EF33-F2A5-4A26-A3B0-882ABA1DAD06}" emma:medium="tactile" emma:mode="ink">
          <msink:context xmlns:msink="http://schemas.microsoft.com/ink/2010/main" type="inkDrawing"/>
        </emma:interpretation>
      </emma:emma>
    </inkml:annotationXML>
    <inkml:trace contextRef="#ctx0" brushRef="#br0">2-6 292 0,'1'-4'569'0,"-1"4"-64"0,0 0-41 0,0 0-41 0,0 0-33 16,0 0-30-16,0 0-23 0,0 0-25 0,-2 14-20 15,2-6-25-15,-1 3-20 0,1 6-17 0,1 1-20 16,-2 1-22-16,2 0-18 0,1 2-16 0,0-1-18 16,-1 0-11-16,0 0-13 0,3-2-17 0,-2-2-20 15,1 1-37-15,1-6-48 0,-3-2-67 0,2 0-77 0,-2-3-77 16,0 0-76-16,-1-6-111 0,-2 5-242 0,2-5-794 15,0 0 215-15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9.1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0E3E49E-5630-45C2-87F1-1FCAFB517378}" emma:medium="tactile" emma:mode="ink">
          <msink:context xmlns:msink="http://schemas.microsoft.com/ink/2010/main" type="inkDrawing"/>
        </emma:interpretation>
      </emma:emma>
    </inkml:annotationXML>
    <inkml:trace contextRef="#ctx0" brushRef="#br0">8 65 5460 0,'0'0'588'0,"-4"-3"-288"0,4 3-145 16,0 0-32-16,-4-3 15 0,4 3 17 0,0 0 6 15,6-6-24-15,2 4-21 0,4-2-8 0,8-2-15 16,1 1-8-16,2-1-12 0,-2 3-7 0,1-2-1 0,-3 1-11 16,0 2-8-16,0 0-23 0,-6 1-46 0,-2-1-54 15,-3 0-65-15,-1 2-70 0,-1-2-80 0,-1 1-69 16,0-2-130-16,-5 3-389 0,5-4-1059 0,-5 4 283 16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9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E91A9A4-AA37-419B-98DD-73DD54345DDC}" emma:medium="tactile" emma:mode="ink">
          <msink:context xmlns:msink="http://schemas.microsoft.com/ink/2010/main" type="inkDrawing"/>
        </emma:interpretation>
      </emma:emma>
    </inkml:annotationXML>
    <inkml:trace contextRef="#ctx0" brushRef="#br0">81 0 776 0,'0'0'637'0,"0"0"-112"0,-1 5-63 15,1-5-50-15,0 6-47 0,0 0-46 0,0 11-33 16,-2 3-34-16,-2 2-22 0,-1 12-28 0,0-6-21 16,0-6-17-16,-1 2-41 0,-1-2-68 0,-2 1-86 15,2 0-84-15,0-6-82 0,-1 1-88 0,1-8-314 0,3 0-719 16,0-6 194-16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4:57:30.7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2794A73-0785-4229-BEC9-F2EFF9B48C73}" emma:medium="tactile" emma:mode="ink">
          <msink:context xmlns:msink="http://schemas.microsoft.com/ink/2010/main" type="writingRegion" rotatedBoundingBox="337,1231 13020,1040 13071,4436 388,4628"/>
        </emma:interpretation>
      </emma:emma>
    </inkml:annotationXML>
    <inkml:traceGroup>
      <inkml:annotationXML>
        <emma:emma xmlns:emma="http://www.w3.org/2003/04/emma" version="1.0">
          <emma:interpretation id="{F8D08BA2-8DBE-4C4B-9781-AB15C9519781}" emma:medium="tactile" emma:mode="ink">
            <msink:context xmlns:msink="http://schemas.microsoft.com/ink/2010/main" type="paragraph" rotatedBoundingBox="378,1166 6776,1210 6770,2064 373,2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D12B4C-D715-4369-B702-9262CF86E848}" emma:medium="tactile" emma:mode="ink">
              <msink:context xmlns:msink="http://schemas.microsoft.com/ink/2010/main" type="line" rotatedBoundingBox="378,1166 6776,1210 6770,2064 373,2020"/>
            </emma:interpretation>
          </emma:emma>
        </inkml:annotationXML>
        <inkml:traceGroup>
          <inkml:annotationXML>
            <emma:emma xmlns:emma="http://www.w3.org/2003/04/emma" version="1.0">
              <emma:interpretation id="{1F3EECBF-074D-427C-AA28-EE2F8CAE6906}" emma:medium="tactile" emma:mode="ink">
                <msink:context xmlns:msink="http://schemas.microsoft.com/ink/2010/main" type="inkWord" rotatedBoundingBox="378,1248 2879,1265 2876,1795 374,1778"/>
              </emma:interpretation>
              <emma:one-of disjunction-type="recognition" id="oneOf0">
                <emma:interpretation id="interp0" emma:lang="en-US" emma:confidence="0.5">
                  <emma:literal>Declarative</emma:literal>
                </emma:interpretation>
                <emma:interpretation id="interp1" emma:lang="en-US" emma:confidence="0">
                  <emma:literal>Declaration</emma:literal>
                </emma:interpretation>
                <emma:interpretation id="interp2" emma:lang="en-US" emma:confidence="0">
                  <emma:literal>Didactive</emma:literal>
                </emma:interpretation>
                <emma:interpretation id="interp3" emma:lang="en-US" emma:confidence="0">
                  <emma:literal>Declaratives</emma:literal>
                </emma:interpretation>
                <emma:interpretation id="interp4" emma:lang="en-US" emma:confidence="0">
                  <emma:literal>Declarations</emma:literal>
                </emma:interpretation>
              </emma:one-of>
            </emma:emma>
          </inkml:annotationXML>
          <inkml:trace contextRef="#ctx0" brushRef="#br0">14-3 421 0,'0'0'526'0,"0"0"-77"0,-4-5-45 0,4 5-36 0,0 0-36 16,0 0-39-16,0 0-34 0,0 0-30 0,0 0-30 15,0 0-25-15,0 0-14 0,0 0-17 0,0 0-14 0,-5 18-11 16,5-2-10-16,-1 5-14 0,1-1-4 0,0 3-11 16,-2-1-8-16,2-1-4 0,0 0-6 0,-1-1-6 15,0 2-8-15,2-3-4 0,-2 1 0 0,1-1-10 16,0-5-17-16,0-2-32 0,0-1-40 0,1-2-46 15,-1 0-48-15,1-3-47 0,-1-6-52 0,0 10-52 0,-1-8-238 16,1-2-647-16,0 0 175 0</inkml:trace>
          <inkml:trace contextRef="#ctx0" brushRef="#br0" timeOffset="484.2592">-93 42 485 0,'0'0'406'0,"0"0"-33"0,0 0-15 0,0-5-11 15,0 5-10-15,0 0-4 0,8-8-5 0,-4 5-8 16,2 0-13-16,-1 0-12 0,0 1-20 0,0 0-20 15,-5 2-21-15,12-4-17 0,-2 2-24 0,0 2-12 0,1 0-19 16,-1 2-12-16,2 3-13 0,0 1-16 0,3 8-3 16,-2 4-15-16,0 4-8 0,-2 16-14 0,-4-1-9 15,-5 5-13-15,-2-3-31 0,-4 0-33 0,-2-1-32 16,-4-1-25-16,0-1-19 0,-1-10-17 0,0-4-13 16,2-3-6-16,-4-3-5 0,1 1-7 0,-1-4-1 0,2-1-11 31,2-5-19-31,1-2-15 0,0-3-26 0,0-2-28 0,8 0-29 0,-12-7-39 15,8 0-253-15,-4-4-662 0,6-1 182 0</inkml:trace>
          <inkml:trace contextRef="#ctx0" brushRef="#br0" timeOffset="1058.3072">254 241 611 0,'0'0'386'15,"0"0"-40"-15,0 0-31 0,0 0-22 0,0 0-23 0,0 0-31 16,0 0-19-16,0 0-18 0,0 0-9 0,0 0-14 15,0 0-8-15,0 0-14 0,0 0-15 0,0 0-14 16,0 0-8-16,0 0-15 0,0 0-10 0,0 0-11 16,0 0-7-16,0 0-8 0,0 0-10 0,0 0-15 15,0 0-10-15,0 0-5 0,0 0-20 0,0 0-35 0,19-5-35 16,-19 5-24-16,0 0-16 0,-2-8-10 0,2 8 5 16,-5-7 0-16,2 5 14 0,3 2 10 0,-9-6 6 15,4 4 10-15,1-1 8 0,4 3 13 0,-9-2 14 16,9 2 5-16,-8-2 10 0,8 2 4 0,0 0-1 0,-10-1 0 15,10 1 7-15,0 0 14 0,-5 7 14 0,4-2 10 16,-1-1 10-16,2 2 5 0,2 4 2 0,0-2 4 16,1 1 4-16,0 0 5 0,1 1 5 0,0-1-4 15,1 0-11-15,2-1 4 0,0 0-3 0,1-2-22 16,0 2-34-16,2-2-52 0,0 0-65 0,2-2-76 16,-4-1-107-16,2-1-168 0,1-1-568 0,-11-1 158 15</inkml:trace>
          <inkml:trace contextRef="#ctx0" brushRef="#br0" timeOffset="1628.3246">529 216 545 0,'-5'3'268'0,"5"-3"-37"0,-7 6-31 0,5-2-25 15,-2 0-21-15,-3 3-16 0,0 2-19 0,-2 0-11 0,2-1-15 16,-1 0-7-16,2 1-10 0,0 0-6 0,1-1-10 15,2 0-1-15,-1-1 1 0,0 0 2 0,2-1-1 16,1-2 5-16,1 2 4 0,1-3-1 0,-1 1 7 16,4-1 3-16,-1 1 2 0,1-2-7 0,1 0-7 0,1 0-4 15,5-2-2-15,1-2-7 0,0 0-8 0,7-2-6 16,-5-2-22-16,4 0-12 0,-5-3-17 0,-1 1-15 16,3-5-14-16,-2-3-11 0,-1 1-13 0,-2-4-14 15,-2 2 0-15,0-1-1 0,-4-3 4 0,3 3 2 0,-4 2 7 16,-2-3 2-16,2 3 15 0,-2-2 13 0,0 4 16 15,-1 1 22-15,2 2 18 0,-1 3 17 0,-1-1 22 16,0 2 20-16,0 1 23 0,0 1 17 0,0 0 10 16,0 5 10-16,0-8 9 0,0 8-4 0,0-5-9 0,0 5-12 15,0 0-11-15,0 0-13 0,-1-6-10 0,1 6-4 16,0 0-6-16,0 0-6 0,0 31-6 16,0-10-9-16,0 4-4 0,-2 10-1 0,1 3-9 0,1-3-2 15,0 2-6-15,0-9-2 0,3 9-4 0,1-8 3 16,-3-5-11-16,2 0-21 0,-1-4-34 0,2 0-37 15,0-3-49-15,2-4-40 0,-4-2-51 0,4-4-38 16,-2-2-62-16,0-3-200 0,-4-2-608 0,0 0 166 0</inkml:trace>
          <inkml:trace contextRef="#ctx0" brushRef="#br0" timeOffset="2357.3758">944 249 290 0,'-7'1'248'0,"7"-1"-23"0,0 0-22 0,-6 4-4 0,6-4-4 15,-6 2-4-15,2 1-9 0,4-3-12 0,-11 5-16 16,6-2-9-16,-3 2-18 0,-2 1-9 0,4-1-10 31,-3 0-12-31,3-1-5 0,0 3-12 0,2-3 6 16,-4 3-7-16,4 1-3 0,0-4-9 0,0 1 5 15,1 1-4-15,3-1-3 0,-3-2-4 0,3-3-6 0,0 9-1 16,0-9-4-16,0 8 0 0,2-5 7 16,-2-3-6-16,4 8-8 0,-4-8 4 0,8 3-1 0,-8-3-3 15,8 4-9-15,-8-4-4 0,13 0-12 0,-13 0-12 16,13-1-12-16,-4-2-19 0,-1 1-4 0,0-2-7 0,-2 2 0 15,0-2-8-15,0 0-5 0,-3 1 10 16,1 0 7-16,-4 3-1 0,7-6-3 0,-5 2 8 16,0 1 7-16,-2 3 8 0,4-5 13 0,-4 5 11 0,1-5 12 15,-1 5 7-15,0 0 10 0,0 0-3 0,4-6-3 16,-4 6 9-16,0 0-8 0,0 0-3 0,4-5-8 16,-4 5-2-16,0 0 4 0,0 0-6 0,0 0-5 15,4-3-1-15,-4 3-1 0,0 0-3 0,0 0-3 0,0 0 3 16,0 0-3-16,0 0 1 0,0 0 1 0,0 0-1 15,0 0 1-15,20 7 0 0,-16-5-3 0,3 1 6 16,2 1-4-16,2 1-5 0,-1-1 7 0,0-2-6 16,1 2-4-16,0-2-9 0,2-1-6 0,-1 0-17 15,0-1-12-15,0-1-19 0,0 0-17 0,-1-3-13 0,0 1-11 16,1-2-3-16,-4-1-11 0,0-1-12 0,-1 2-9 16,-2-3 5-16,-1 2 12 0,-3-2 11 0,-1 3 20 15,0 5 21-15,-2-10 26 0,-1 5 12 0,-1-1 14 16,1 2 14-16,3 4 18 0,-6-8 15 0,2 5 11 15,1-1 10-15,3 4 4 0,-5-6 1 0,2 3 5 16,3 3 4-16,0 0-1 0,-5-5-1 0,5 5 0 16,0 0 5-16,0 0-1 0,-3-6 1 0,3 6 1 0,0 0 3 15,0 0 2-15,0 0 3 0,0 0-2 0,0 0 7 16,8-7 11-16,-8 7-3 0,0 0 8 0,0 0-8 16,0 0-7-16,27 12-1 0,-17-6-12 0,-1 3-5 15,-2-2-5-15,0 2-6 0,5 6-12 0,-1 1-9 0,-2-4-31 16,-1-1-37-16,-4-3-40 0,3 0-44 0,-2 2-44 15,1-3-49-15,2 1-44 0,-4-3-231 0,-4-5-585 16,13 4 160-16</inkml:trace>
          <inkml:trace contextRef="#ctx0" brushRef="#br0" timeOffset="3033.4225">1510 273 260 0,'0'0'293'0,"-8"3"-47"0,8-3-34 0,-10 1-16 16,4 1-25-16,2-1-14 0,-6 4-9 0,0-1-12 0,0 1-12 15,1 0-11-15,0-1-5 0,1 1-6 16,2 0-11-16,-3 1-3 0,2-2-7 0,2 0-9 16,1 1-5-16,4-5 7 0,-6 5-4 0,6-5 2 0,-5 4-2 15,5-4 1-15,-3 4 2 0,3-4 4 0,0 0-1 16,0 0 6-16,0 0 7 0,5 9-1 0,-5-9-6 16,9 4 0-16,-9-4-6 0,12 0-5 0,-12 0-4 15,23-3-15-15,-15 1-1 0,1-1-3 0,0 1-2 0,-1 0 5 16,-8 2-27-16,14-2-8 0,-9-1-4 0,-5 3-7 15,9-2-4-15,-9 2-12 0,0 0-5 0,8-2-6 16,-8 2-2-16,0 0-2 0,0 0 2 0,0 0 0 16,6-3 3-16,-6 3 1 0,0 0 1 0,0 0 3 15,0 0 1-15,0 0 0 0,0 0-1 0,0 0 4 16,0 0 0-16,0 0-1 0,0 0 5 0,8 5 2 16,-8-5 12-16,0 0 6 0,0 0 6 0,11 6 7 0,-6-5 0 15,-5-1 14-15,17 2-20 0,-6 0-1 0,1-4-8 16,-1 1-5-16,9-1-20 0,-4-4-15 0,-4 2-18 15,0-2-15-15,0 2-15 0,-1-3-7 0,-2-1-3 0,0 0-4 16,4-6 3-16,-5 0-2 0,-2 4 7 0,0-8 9 16,0-1 14-16,-4 0 18 0,2 0 13 0,-2-2 21 15,-2 0 21-15,1-1 22 0,-1 3 26 0,0 1 23 16,0 3 23-16,0 5 17 0,0 1 20 0,0 2 20 0,0 0 6 16,0 3 7-16,-1-1-3 0,1 5-14 0,-2-7-14 15,2 7-18-15,0-4-13 0,0 4-12 0,0 0-17 16,0 0-4-16,0 0-11 0,0 0-4 0,0 0-7 15,-4 23-5-15,3 0-4 0,0 2-5 0,-3 14-7 16,1 2 2-16,2-1-7 0,-1-1-2 0,1 0 0 0,0-2-12 16,2-9-33-16,0-4-43 0,1-1-45 0,-2-2-48 15,1-3-52-15,-1-5-59 0,1-2-61 0,1-6-305 16,-2-1-749-16,0-4 202 0</inkml:trace>
          <inkml:trace contextRef="#ctx0" brushRef="#br0" timeOffset="3257.7101">1697 168 3049 0,'0'0'458'0,"-7"-3"-213"0,7 3-85 15,0 0-35-15,0 0-14 0,0 0-10 0,0 0 1 16,0 0 5-16,0 0-6 0,0 0 4 0,0 0-2 0,20-2-6 16,-20 2-2-16,23 6-2 0,-13-1-2 0,1-2-10 15,0 4-2-15,-3-1-6 0,7 7-6 0,-3-3-6 0,0 5-9 31,-3-3 0-31,-1 4-13 0,-3-2-18 0,1-2-36 16,-5-2-47-16,2 0-56 0,-1 1-61 16,0-3-61-16,-2 0-75 0,0-8-337 0,-2 6-785 0,2-6 213 15</inkml:trace>
          <inkml:trace contextRef="#ctx0" brushRef="#br0" timeOffset="3375.5111">1848 103 606 0,'0'0'335'0,"-10"-4"-74"0,10 4-60 0,-10-2-78 0,10 2-101 0,-8 0-123 16,8 0-83-16,0 0-219 0,0 0 64 0</inkml:trace>
          <inkml:trace contextRef="#ctx0" brushRef="#br0" timeOffset="3669.5707">2009 169 269 0,'0'0'400'16,"-3"5"-75"-16,3-5-55 0,-5 10-32 0,4-4-33 0,-3 5-37 15,2-1-34-15,0 1-29 0,2 0-21 0,0 1-8 16,0-1-8-16,1 0-8 0,2-1 5 16,-3-1 5-16,4 1 27 0,-3-3 16 0,2 0 26 0,-1-3 35 15,1 1 12-15,-3-5 22 0,7 7 14 0,-5-5 5 16,-2-2 12-16,8 4-7 0,-8-4-8 0,11 0-10 15,-11 0-11-15,11-5-11 0,-3-1-13 0,2 0-24 16,-1-2-12-16,6-5-18 0,-6 2-7 0,-1 0-26 0,-1 1-28 16,-2 0-33-16,-2-2-36 0,-3 2-47 0,1-1-57 15,-1 1-64-15,-3 1-54 0,-2-1-55 0,0 2-67 0,1 2-330 16,0-1-812-16,4 7 219 0</inkml:trace>
          <inkml:trace contextRef="#ctx0" brushRef="#br0" timeOffset="4078.1356">2272 303 499 0,'0'0'402'0,"0"0"-48"0,0 0-30 0,0 0-24 0,0 0-25 0,0 0-22 16,0 0-21-16,0 0-17 0,0 0-25 0,0 0-13 15,0 0-19-15,0 0-15 0,0 0-10 0,0 0-16 16,0 0-13-16,0 0-30 0,0 0-23 0,0 0-35 16,0 0-24-16,0 0-14 0,0 0-10 0,0 0 3 15,0 0-2-15,-8-11-1 0,8 11 4 0,-8-3 6 0,8 3 5 16,-8-3 3-16,8 3 8 0,0 0 5 0,-9-2 20 15,9 2 7 1,0 0-3-16,0 0 4 0,0 0 1 0,0 0-5 16,0 0 6-16,0 0-6 0,0 0 20 0,0 0 5 0,-9 7 13 0,9-7 3 15,5 14 11-15,0-4-1 0,2 0 7 0,3 4-2 16,2 0 1-16,3-1-6 0,0-1-5 0,-3-1-12 16,0-4-41-16,4 2-49 0,-1-4-65 0,-2-2-89 15,-2-5-107-15,0 0-280 0,-2-4-688 0,-1-2 187 16</inkml:trace>
        </inkml:traceGroup>
        <inkml:traceGroup>
          <inkml:annotationXML>
            <emma:emma xmlns:emma="http://www.w3.org/2003/04/emma" version="1.0">
              <emma:interpretation id="{BC344870-E932-4FAB-9C32-F975D64629BA}" emma:medium="tactile" emma:mode="ink">
                <msink:context xmlns:msink="http://schemas.microsoft.com/ink/2010/main" type="inkWord" rotatedBoundingBox="3238,1186 6776,1210 6770,2064 3232,2040"/>
              </emma:interpretation>
              <emma:one-of disjunction-type="recognition" id="oneOf1">
                <emma:interpretation id="interp5" emma:lang="en-US" emma:confidence="0.5">
                  <emma:literal>Representation</emma:literal>
                </emma:interpretation>
                <emma:interpretation id="interp6" emma:lang="en-US" emma:confidence="0">
                  <emma:literal>Representations</emma:literal>
                </emma:interpretation>
                <emma:interpretation id="interp7" emma:lang="en-US" emma:confidence="0">
                  <emma:literal>Repreparation</emma:literal>
                </emma:interpretation>
                <emma:interpretation id="interp8" emma:lang="en-US" emma:confidence="0">
                  <emma:literal>Repreparations</emma:literal>
                </emma:interpretation>
                <emma:interpretation id="interp9" emma:lang="en-US" emma:confidence="0">
                  <emma:literal>Representatives</emma:literal>
                </emma:interpretation>
              </emma:one-of>
            </emma:emma>
          </inkml:annotationXML>
          <inkml:trace contextRef="#ctx0" brushRef="#br0" timeOffset="4909.1586">2780 98 550 0,'-4'-3'582'0,"4"3"-83"0,0 0-58 16,0 0-47-16,-4-3-45 0,4 3-43 0,0 0-38 0,0 0-29 15,0 0-29-15,0 0-14 0,-4 9-22 0,3 2-12 16,1 7-16-16,-1 4-18 0,1 0-13 0,0 2-8 16,2 1-11-16,-2-1-11 0,3 13-7 0,1-10-7 0,1-4-6 15,-1 1-8-15,1 0-5 0,-1-3-6 0,-1-1-7 16,2-2-11-16,0-3-10 0,-2-5-13 0,-1-1-17 16,1-1-5-16,0-4-8 0,-2 1-8 0,0 0-3 0,1-1-5 15,-2-4-4-15,2 5-1 0,-2-5-16 0,0 0-22 16,0 0-23-16,0 0-20 0,0 0 5 0,0 0 4 15,-5-28-3-15,2 9-1 0,-1-1 3 0,-1-4 8 16,0-14 7-16,0-2 15 0,1 2 22 16,-1-3 13-16,2 2 9 0,3 0 11 0,-1 10 13 0,2 5 20 15,0 3 25-15,1-1 29 0,-1 3 10 0,0 0 17 16,3 2 15-16,1-1 19 0,-2 5 19 0,1 2 12 16,0 2 8-16,1 0 5 0,-2 1 1 0,2 3-9 15,-2 0-11-15,1-1-7 0,0 3-14 0,-2 0-11 0,1-2-18 16,-3 5-7-16,7-4-15 0,-7 4-17 15,5 0-16-15,-5 0-11 0,7 9-15 0,-3 0-32 16,-3 2-53-16,-1 9-61 0,0 1-51 0,-3 5-54 0,-2-1-45 16,-4 12-37-16,2-11-23 0,0-4-241 0,-1-1-706 15,3-1 2203-15,-3-3-1128 0,4-4 74 0,0-3 63 16,1-2 73-16,1-1 57 0,1-4 49 0,0 2 25 16,1-5 33-16,0 6 11 0,0-6 11 0,0 3 7 0,0-3 6 15,0 0 18-15,8 4 14 0,-2-2-6 0,4 1-9 16,0 0-11-16,3 1-10 0,4 1-13 0,-1 1-13 15,4 0-9-15,-3 1-10 0,-1 0-14 0,-5 0-10 16,-1-1-15-16,0 0-23 0,0 2-34 0,-3 1-48 16,0-2-54-16,-1 4-66 0,2 4-78 0,-4-3-93 15,-3-3-106-15,-1 2-319 0,0-5-865 0,0-1 233 16</inkml:trace>
          <inkml:trace contextRef="#ctx0" brushRef="#br0" timeOffset="5371.0773">3096 315 682 0,'0'0'535'0,"0"4"-52"0,0-4-31 0,0 0-29 0,0 0-36 0,0 0-35 16,10 1-29-16,-10-1-39 0,12-2-33 0,-12 2-26 15,18-5-26-15,-9 1-17 0,2 0-25 0,-3 2-18 16,-2 1-16-16,-1-2-32 0,0 1-34 0,-5 2-26 16,7-3-39-16,-3-2-58 0,-3 4-43 0,-1 1-35 0,2-8-18 31,-4 4-14-31,1-1-12 0,-3 2-9 0,-4-4-4 15,-1 0 8-15,1 2 21 0,0-1 15 0,-2 2 28 16,0 1 29-16,2 1 33 0,2 1 26 0,-2 0 25 16,1-1 21-16,7 2 3 0,-8-2 17 0,8 2 1 15,0 0 9-15,0 0 5 0,-11-1 3 0,11 1 2 16,0 0 14-16,0 0-8 0,-3 6 5 0,3-6 1 16,0 7 0-16,0-7 12 0,6 13-13 0,-1-4 18 0,2 0-8 15,1-1-6-15,1 2-1 0,6 3-8 0,-3-4-5 16,-3-1-20-16,8 1-21 0,-4-2-29 0,-1-2-24 0,-1 0-26 15,-3-4-30-15,1 0-32 0,1-1-27 0,-10 0-38 16,14-2-36-16,-8-2-209 0,2-2-536 0,-1-1 149 16</inkml:trace>
          <inkml:trace contextRef="#ctx0" brushRef="#br0" timeOffset="5764.8023">3396 58 528 0,'2'-9'476'0,"-1"2"-10"15,-2 2-14-15,-1-1-13 0,2 6-24 0,-4-8-28 16,4 8-36-16,0-3-35 0,0 3-40 0,0 0-31 15,0 0-26-15,0 0-22 0,0 0-27 0,0 0-12 16,-8 11-20-16,0 12-13 0,-1 14-13 0,-1 5-15 0,1 3 1 16,-7 38-18-16,6-28-9 0,4-11-7 0,0 1-6 15,4 1 5-15,2 1-12 0,0 0-10 0,0-5-6 16,1-6 6-16,2 1-8 0,-2-10-4 0,3-7 0 16,-1-1-2-16,-1-5-5 0,1-4-4 0,-2-1-6 0,2-2-8 15,-2-1-6-15,2 1-4 0,-2-6-15 0,-1-1-8 16,4 7-9-16,-4-7-7 0,0 0-18 0,0 0-23 15,0 0-29-15,14-16-22 0,-7-1-27 0,-3-3-14 16,0-2-25-16,-1-18-11 0,-3 0-17 0,0 0-9 0,-2-3 0 16,0 2 11-16,-1 0 10 0,2 4 23 0,-1 8 31 15,1 5 41-15,1 3 31 0,-1 3 39 0,0 3 28 16,2 2 26-16,0 2 23 0,0 1 31 0,1 1 19 16,-1 2 28-16,3-2 32 0,-1 1 17 0,1 2 11 15,-2 1 11-15,1 1 2 0,1 1-6 0,-4 3-8 0,8-5-8 16,-3 4-9-16,-5 1-5 0,9-2-9 15,-9 2-6-15,0 0-16 0,12 6-1 0,-8-2-15 0,-1 5-12 16,-2 3-11-16,-1 7-39 0,-6 0-65 0,-4 1-85 16,-1 0-88-16,-3 0-111 0,-2-2-380 0,4 0-840 15,-4-6 225-15</inkml:trace>
          <inkml:trace contextRef="#ctx0" brushRef="#br0" timeOffset="6791.9792">3546 360 424 0,'-1'4'335'15,"1"-4"-48"-15,0 0-32 0,0 0-31 0,0 0-27 16,-2 5-15-16,2-5-19 0,0 0-7 0,0 0-14 16,0 0-9-16,0 5-4 0,0-5-13 0,0 0-8 15,0 0-3-15,-1 3-4 0,1-3 0 0,0 0 0 0,0 0 12 16,0 0 8-16,0 0 17 0,0 0 9 0,3 6 10 15,-3-6 0-15,0 0 4 0,0 0 0 0,7 0-13 16,-7 0-9-16,0 0-11 0,16-5-14 0,-11 3-10 16,1-3-13-16,4 0-7 0,-2-2-24 0,0-2-18 0,-2 0-30 15,0 0-33-15,0-2-47 0,-2 0-24 0,-3 0-18 16,2 1-12-16,-3-1-1 0,-2 1-14 0,1 1-6 16,-2 2-4-16,-2 1-1 15,2 0 7-15,-1 4 12 0,0-3 10 0,2 2 14 0,-2 0 11 16,1 0 18-16,3 3 22 0,-4-5 24 0,4 5 12 15,-4-3 26-15,4 3 13 0,-3-3 12 0,3 3 15 0,0 0 9 16,0 0 6-16,0 0 8 0,0 0 16 16,2-7-9-16,-2 7 7 0,0 0-5 0,13-4-6 0,-8 3 3 15,2 1-1-15,6 0-3 0,-2 0-1 0,0 2-4 16,1 1-7-16,-1-1-6 0,2 1-4 0,5 3-4 0,-4 0-6 16,-2-1-1-16,-1 2-9 0,-1 1-12 15,-1-2-15-15,-1 1-17 0,1 2-14 0,-2 0-20 0,0 0-6 16,-1 0-8-16,1-2-5 0,0 2 2 0,-3-3 10 15,1 0 2-15,-1-3 14 0,-1 1 10 0,1-2 12 16,-4-2 12-16,8 3 14 0,-8-3 8 0,12 0 1 16,-2-3 0-16,-1 1-2 0,0-2 1 0,2 0 5 15,-2 0-2-15,2-1-17 0,-2-2 6 0,0 3-13 0,-2-1-9 16,-2 0-20-16,0 1-13 0,-1-1-10 0,-1 2-3 16,-2-1-4-16,2 1-7 0,-3-2-10 0,0 5-11 15,-1-9-6-15,-3 6-5 0,1-1 0 0,0 1 2 16,3 3 7-16,-8-6 11 0,4 5 5 0,4 1 3 15,-5-3 15-15,5 3 14 0,-5-2 8 0,5 2 10 0,0 0 10 16,-6-1 3-16,6 1 11 0,0 0 10 16,0 0 8-16,0 0 8 0,0 0 2 0,-7 6 6 0,7-6 5 15,0 6-1-15,0-2 1 0,0-4 6 0,3 9-2 16,1-1-7-16,-2-1 4 0,2 2-2 0,1-2 10 0,2 0 2 16,2 0-2-16,-1 0-3 0,4 1-3 0,5 0-2 15,2 0-17-15,-1-1-5 0,-4-2-11 0,0-1-15 16,-1-4-12-16,-1 3-7 0,0-2-14 0,0 0-3 15,-1-3-13-15,-1 1-6 0,-1-1 0 0,-2-2 1 16,-1 2 7-16,0-2 11 0,-2 1 14 0,1-2 19 16,-2 1 20-16,1-1 21 0,-2 2 25 0,2-1 16 15,-4 4 26-15,4-5 15 0,-4 5 11 0,4-4 7 0,-4 4 1 16,3-5-1-16,-3 5-6 0,3-3-4 0,-3 3-8 16,0 0-7-16,4-2-11 0,-4 2 3 0,0 0 10 15,0 0 8-15,0 0-1 0,12 6-6 0,-8-2 0 16,-2 0-2-16,-1 1-10 0,3 6-7 0,-1 0-7 0,-1 1-5 15,-2 7-5-15,-2-2-9 0,-1 2-7 0,-1-4-11 16,1-4-28-16,-4 6-30 0,2-6-31 0,-2-1-38 16,0-2-44-1,2-3-47-15,0-3-59 0,-3-2-71 0,8 0-80 16,0 0-252-16,-19-11-760 0,15 2 206 0</inkml:trace>
          <inkml:trace contextRef="#ctx0" brushRef="#br0" timeOffset="7618.8564">4418 266 246 0,'-1'5'463'16,"1"-5"-53"-16,0 0-26 0,0 0-8 0,0 6-22 0,0-6-19 16,0 0-22-16,0 0-22 0,0 0-18 0,1 3-18 15,-1-3-17-15,0 0-18 0,0 0-19 0,0 0-19 0,0 0-19 16,0 0-19-16,0 0-23 0,0 0-33 0,0 0-45 15,0 0-39-15,0 0-40 0,0 0-21 0,0 0-27 16,3-14-11-16,-3 14-11 0,-8-7-4 0,4 6 10 0,-3-2 11 0,7 3 7 16,-12-3 9-16,8 3 6 0,4 0 5 0,-11-2 9 0,11 2 8 15,-11 0 0-15,11 0 10 0,0 0 6 0,-10 3 15 16,10-3 21-16,-4 3 6 0,4-3 15 0,-1 6 12 16,1-6 1-16,2 10 11 0,2-5 1 0,1 4 2 15,2-1 2-15,1 0-2 0,0-1-2 0,2 0 7 16,7 4 4-16,-3-1 1 0,6-2 1 0,-3-1 0 0,-1-1-9 15,2 0-4 1,1-3-8-16,-3 1-7 0,-6-4-14 0,1 1-18 0,0-1-15 16,-2 0-8-16,-9 0-12 0,10-1-29 0,-10 1-10 0,8-4-5 15,-4 2 1-15,-4 2 8 0,1-5 3 16,-1 5 6-16,2-7 4 0,-2 7 11 0,0-8 7 0,0 3 23 16,0 5 7-16,-2-7 24 0,2 7 4 0,-1-6 0 15,1 6 14-15,0-5-7 0,0 5-1 0,0 0 1 16,-3-6 0-16,3 6 1 0,0 0 0 0,0-6 0 15,0 6-3-15,0 0 1 0,0 0-3 0,0 0-2 0,0-5-5 16,0 5-1-16,0 0-2 0,0 0-1 0,0 0-1 16,0 0-4-16,3-5-1 0,-3 5-1 0,0 0-4 15,0 0 5-15,0 0 0 0,0 0-6 0,0 0 2 16,11 0 0-16,-11 0-7 0,0 0-3 0,10 0-7 16,-10 0-14-16,0 0-7 0,14-1 0 0,-14 1-8 0,0 0-5 15,14 0 6-15,-8 0-2 0,-6 0-4 0,8-2 5 16,-8 2-1-16,10 0-3 0,-10 0 8 0,10 2 3 15,-10-2 4-15,12 3-1 0,-5-2 2 0,1 3 1 16,2-1-1-16,-2 1 4 0,2 1-2 0,-1-2 6 0,0 1-4 16,-1-1 10-16,2 0-2 0,-3-1 5 0,1 1-10 15,-1-2 3-15,-1 0-6 0,-6-1-2 0,12 1 3 16,-12-1-3-16,12-1 2 0,-12 1 0 0,11-5-4 16,-6 3 6-16,-1-2 2 0,3-3 1 0,0-1 6 15,-3-2 0-15,0-1-8 0,3-7-5 0,-3 0 7 0,1 0 11 16,-3-5 7-16,-1 2 9 0,2-2 19 0,-2 0 5 15,-1 0 23-15,0 4 23 0,1 1 27 0,-2 5 34 16,0 1 22-16,1 3 9 0,0 2 4 0,-2 2-13 16,2 0-16-16,0 5-16 0,-1-8-15 0,1 8-11 15,0-5-18-15,0 5-13 0,0 0-4 0,0 0-7 16,0 0-2-16,0 0-3 0,5 34 6 0,-5-8-10 16,4 12-1-1,-1 3-7-15,-2 2-8 0,-2 0 1 0,4-1-7 0,-2 1 0 16,-1-1-4-16,1-3 2 0,2-2-3 0,-4-11-17 15,2-4-32-15,0-5-40 0,-1-3-48 0,0-4-53 16,2-2-39-16,-4-4-55 0,2-4-86 0,0 0-358 16,0 0-841-16,0 0 226 0</inkml:trace>
          <inkml:trace contextRef="#ctx0" brushRef="#br0" timeOffset="9052.5445">4873 233 725 0,'0'0'478'16,"0"0"-46"-1,0 0-22-15,7-5-4 0,5 4-11 0,11 1-30 0,2 0-37 16,2-2-34-16,18 2-33 0,1 2-29 0,0 0-25 16,-2-3-18-16,2 5-24 0,-6-2-20 0,-9-1-9 15,-7 0-11-15,-3 1-33 0,-6-2-28 0,-4 1-32 16,-2 0-30-16,-1-2-19 0,-8 1-17 0,0 0-15 16,11 1-21-16,-11-1-22 0,0 0-15 0,0 0-19 15,0 0-19-15,-24 9-17 0,13-6-15 0,0 0 8 0,0 1 17 16,-2 1 12-16,3-2 14 0,-2 1 13 0,2-1 11 15,0 1 8-15,0 1 19 0,4-2 19 0,0 0 16 16,0 0 14-16,1-1 14 0,5-2 17 0,-8 5 10 16,5-2 7-16,3-3 10 0,-5 3 14 0,5-3 16 15,-4 5-2-15,4-5 7 0,-1 4 10 0,1-4 2 0,0 0-6 16,-2 7 3-16,2-7 1 0,0 0-5 0,2 7-5 16,-2-7-3-16,2 4-4 0,-2-4-10 0,6 3-8 15,-6-3-15-15,0 0-15 0,9 4-25 0,-9-4 1 16,7-1-20-16,-7 1-2 0,0 0-4 0,12-6 2 0,-8 3 4 15,-1 0-2-15,-3 3 14 0,7-6 9 0,-7 6 11 16,5-5 12-16,-5 5 9 0,4-4 5 0,-4 4 0 16,0 0-5-16,4-3 1 0,-4 3-10 0,0 0-4 15,0 0-3-15,0 0 14 0,8 0-5 0,-8 0 4 0,0 0-5 16,11 8-2-16,-7-3 0 0,1-1 0 0,-1 0 3 16,4 4 1-16,0-3-6 0,1 1 9 0,0-1-12 15,1 0 5-15,1-3-3 0,1 1-8 0,0-3 0 16,-12 0-8-16,23-5-13 0,-11 2-6 0,-2-2-2 15,0-3-10-15,5-2-4 0,-2-3-2 0,-5-1-7 16,0 3 1-16,-1-7 4 0,0-2-1 0,-3-1 1 0,-2-1 3 16,1-2 2-16,-3 0 12 0,0 0 12 0,-1 0 9 15,-2 2 29-15,2 3 25 0,-2 2 23 0,0 3 15 16,2 5 12-16,0-1 7 0,-1 4-2 0,1-1-7 16,0 4-7-16,1 3-10 0,-2-6-8 0,2 6-9 15,-1-5-11-15,1 5-8 0,0 0 0 0,0 0-5 16,0 0-6-16,-7 18-2 0,3 2-5 0,3 0 1 0,-4 16-4 15,3 0 5-15,1 1-7 0,2-1-1 16,2 1-1-16,0-8-1 0,-1-3 2 0,2-1 0 0,3-2-3 16,-2-1 2-16,2 2-2 0,1-7 1 0,-1-3-6 15,-2-3 1-15,0-4-3 0,1 1-4 0,1-3-7 16,0-3-11-16,-1-1-7 0,-6-1-20 0,18-2-6 16,-8-2-20-16,0-3-16 0,4-7-5 0,-2 2-5 15,-1-5 5-15,-1-2-7 0,-2-1 0 0,-3 0 10 0,-1 3 16 16,0-1 22-16,-3 4 8 0,1 4 17 0,-5 1 9 15,3 3 6-15,0 0 4 0,0 6 6 0,-1-9 0 16,1 9-3-16,0-6 0 0,0 6-2 0,0 0-5 16,0 0 2-16,0 0-2 0,0 0 8 0,0 0 2 0,0 0-3 15,0 0 2-15,1 19 6 0,0-13-5 16,2 4 3-16,-2-2 13 0,3 2 5 0,0-1-2 16,0 1 5-16,0 0-3 0,2-1 5 0,-1-3 5 0,2 1 0 15,1-1-6-15,0 0-5 0,-2-2-5 0,0-2-9 16,2 2-13-16,-8-4-10 0,14 1-14 0,-9-1-20 0,-5 0-4 15,17-4-8-15,-9 2-1 0,-2-2 5 0,-1 0-6 32,-1 1 3-32,0 0 5 0,0-1 4 0,-4 4 6 0,5-7 11 15,-3 5 14-15,-2 2 4 0,2-5 8 0,-2 5-1 16,1-5 2-16,-1 5-3 0,0 0 8 0,3-5-7 16,-3 5 2-16,0 0 0 0,0 0 1 0,0 0 3 15,0 0 0-15,0 0 1 0,0 0 6 0,10 13 19 0,-7-8 12 16,5 3 15-16,0 2-7 0,0-3 7 0,1 2 3 0,1-1 2 15,-1-1-10-15,2-1 8 0,-1-2 2 0,2 0 3 16,0 0-3-16,0-1-9 0,-1-2 0 0,1 1-13 16,-1-2 2-16,-3-2-18 0,-8 2-12 0,15-4-29 15,-11 0-15-15,-2 0-19 0,0 1-15 0,0-2-16 16,-2 5-12-16,-3-15-17 0,-2 5-22 0,-1 2-16 16,-6-6-6-16,-2-1-5 0,0 4 15 0,2 1 16 0,3 1 10 15,-1 4 28-15,1-3 24 0,0 2 29 0,3 0 17 16,-1 3 15-16,2-1 14 0,-1 2 6 0,2-1 6 15,4 3 10-15,-4-3 8 0,4 3 10 0,0 0 13 16,0 0 20-16,0 0 6 0,0 0 9 0,0 0-3 16,0 0 10-16,0 0 2 0,23-4 4 0,-10 4-8 0,7 0 2 15,0-1-2-15,1 1-3 0,-1-1 2 0,-1 3-1 16,-3-2 0-16,-1 0-7 0,6 3-5 0,-6-3-6 16,-3 0-9-16,-4 1-8 0,0 1-9 0,0 1 8 15,-2-1-5-15,-1 2-1 0,-1-1-3 0,1 2-4 0,1 2-1 16,0 2-4-16,-2-4-5 0,-1 3-3 15,1 0-3-15,-1-1-3 0,-2 0-1 0,2-2-5 0,-2-1 1 16,2 0-5-16,-3-4 6 0,2 6-1 0,0-4-3 16,-2-2 15-16,2 5 11 0,-2-5 13 0,0 0 9 15,0 0 10-15,3 5-7 0,-3-5-12 0,0 0-11 16,0 0-7-16,0 0-5 0,15-8-3 0,-11 4-13 16,0 2-1-16,0-2-6 0,-4 4-2 0,10-4 0 0,-6 1-3 15,0 1 1-15,-4 2-5 0,8-4 0 0,-8 4 1 16,6-1 7-16,-6 1 2 0,0 0 0 0,15 6 4 15,-7 1-2-15,-1 0-1 0,0 3-1 0,0-2 0 16,-2 2 0-16,1-1 2 0,0 0-2 0,-1-1 1 0,0 0-12 16,-1-1-26-16,0-1-34 0,-1-3-47 0,1 2-39 15,-1 0-36-15,-3-5-42 0,0 0-64 0,0 0-91 16,0 0-210-16,0 0-709 0,0 0 193 0</inkml:trace>
          <inkml:trace contextRef="#ctx0" brushRef="#br0" timeOffset="9416.1">5250 99 628 0,'0'0'648'0,"20"-2"-71"0,2-2-19 0,18-1-13 15,3 1-27-15,-1-3-36 0,3 3-39 0,2 0-36 16,-1-4-33-16,0 4-35 0,-7 1-37 16,-7 0-34-16,-6 1-29 0,-8 1-25 0,-2-1-26 0,-3 1-41 15,-4 1-53-15,-3 0-65 0,-6 0-75 0,9-2-97 16,-9 2-111-16,0 0-126 0,0 0-476 0,0 0-1030 16,-41 2 277-16</inkml:trace>
          <inkml:trace contextRef="#ctx0" brushRef="#br0" timeOffset="9222.9292">5481 92 3214 0,'0'0'286'0,"0"0"-142"0,0 0-90 0,0 0-18 0,0 0-21 0,0 0-6 15,0 0 0-15,0 0-7 0,-11 0-2 0,11 0-43 16,0 0-70-16,0 0-84 0,0 0-269 0,0 0-557 15,0 0 155-15</inkml:trace>
        </inkml:traceGroup>
      </inkml:traceGroup>
    </inkml:traceGroup>
    <inkml:traceGroup>
      <inkml:annotationXML>
        <emma:emma xmlns:emma="http://www.w3.org/2003/04/emma" version="1.0">
          <emma:interpretation id="{1DCC11F7-A53E-4B3B-BC80-7DFF74449E12}" emma:medium="tactile" emma:mode="ink">
            <msink:context xmlns:msink="http://schemas.microsoft.com/ink/2010/main" type="paragraph" rotatedBoundingBox="825,2189 11309,2031 11326,3155 842,33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0B0484-00F4-4308-A5EB-4DA4A11A13E4}" emma:medium="tactile" emma:mode="ink">
              <msink:context xmlns:msink="http://schemas.microsoft.com/ink/2010/main" type="line" rotatedBoundingBox="825,2189 11309,2031 11326,3155 842,3313"/>
            </emma:interpretation>
          </emma:emma>
        </inkml:annotationXML>
        <inkml:traceGroup>
          <inkml:annotationXML>
            <emma:emma xmlns:emma="http://www.w3.org/2003/04/emma" version="1.0">
              <emma:interpretation id="{B81D23E4-1264-4D8B-A4C7-B04FC9FEC4F1}" emma:medium="tactile" emma:mode="ink">
                <msink:context xmlns:msink="http://schemas.microsoft.com/ink/2010/main" type="inkWord" rotatedBoundingBox="825,2189 3351,2151 3366,3127 840,3165"/>
              </emma:interpretation>
              <emma:one-of disjunction-type="recognition" id="oneOf2">
                <emma:interpretation id="interp10" emma:lang="en-US" emma:confidence="0.5">
                  <emma:literal>Separation</emma:literal>
                </emma:interpretation>
                <emma:interpretation id="interp11" emma:lang="en-US" emma:confidence="0">
                  <emma:literal>separation</emma:literal>
                </emma:interpretation>
                <emma:interpretation id="interp12" emma:lang="en-US" emma:confidence="0">
                  <emma:literal>Separations</emma:literal>
                </emma:interpretation>
                <emma:interpretation id="interp13" emma:lang="en-US" emma:confidence="0">
                  <emma:literal>Separatism</emma:literal>
                </emma:interpretation>
                <emma:interpretation id="interp14" emma:lang="en-US" emma:confidence="0">
                  <emma:literal>Separating</emma:literal>
                </emma:interpretation>
              </emma:one-of>
            </emma:emma>
          </inkml:annotationXML>
          <inkml:trace contextRef="#ctx0" brushRef="#br0" timeOffset="245359.8808">754 976 545 0,'0'0'334'15,"0"0"-39"-15,0 0-35 0,4-3-35 0,-4 3-23 0,0 0-32 16,0 0-24-16,0 0-30 0,0 0-19 16,-11-3-18-16,0 3-11 0,0-1-5 0,-1-2-10 0,-8 1-4 15,0 2-6-15,0-2-5 0,6 2 0 0,-1-1 0 16,3 1 0-16,-1-2 6 0,1 4 11 0,0-2 6 0,0 1 2 16,2-1 5-16,1 0 4 0,0 1 0 0,9-1 1 15,-12 1 2-15,6 0-6 0,6-1-6 0,0 0 4 16,-9 1 3-16,9-1 9 0,0 0-16 0,-4 4 4 15,4-4 14-15,1 8 6 0,2 2 9 0,4-1 10 16,2 8 9-16,0 1 0 0,3 0-9 0,1 2-6 0,-3-2-10 16,2 1-8-16,-1 0-9 0,0 1-3 0,-5 0-6 15,2 1-5-15,-4-1-7 0,-2 3 1 0,-4-1-6 16,-3 0-4-16,-2 2-4 0,-9 9-4 0,0-7-4 16,-1-7-2-16,3-1-2 0,-3 0-3 0,0-2-7 0,-1-1-11 15,-2-2-20-15,2-2-22 0,1-3-32 0,2-1-29 16,3-3-44-16,2-2-53 0,-1-4-49 0,0-1-32 15,5-1-54-15,-1-4-249 0,4 0-693 0,5 0 189 16</inkml:trace>
          <inkml:trace contextRef="#ctx0" brushRef="#br0" timeOffset="245899.0203">726 1310 536 0,'0'0'455'0,"0"0"-30"0,6 6-19 0,-6-6-27 0,4 0-28 0,-4 0-36 15,11 0-28-15,0 0-27 0,-1-3-27 0,2 0-24 0,2 3-22 16,-4-4-21-16,1 1-16 0,1-2-17 0,-2 1-11 31,-1 1-14-31,1 0-19 0,-4 1-24 0,0 0-21 16,-2-2-44-16,-1 2-59 0,-3 2-37 0,2-9-21 15,-2 5-15-15,-3-1-3 0,-1 0-10 0,-5-1-8 16,0 1-3-16,-2 1 10 0,0 1 12 0,-3 2 17 16,4-1 11-16,-1 1 18 0,-1 1 20 0,4 0 14 0,0 0 17 15,1 1 9-15,7-1 8 0,-10 3 8 0,6-2 10 16,0 3 15-16,1-1 12 0,3-3 10 0,-3 9 12 15,3-4 12-15,0 1 6 0,2 3-1 0,0-1 9 16,5 1-2-16,0-1 1 0,2 1-4 0,0-1 1 16,7 5-1-16,0-4-9 0,3 2-20 0,-1-3-42 0,2-3-46 15,-4-1-63-15,-2-3-78 0,5-1-76 0,-5-5-186 16,-1 1-540-16,-2-2 148 0</inkml:trace>
          <inkml:trace contextRef="#ctx0" brushRef="#br0" timeOffset="246337.1156">1034 1190 1572 0,'1'-13'-24'0,"-1"4"58"0,0 2 31 0,2 0 29 0,-2 2 32 15,1 0 34-15,-1 5 25 0,3-8 22 0,-1 6 15 32,-2 2 4-32,3-6 2 0,-3 6-17 0,0 0-7 0,5-2-10 15,-5 2-8-15,0 0-16 0,0 0-16 0,14 8-13 16,-8-2-12-16,1 5-12 0,0 6-10 0,-2 0-13 16,-1 7-8-16,-4-3-16 0,-4 0-51 0,-3 2-75 0,-1 0-76 15,-2-2-87-15,0 1-78 0,-3-4-290 0,2-1-703 0,-1-4 190 16</inkml:trace>
          <inkml:trace contextRef="#ctx0" brushRef="#br0" timeOffset="246180.4524">1053 1015 3958 0,'0'-2'669'0,"0"2"-269"0,0-5-155 0,0 5-83 0,0 0-37 0,1-6-24 15,-1 6-15-15,0 0-18 0,0 0-18 0,0 0-9 0,0 0 0 16,0 0-4-16,0 25 4 0,3 14-10 0,-5 4 7 16,1 38-9-16,0-25-1 0,-2-10 0 0,-2 37-7 15,5-29-1-15,-3-11-2 0,6 3-2 0,-2-1 4 16,0 1-2-16,1 3-3 15,0-6 1-15,-2-2-3 0,2-3-4 0,-2-9 3 0,2-9-1 16,0-1-1-16,-1-4-9 0,-1-4-11 0,1-3-17 16,1-2-10-16,-1 1-11 0,-1-4-7 0,0-3-8 15,0 0-23-15,0 0-35 0,0 0-46 0,8-21-24 0,-5-1-16 16,-2-17-18-16,2-6-20 0,-2-37-29 0,-4 24-28 16,1 10-18-16,-4-34-5 0,2 27-177 0,-1 11-602 15,2 0 165-15</inkml:trace>
          <inkml:trace contextRef="#ctx0" brushRef="#br0" timeOffset="247237.5978">1328 1216 393 0,'0'0'223'0,"-10"0"-34"0,10 0-20 0,0 0-18 0,0 0-5 0,-13 3-1 16,8-1-2-16,5-2 2 0,-8 3-1 0,3-1-2 0,0 2-11 15,-1-2-8-15,2 2-7 0,-1-1-3 0,0 2-4 16,-1 2-5-16,1 1-5 0,0-2-1 0,1 0-6 16,1 1-5-16,0 2-2 0,1 1 1 0,2-3 6 15,0 1-6-15,1-2-5 0,0 0-5 0,2-1 3 0,0-1 4 16,3 5-3-16,0-5 7 0,-1 1-11 0,2-1 5 15,-2-2 1-15,2-1-9 0,-7-1-8 0,13 0-8 16,-2 0-12-16,-1-3-11 0,-1-1-17 0,2-2-22 16,-3-3-18-16,0 0-18 0,1-6-19 0,-2-2-13 15,-2 3-9-15,-2 1-5 16,-2 4 6-16,0-1 9 0,-1 3 7 0,-1 1 8 0,2 0 5 16,-1 6 3-16,-1-9 6 0,1 9 2 0,-1-6 7 15,1 6 2-15,-2-4 2 0,2 4 3 0,0 0 0 16,0 0 3-16,0 0 6 0,0 0 6 0,0 0 11 15,0 0 10-15,0 0 5 0,0 0 1 0,0 0 11 16,0 0-4-16,7 14 2 0,-4-8 3 0,-1-1-4 16,5 3 1-16,-1 0 9 0,1 0 0 0,-1 0-3 0,2 0 0 15,2 0 2-15,-1-1-1 0,-1-1-6 0,1 0-6 0,1-2-4 16,-1-1-10-16,-1 1-17 0,-1-2-13 16,-1 1-15-16,-1-2-19 0,-5-1-17 0,0 0-22 0,14-1-26 15,-14 1-33-15,8-5-20 0,-5 1-25 0,0 0 8 16,-2 1-4-16,0-3 12 0,-1-5 17 0,2 3 24 0,-1-1 27 15,-2 3 39-15,1 0 28 0,0 6 30 16,1-8 26-16,-1 4 20 0,0 4 23 0,0-6 19 16,0 6 14-16,0 0 11 0,0-6 5 0,0 6 4 0,0 0 5 15,3-5-5-15,-3 5-3 0,0 0-10 0,5-3-3 16,-5 3 5-16,0 0-4 0,12 0-3 0,-12 0-2 0,11 5-5 16,-2-1-10-16,0 2-6 0,0 2-8 15,-1 1-5-15,1-1-5 0,5 6-5 0,-2-5 0 0,-3 1-3 16,-1-2-6-16,0 0-29 0,0 0-44 0,0-1-45 15,-1-1-44-15,3-1-54 0,-2 1-51 0,0-6-140 16,2 0-455-16,1 0 126 0</inkml:trace>
          <inkml:trace contextRef="#ctx0" brushRef="#br0" timeOffset="248268.2339">1880 1245 313 0,'-8'5'205'15,"-1"0"-29"-15,2 0-23 0,-1 0-13 0,-2 1-8 0,2 1-4 16,2-1 1-16,-1-1-5 0,2 0-4 0,0 0-6 16,1 1-2-16,1-1-4 0,0-1-2 0,1 0 0 15,0 0 5-15,2-4-4 0,0 8 9 0,0-8-3 16,7 7 0-16,-3-4 10 0,1 0-2 0,2 0-6 0,3-1-1 16,1-2-12-16,0-2-5 0,1 2-10 0,-1-3-4 0,0 0-11 15,2-1 2-15,-2 0-12 0,-2-1-5 16,0 0-5-16,-1 2-16 0,-2 0-12 0,-2-1-18 0,0 2-2 15,-4 2-9-15,4-5-10 0,-4 5-6 0,0 0-8 16,2-5-2-16,-2 5 1 0,0 0-3 0,0 0 1 16,0 0 2-16,0 0-5 0,0 0 8 0,0 0-6 15,0 0 5-15,0 0 2 0,0 0 0 0,-6 16 7 16,6-16 5-16,2 8 7 0,2-5 5 0,-4-3 5 0,5 8 10 16,-2-7 6-16,-3-1 5 0,9 4 9 0,-4-2 10 15,-5-2-4-15,19 1 7 0,-8-2-4 16,-2-3-9-16,3 1-9 0,-1-2-1 0,-1-1-1 0,-1 0-3 0,-1-2-11 15,5-5-8-15,-2-2-10 0,-4-2-4 16,-1-2-9-16,-2 0-7 0,0-4-11 0,0-2 4 0,-2-14-4 16,-2 1 8-16,0 0 1 0,-2 10 18 0,2 3 17 15,0 3 22-15,-1 2 24 0,1 6 11 0,-1 1 21 16,1 4 5-16,0 1 9 0,-2 0-3 0,4 4-12 16,-2 4-12-16,-2-7-10 0,2 7-4 0,0 0-7 0,0 0 0 15,0 0-5-15,0 0-3 0,-4 35-8 0,2-12-2 16,2 16 0-16,0 0-3 0,0 0-4 0,1-3-2 15,2 2 2-15,-1-1-4 0,2-10-6 0,2-3 3 0,-4-2-2 16,2 0 1-16,3-1-1 0,-2-2-8 0,0 0-2 31,0-7-6-31,0-2-4 0,1-2-3 0,-1-2-6 0,2-2-5 0,1-1-5 16,1-1-7-16,3-2-3 0,-1-3-5 16,-1-2-12-16,1-1-18 0,4-7-23 0,-3-2-17 0,-1-1-12 15,0-1-4-15,-2 2 5 0,-4 2 2 0,1 3 13 16,-4 1 13-16,1 3 13 0,-2 2 16 0,1-1 8 0,-1 0 6 0,-1 5 5 15,1-5 4-15,-1 5 2 0,0 0 6 0,0 0 1 16,0 0 5-16,0 0 6 0,0 0 11 0,0 0 5 0,0 0 9 16,3 16 3-16,-2-11 8 0,1-1 7 0,-1 0 5 15,0 1 1-15,2-1 4 16,-2 1 12-16,-1-5-1 0,6 7 10 0,-3-3 5 16,1-2 1-16,0 2 3 0,-4-4-9 0,9 2 4 15,-9-2-6-15,11 1-10 0,-11-1-7 0,12-1-12 16,-12 1-17-16,9-2-16 0,-3-3-19 0,-2 3-22 0,0-2-19 15,-2-1-7-15,-2 5 0 0,6-8 5 0,-5 6 4 16,-1 2 6-16,3-7 4 0,-3 7 6 0,2-5 5 16,-2 5 6-16,0 0 2 0,3-4 5 0,-3 4 8 15,0 0-3-15,0 0 9 0,0 0 2 0,0 0 11 0,0 0 11 16,0 0 12-16,0 0 17 0,14 9 7 0,-9-6 5 16,5 3 2-16,-1 1 4 0,1-1-1 0,1 0-1 0,0-1-2 15,-1 1 2-15,1 0-6 0,-2-3 1 0,3 0-2 16,-3 2-3-16,0-2 1 0,-3-2-9 0,0 1 2 15,-6-2-8-15,8 3-9 0,-8-3-31 0,0 0-36 16,0 0-31-16,0 0-38 0,0 0-34 0,0 0-38 16,0 0-27-16,0 0-146 0,-10-18-438 0,-1 12 123 15</inkml:trace>
          <inkml:trace contextRef="#ctx0" brushRef="#br0" timeOffset="248610.1118">2445 1250 218 0,'-1'-6'173'0,"1"6"-9"0,4-6 4 0,0 4 25 0,-4 2 27 31,14-8 16-31,-4 4 13 0,2-1-3 15,5-2 5-15,-2 4 3 0,4-3-8 0,1 1-13 0,0 0-14 16,-4 1-22-16,-3 3-20 0,0 0-19 0,0 1-11 16,1 1-17-16,-4 0-10 0,2 2-12 0,-2 1-14 15,-1 3-11-15,-1-1-6 0,-3 4-9 0,-1-1-9 0,-4 3-17 16,1 8-14-16,-1-2-19 0,-1-2-16 0,-1-2-4 16,1-3-10-16,1 0-10 0,0-3-1 0,0 0 4 15,-1-3 6-15,1 1 1 0,0-6 18 0,-1 6 18 16,1-6 8-16,0 0 3 0,0 0-3 0,0 0-1 0,0 0 4 15,0 0-1-15,21-17-1 0,-11 1 2 16,2 2-1-16,2-1 7 0,-2 2 6 0,-1 3-2 0,0 0 1 16,-5 2 4-16,1 2-3 0,-1 1-3 0,-2 0-4 0,2 3-2 15,-6 2 1-15,8-2-1 0,-8 2-3 0,12 11-5 0,-8-2 2 16,1 11-4-16,-1 3-1 0,-3-1-3 0,1 2 2 16,0 1-3-16,-2-3-1 0,2 1-1 0,-1-1-11 15,0-3-15-15,2-5-15 0,-2-3-14 0,-1-3-18 16,0-1-14-16,2-1 1 0,-2-6-21 0,5 4-40 0,-5-4-42 15,0 0-48-15,0 0-47 0,11-22-274 16,-10 2-653-16,2 0 178 0</inkml:trace>
          <inkml:trace contextRef="#ctx0" brushRef="#br0" timeOffset="249067.3388">2088 1041 4660 0,'0'0'496'0,"-6"1"-160"0,6-1-80 0,0 0-26 15,-7 2-13-15,7-2-14 0,0 0-8 0,0 0-13 16,0 0-10-16,0 0 0 0,0 0-10 0,20-7-6 16,-8 2-18-16,9-1-12 0,-2 0-18 0,3-1-4 15,0 2-15-15,0-1-18 0,-2 1-37 0,-6 2-49 0,-2 1-62 16,-3 2-70-16,-2-3-79 0,-1 2-86 0,0-1-81 16,-6 2-99-16,0 0-403 0,0 0-1073 0,0 0 287 15</inkml:trace>
        </inkml:traceGroup>
        <inkml:traceGroup>
          <inkml:annotationXML>
            <emma:emma xmlns:emma="http://www.w3.org/2003/04/emma" version="1.0">
              <emma:interpretation id="{7D813CA8-6546-4D15-A46A-05CCC0E5CA10}" emma:medium="tactile" emma:mode="ink">
                <msink:context xmlns:msink="http://schemas.microsoft.com/ink/2010/main" type="inkWord" rotatedBoundingBox="3804,2207 4127,2202 4143,3263 3820,3268"/>
              </emma:interpretation>
              <emma:one-of disjunction-type="recognition" id="oneOf3">
                <emma:interpretation id="interp15" emma:lang="en-US" emma:confidence="0.5">
                  <emma:literal>of</emma:literal>
                </emma:interpretation>
                <emma:interpretation id="interp16" emma:lang="en-US" emma:confidence="0">
                  <emma:literal>off</emma:literal>
                </emma:interpretation>
                <emma:interpretation id="interp17" emma:lang="en-US" emma:confidence="0">
                  <emma:literal>oof</emma:literal>
                </emma:interpretation>
                <emma:interpretation id="interp18" emma:lang="en-US" emma:confidence="0">
                  <emma:literal>oaf</emma:literal>
                </emma:interpretation>
                <emma:interpretation id="interp19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250189.5917">3427 1179 379 0,'2'-3'344'16,"-2"3"-56"-16,0 0-36 0,0 0-38 0,0 0-27 0,0 0-18 15,0 0-21-15,-9 9-18 0,5-4-7 0,-3 4-7 16,1-2-2-16,1 1 8 0,-1 2-4 0,1-1-3 15,2 0-7-15,2 0 2 0,-2-1-12 0,2-2 8 16,1 0 5-16,0-1 15 0,0-1-6 0,1 1 20 16,2-3 7-16,0 2 5 0,1-1 2 0,2 0-5 15,-1-3-14-15,2 1-14 0,4-2-9 0,1-1-14 0,-4-1-7 16,1 0-20-16,-2-1-16 0,-1-1-33 0,0-2-38 16,-2-1-35-16,0 0-22 0,-4-1-21 0,-1-1-17 15,-4 0-2-15,-3 2-11 0,-9-3 2 0,2 6 2 16,-2-1 10-16,3 2 13 0,-1 0 8 0,4 3 7 0,2-3 8 15,3 4 8-15,-1 0 8 0,7 0 12 16,-9-3 13-16,9 3 12 0,-4-1 15 0,4 1 18 0,0 0 18 16,0 0 25-16,0 0 17 0,19-8 9 0,-3-1 14 15,3 0 5-15,3-2 1 0,1-2-3 0,11-6-1 0,-6 3-8 16,-5 4-7-16,1 1-8 0,-4-3-7 0,0 2-6 16,-1 0-3-16,-3-2-5 0,-5 5-5 0,-1 0-1 15,-4 3-5-15,-2 0-3 0,0-1-12 0,-2 1-15 16,-2 1-7-16,0 5-10 0,-3-10-3 0,0 6-9 15,3 4 0-15,-5-6-7 0,2 3 6 0,3 3 7 0,-4-4-7 16,4 4 1-16,0 0 0 0,0 0 3 0,0 0-1 16,-16 11-3-16,9 7 3 0,3 4 6 0,-3 14 2 15,3 7-1-15,0 42 17 0,3-6 14 0,2-20 11 16,2 27 12-16,-2-28 19 0,5 26 10 0,-1-3 13 16,-1-26 2-16,-3-12-3 0,1 2-6 15,-1 0-7-15,2-3-5 0,-2-4-7 16,-2-10-5-16,1-4-8 0,-2-3-1 0,0-2-4 0,0-7-1 15,1-1-3-15,-2-4-4 0,1-3-12 0,-1 1-20 16,-2-4-26-16,5-1-12 0,0 0-10 0,-15-11-9 16,8 1-3-16,-1-8 4 0,0 1 0 0,3-4 8 0,1 0 2 15,1-1 2-15,1 2-3 0,0 0 3 0,4 3 0 16,-2-1-13-16,2 1-15 0,0 4-18 0,0 3-24 0,1 2-37 16,-2-1-43-16,2-1-56 0,1 1-79 0,0 0-239 15,1-8-675-15,2 5 185 0</inkml:trace>
        </inkml:traceGroup>
        <inkml:traceGroup>
          <inkml:annotationXML>
            <emma:emma xmlns:emma="http://www.w3.org/2003/04/emma" version="1.0">
              <emma:interpretation id="{4ED5D65E-B846-4555-A84F-90F8D565EDBE}" emma:medium="tactile" emma:mode="ink">
                <msink:context xmlns:msink="http://schemas.microsoft.com/ink/2010/main" type="inkWord" rotatedBoundingBox="4585,2161 7125,2122 7139,3074 4600,3113">
                  <msink:destinationLink direction="with" ref="{770FC8B2-2CDC-4BC7-BD5E-7709FF687453}"/>
                </msink:context>
              </emma:interpretation>
              <emma:one-of disjunction-type="recognition" id="oneOf4">
                <emma:interpretation id="interp20" emma:lang="en-US" emma:confidence="0.5">
                  <emma:literal>knowledge</emma:literal>
                </emma:interpretation>
                <emma:interpretation id="interp21" emma:lang="en-US" emma:confidence="0.5">
                  <emma:literal>Karo w ledge e</emma:literal>
                </emma:interpretation>
                <emma:interpretation id="interp22" emma:lang="en-US" emma:confidence="0">
                  <emma:literal>Karo w kedge e</emma:literal>
                </emma:interpretation>
                <emma:interpretation id="interp23" emma:lang="en-US" emma:confidence="0">
                  <emma:literal>Koro w ledge e</emma:literal>
                </emma:interpretation>
                <emma:interpretation id="interp24" emma:lang="en-US" emma:confidence="0">
                  <emma:literal>Koro w kedge e</emma:literal>
                </emma:interpretation>
              </emma:one-of>
            </emma:emma>
          </inkml:annotationXML>
          <inkml:trace contextRef="#ctx0" brushRef="#br0" timeOffset="250621.1747">4157 1045 367 0,'0'0'477'0,"0"0"-57"0,-2-7-26 0,2 7-31 15,-1-3-19-15,1 3-22 0,0 0-30 0,0 0-19 32,-1-4-24-32,1 4-22 0,0 0-18 0,0 0-13 0,0 0-12 15,-6 17-9-15,2-1-15 0,0 6-9 16,0 0-14-16,0 15-9 0,2 3-7 0,-2-3-9 16,2 1-10-16,0 0 0 0,2-11-18 0,1-1-7 0,0-2-4 15,1-2-10-15,0 2-4 0,2-3-4 0,-2-1-11 16,2-2-28-16,0-4-35 0,-2-5-43 0,1-1-56 15,0-2-51-15,1-2-53 0,-4-4-78 0,6-3-83 16,-6 3-265-16,7-8-777 0,-2-3 211 0</inkml:trace>
          <inkml:trace contextRef="#ctx0" brushRef="#br0" timeOffset="251558.9721">4363 1120 356 0,'-8'3'196'0,"0"0"-10"0,2-1-10 0,-4 4-9 0,4-4-5 0,-1 1 5 16,0 0-6-16,-2 1-6 0,-2 0-6 0,-7 3-2 15,4-1 2-15,3 0-9 0,0-2-8 0,2 2-3 0,2-3-9 31,2 0 0-31,0 0-4 0,1-1 0 0,4-2 2 16,-6 6-3-16,3-3-5 0,3-3-1 0,-4 5 2 16,4-5-2-16,-1 5 4 0,1-1 8 0,0-4 5 15,2 8 2-15,1-3 4 0,0 0-2 0,-1-2-5 0,2 2-7 16,2 2-6-16,1-1-13 0,0 1-8 0,1-1-10 16,1-2-5-16,0 2-9 0,2-1-6 0,0 0-6 15,1-2-5-15,-1 0-19 0,0-1-30 0,1-1-32 16,0 0-33-16,0 1-42 0,1-2-31 0,-1-2-28 0,-2 1-23 15,-1-1-11-15,0 1-6 0,1-3 2 16,-4 2 12-16,2-2 20 0,-2 2 14 0,-1-2 21 0,-1 2 31 16,0-2 38-16,0 0 46 0,-4 4 38 0,5-5 35 15,-2 2 21-15,-3 3 30 0,3-5 17 0,-3 5 21 16,1-2 7-16,-1 2-1 0,1-4-7 0,-1 4-12 16,0 0-14-16,0 0-14 0,0 0-11 0,0 0-9 15,0 0-8-15,0 0-10 0,0 0-7 0,0 0-3 16,0 0-7-16,-10 9-3 0,7-4-6 0,0 0-3 0,1 1-2 15,-2 2-2-15,1-1-4 0,0-1 0 0,1-1-1 16,0-1 3-16,2 0 0 0,0-4 2 0,-1 5 1 16,1-5 5-16,1 6-4 0,-1-6-3 0,4 0-3 15,-4 0-3-15,0 0 0 0,14 0-5 0,-4-6-10 16,0 0-10-16,-2-1-14 0,1-2-13 0,2-5-7 0,1 0-14 16,-4 2-5-16,0 1-3 0,-1 2-6 0,-3 2 3 15,0 1-17-15,-1 3-4 0,-1 0-9 0,2-1-1 0,-4 4 5 16,4-5 3-16,-4 5 2 0,4-4 6 15,-4 4 13-15,0 0 4 0,0 0 7 0,0 0 5 16,0 0 6-16,0 0 2 0,16 8 3 0,-12-5 6 0,4 4 6 16,0 1 2-16,8 4 7 0,-6-2 3 0,6 1 10 15,0 2 2-15,-2-5 1 0,-5-2 9 0,2 0 7 16,0 0 3-16,-1-1 8 0,2 0-6 0,0-2 0 16,-2 0 3-16,0-1-3 0,1-2-1 0,-4 2-2 0,-7-2-9 15,14-2-8-15,-14 2-19 0,9-2-24 16,-4-2-7-16,-2 2-12 0,-3 2-5 0,5-7-4 15,-2 4-7-15,-2 0-6 0,-1 3 3 0,4-7 8 0,-4 3 2 16,0 4 9-16,2-6 15 0,-2 6 13 0,1-5 15 16,-1 5 12-16,0 0 9 0,1-7 10 0,-1 7 2 15,0 0 4-15,2-5 7 0,-2 5 2 0,0 0-2 16,0 0-2-16,2-3 0 0,-2 3 8 0,0 0 0 0,12-2-3 16,-1 4 10-16,0-2-2 0,0 3-4 0,8 2 2 15,-3-2-3-15,-3 0 6 0,0 0-6 0,6 4 1 16,-4-5 0-16,-3 2-6 0,-1-2-8 0,-2 0 8 0,-1-1 1 15,-1 1 0-15,-7-2 15 0,0 0-4 0,10 0-4 16,-10 0-5 0,0 0-20-16,0 0 0 0,0 0-8 0,0 0-20 0,-12-17-19 15,3 9-17-15,0 2-14 0,-7-5-12 0,1 2-11 16,0 2-9-16,-4 0-10 0,5 2-14 0,2 2-18 0,0 0-24 16,1 1-28-16,0 1-26 0,1 0-169 0,0 1-468 15,2-2 129-15</inkml:trace>
          <inkml:trace contextRef="#ctx0" brushRef="#br0" timeOffset="252173.62">5133 1192 241 0,'0'0'493'15,"0"0"-80"-15,0 0-49 0,0 0-43 0,-12 0-39 0,12 0-38 16,0 0-25-16,0 0-35 0,0 0-15 0,0 0-17 15,-7 2-17-15,7-2-12 0,-2 5-16 0,2-5-5 16,-2 7 8-16,2-1-9 0,0-6-10 0,0 9 5 16,2-4-5-16,0 0-6 0,0 1-5 0,4 2-8 15,-2-2-3-15,4 0-1 0,0 0-1 0,0-1-2 16,1 0-2-16,0 0-11 0,1-3-3 0,-2-1-6 16,2 0-3-16,-2-1-6 0,-8 0-13 0,19-1-19 0,-12-1-14 15,-1-1-13-15,-1 0-24 0,0 1-13 0,-1-3-6 16,-1 1 4-16,1 1-5 0,-4 3 7 0,3-9 4 15,-2 5-1-15,-1 4 8 0,3-7 0 0,-3 7 5 16,1-5 5-16,-1 5 4 0,0-4-1 0,0 4 2 31,0 0 9-31,0 0-1 0,0 0 3 0,0 0 2 0,0 0 2 16,0 0 9-16,0 0 7 0,0 0 10 0,21 8 9 16,-15-4 13-16,-1-2 11 0,0 0 12 0,-1 1 11 0,-4-3 10 0,11 3 9 0,-6-1 11 15,-5-2 5-15,10 1 1 0,-10-1-5 0,8 0-6 16,-8 0-12-16,0 0-6 0,12-3-7 0,-9 0-5 15,-1-1-13-15,-2 4-4 0,3-9-12 0,-3 4-6 16,0-1-5-16,-1 0-3 0,-5-2-2 0,2-2-3 16,-2-1-8-16,-1 2 6 0,2 0-12 0,-3 1-8 15,0 1-10-15,0-1-15 0,2 1-23 0,2 2-37 0,-1 1-43 16,2-1-51-16,3 5-67 0,-5-8-329 0,5 8-708 16,-3-6 193-16</inkml:trace>
          <inkml:trace contextRef="#ctx0" brushRef="#br0" timeOffset="252459.8259">5516 888 765 0,'-3'-5'522'16,"3"5"-69"-16,0 0-49 0,0 0-40 0,0 0-36 0,0 0-14 15,0 0-18-15,-8 17-16 0,8 3-12 0,-4 2-23 0,1 2-11 16,2 13-18-16,-3 1-17 0,1-1-9 16,4 2-10-16,-1-2-11 0,3-8-11 0,-2-3-19 0,1-3-20 15,-1 0-5-15,3 2-12 0,-3-4 3 0,2-3-17 0,-2-2-26 16,2-5-37-16,0-2-40 0,-3-3-52 0,2 0-56 16,0-2-68-16,-2-4-80 0,0 0-104 0,0 0-357 15,0 0-879-15,14-14 237 0</inkml:trace>
          <inkml:trace contextRef="#ctx0" brushRef="#br0" timeOffset="252840.6213">5624 1133 585 0,'0'0'425'0,"4"4"-26"0,-4-4-14 0,4 2-10 0,-4-2-18 0,10 4-13 16,-10-4-21-16,10 2-22 0,-3-1-22 0,4 1-29 16,-1-1-21-16,-2 1-27 0,0-2-20 0,-8 0-18 15,12 0-22-15,-12 0-27 0,6 1-26 0,-6-1-43 16,0 0-46-16,0 0-41 0,7-6-31 0,-7 6-25 0,0 0-17 16,0 0-12-16,0 0-12 0,-19-7-4 0,11 5 7 15,-3-1 11-15,0 3 11 0,-1-3 12 0,2 1 22 16,0 1 23-16,0 1 24 0,10 0 17 0,-15 0 13 15,9 0 16-15,6 0 13 0,0 0 6 0,-14 0 16 16,14 0 14-16,-10 3 7 0,10-3 12 0,-4 3 8 0,4-3 11 16,-1 8 4-16,2-4 6 0,-1-4-2 0,2 12-2 15,3-3-7-15,-1 1 1 0,3 0 1 0,-2-1-1 16,5 7-3-16,-1-4-7 0,0-3-11 0,-1-2-2 16,0 2-10-16,2-3-12 15,-4 1-29-15,2-4-47 0,-2 3-61 0,0-3-67 16,0-2-71-16,-6-1-85 0,0 0-371 0,15-6-810 15,-11 2 218-15</inkml:trace>
          <inkml:trace contextRef="#ctx0" brushRef="#br0" timeOffset="253388.1602">5954 1148 585 0,'0'0'367'15,"0"0"-52"-15,0 0-44 0,0 0-30 0,0 0-35 16,-11 3-24-16,11-3-17 0,-10 3-19 0,5-2-21 0,-6 4-12 15,0-2-7-15,-1 2-16 0,-3 3-6 0,0-1-12 16,3-1-4-16,3 0-1 0,0 2 4 0,1-2-9 16,1 1 9-16,0 2-3 0,2-2 6 0,1 0 2 15,1-1 0-15,2 0 10 0,1-3 2 0,0-3 0 16,3 9-4-16,-1-4 2 0,2-2-9 0,2 0 0 0,-1-1-10 16,6 0-2-16,1-1-7 0,0-1-8 0,0-1-9 15,-2-2 6-15,2 1-6 0,-3-5-7 0,-1 1-4 16,0 0-10-16,0-3-10 0,-1 0-11 15,-2-1-12-15,1-7-9 0,0-2-8 0,-5 1-7 16,2-4 2-16,-3 1-4 0,-2 1 7 0,0-2-7 16,0 1 11-16,1-1 6 0,0-1 20 0,-1 4 15 0,1 6 17 15,-2 2 16-15,2 2 13 0,0 2 7 0,-1 1-1 16,1 1-8-16,1 5-7 0,0-7-8 0,0 7-4 16,-1-5-8-16,1 5-4 0,0 0 0 0,0 0 5 15,0 0 7-15,1 28 3 0,-1-6 0 0,1 3 6 0,3 15 1 16,-2 0 4-16,-1 0-3 0,-1 2-4 0,1-4-5 0,2-1-2 15,1-7 1-15,-1-6-4 0,1 0-10 0,1-5-23 16,0 0-42-16,1-6-51 0,0-2-50 0,2-2-51 16,-2-4-55-16,4-2-73 0,-2-4-304 0,5-1-750 15,4-6 204-15</inkml:trace>
          <inkml:trace contextRef="#ctx0" brushRef="#br0" timeOffset="253881.9976">6241 1123 429 0,'-9'3'243'16,"9"-3"-29"-16,0 0-19 0,-7 2-11 0,7-2-9 0,-5 5-9 16,1-4-10-16,4-1-3 0,-7 2-12 0,2 1-3 15,0 0 8-15,-3 3-10 0,-2-2-5 0,1 4-6 16,2-1-5-16,-1 0-9 0,0-2-3 0,0 4-11 15,0-1 1-15,2 1-6 0,0-1-7 0,2-1-9 16,1 0-1-16,0-1-3 0,2 0-4 0,1-1 0 0,0-5-13 16,1 10-7-16,2-7-13 0,-3-3-9 0,5 5-13 15,1-2-20-15,-6-3-10 0,12 0-19 0,-12 0-22 16,16-2-14-16,-6-2-12 0,-1-1-13 0,7-5-7 16,-5-1 0-16,-2 2 8 0,4-6 2 0,-2-1 11 15,-2 2 11-15,-4 1 25 0,1 1 27 0,-2 3 31 0,-2 3 35 16,1 0 30-16,-2-1 23 0,0 2 8 0,2 1 10 15,-3 4-3-15,1-5-4 0,-1 5-13 0,0 0 15 16,0 0 18-16,0 0 13 0,1 24 14 0,-1-2 12 16,-2 18 19-16,-2 2 4 0,-1 4 11 0,-2 1 7 15,0 35 0-15,0-30-7 0,2-9-13 0,-2-1-9 0,0-1-5 16,1-2-11-16,-2 1-9 0,-2-4-13 0,2-8-9 16,0-8-14-16,2-1-12 0,-2-4-8 0,2-3-8 15,2-2-6-15,-2-4-9 0,1-1-7 0,0-2-20 16,-2-3-42-16,7 0-49 0,-19-6-49 0,6-7-44 15,0 0-49-15,0-4-49 0,2-4-42 0,2-1-46 16,-2-13-34-16,6 8-37 0,4 3-50 0,1 0-259 0,5 0-842 31,0 1 226-31</inkml:trace>
          <inkml:trace contextRef="#ctx0" brushRef="#br0" timeOffset="254311.3589">6428 1209 577 0,'0'0'397'0,"0"0"-39"0,0 0-21 0,-4 4-11 0,4-4-20 0,0 0-16 16,0 0-10-16,0 0-14 0,0 0-11 0,0 0-11 15,0 0-11-15,25-1-18 0,-25 1-11 0,11 0-22 16,-11 0-21-16,11-1-18 0,-11 1-14 0,8 0-15 16,-8 0-6-16,0 0-11 0,9-2-17 0,-9 2-21 0,0 0-30 15,4-2-38-15,-4 2-28 0,0 0-32 0,0 0-18 16,-4-9-14-16,4 9-3 0,-8-6 4 0,2 2 6 16,-4 1 6-16,0-1 11 0,0 0 8 0,-1 1 12 31,0 2 17-31,3 1 10 0,0-1 7 0,8 1 15 0,-12-2 12 15,12 2 21-15,-9 4 20 0,9-4 12 0,-7 5 19 16,6 1 4-16,-2 3 12 0,3 1 15 0,2 0 5 16,2 2 5-16,5 5 0 0,3-3 2 0,4 0 10 15,-1-1-10-15,3-2 2 0,2-1-9 0,1-2-10 16,3-2-13-16,-1 0-9 0,-2-2-38 0,1-3-51 0,-5-2-69 0,2-4-99 16,-6-3-114-16,1-4-135 0,-5 0-286 0,-5-1-857 15,-1-6 232-15</inkml:trace>
        </inkml:traceGroup>
        <inkml:traceGroup>
          <inkml:annotationXML>
            <emma:emma xmlns:emma="http://www.w3.org/2003/04/emma" version="1.0">
              <emma:interpretation id="{94E179AA-7BE9-40DB-820B-DF0CB05A7381}" emma:medium="tactile" emma:mode="ink">
                <msink:context xmlns:msink="http://schemas.microsoft.com/ink/2010/main" type="inkWord" rotatedBoundingBox="7604,2192 8506,2179 8512,2574 7610,2588"/>
              </emma:interpretation>
              <emma:one-of disjunction-type="recognition" id="oneOf5">
                <emma:interpretation id="interp25" emma:lang="en-US" emma:confidence="0.5">
                  <emma:literal>and</emma:literal>
                </emma:interpretation>
                <emma:interpretation id="interp26" emma:lang="en-US" emma:confidence="0.5">
                  <emma:literal>an d</emma:literal>
                </emma:interpretation>
                <emma:interpretation id="interp27" emma:lang="en-US" emma:confidence="0">
                  <emma:literal>ands</emma:literal>
                </emma:interpretation>
                <emma:interpretation id="interp28" emma:lang="en-US" emma:confidence="0">
                  <emma:literal>an I</emma:literal>
                </emma:interpretation>
                <emma:interpretation id="interp29" emma:lang="en-US" emma:confidence="0">
                  <emma:literal>and d</emma:literal>
                </emma:interpretation>
              </emma:one-of>
            </emma:emma>
          </inkml:annotationXML>
          <inkml:trace contextRef="#ctx0" brushRef="#br0" timeOffset="255578.6702">7271 1112 526 0,'0'0'317'0,"0"0"-40"0,-5 2-33 0,5-2-21 0,0 0-30 0,-7 1-15 16,7-1-20-16,-6 2-19 0,0 0-13 0,1-1-14 16,0 2-4-16,-1 0-8 0,-3 0-5 0,0 4-7 0,1-1 0 15,0 1-3-15,1 2 5 0,-5 6 1 16,2-3 0-16,5 1 4 0,-4 3-3 0,2-3-9 0,4-2 2 15,1-1 0-15,0 1 3 0,1-2-2 0,1 1 0 16,0-3-1-16,1 0-2 0,1-2-3 0,0 1-1 0,2-3-6 16,0 1-2-16,2-4-13 0,0 2-9 0,-6-2-17 15,19 0-22-15,-9-2-12 0,2-3-16 0,5-3-22 16,0-2-6-16,-1-2-9 0,-4-1-3 0,2-1 3 16,-8 0 5-16,-3 2 3 0,2 3 7 0,-1-1 3 0,-2 2 14 15,0 1 2-15,-1 1 3 0,-1 1 4 0,0 1 6 16,0 4-5-16,-3-6 7 0,3 6-2 0,-4-3 5 15,4 3-7-15,0 0 8 0,0 0-1 0,0 0 1 16,0 0 7-16,-12 8 10 16,12-8 7-16,-4 7 12 0,2-1 2 0,1 2 3 0,1 2 0 15,0-2 0-15,3 0 3 0,-1 1-5 0,4 0-4 16,-2-1-7-16,4-1 2 0,0 1-28 0,3 0-35 0,0-3-35 16,-1 0-43-16,1-2-51 0,1 0-63 15,-1-2-77-15,-1-1-181 0,2-1-580 0,-2-1 159 0</inkml:trace>
          <inkml:trace contextRef="#ctx0" brushRef="#br0" timeOffset="255909.7048">7560 1176 477 0,'0'0'367'15,"-20"9"-55"-15,16-6-36 0,0 1-29 0,0 0-30 16,0 0-22-16,-2 5-19 0,1 0-29 0,0-1-20 15,-2 0-3-15,3 1-13 0,0-2-9 0,2-2-16 16,-2 0-4-16,2 0 3 0,-2-2 0 0,4-3 7 16,-3 6 11-16,3-6 11 0,-1 4 12 0,1-4 13 15,0 0-8-15,0 0-15 0,0 0-11 0,0 0-14 0,0 0-6 16,11-13-6-16,-3 5-10 0,5-7-6 0,0 0-11 16,1 1-6-16,0 1-3 0,-3 2-3 0,-2 1-5 15,-1 4-3-15,-2-1-5 0,1 1-2 0,-2 1-1 16,-1 2-2-16,0 0 1 0,-4 3-4 0,6-4-3 15,-6 4-1-15,0 0 0 0,0 0-2 0,8 9-1 0,-6-3 0 16,0 3-2-16,0 1 1 0,0 1 2 0,2 2-12 0,-4-2-15 0,1 0-24 16,0-2-37-16,2 2-12 0,0-2-29 0,-2-3-29 15,2 0-34-15,-2-1-40 0,3-2-57 0,-4-3-256 16,7 1-637-16,-7-1 172 0</inkml:trace>
          <inkml:trace contextRef="#ctx0" brushRef="#br0" timeOffset="256422.7416">7863 1163 336 0,'-8'3'356'0,"2"-3"-54"0,6 0-44 0,-9 2-34 0,4 2-22 0,-1-2-19 16,2 3-10-16,-2 1-14 0,-1 1-6 0,1 1-5 16,0 1-9-16,2 0-8 0,0 0 2 0,2 1 6 15,-1-1-9-15,4-1-9 0,-1 3 11 0,2-5-2 16,-1 2 0-16,2-2 0 0,1 0 5 0,4 1 5 0,-3-2-4 15,6-2-12-15,-1-1-7 0,2-2-16 0,-1-1-10 16,9-2-6-16,-5-2-7 0,-2 0-10 0,-1-1-5 16,-1-1-11-16,2-5-12 0,-1-3-18 0,-2-1-15 15,-3-2-18-15,-2-1-12 0,-2-3-7 0,-2 0-3 16,-1-1-12-16,-2-4 7 0,-5-8 1 0,3 5 9 0,-3 8 5 16,-1-1 14-16,1 6 7 0,2-1 12 0,1 7-3 15,0 2 3-15,1 3-3 0,0 0 2 0,2 2-10 16,1 4 7-16,-4-2-6 0,4 2 0 0,0 0-1 15,-5 14 8-15,1 4 9 0,1 2 14 0,2 3 13 0,1 2 10 16,1 14-3-16,0-3 7 0,5-1-4 0,-2-5 1 16,0-5-7-16,2-2-1 0,0-3-4 0,2-1-13 15,2-1-21-15,-1-2-42 0,3-2-54 0,0-5-69 16,-1-3-93-16,-2-4-116 0,3 0-250 0,0-4-738 16,1-4 200-16</inkml:trace>
        </inkml:traceGroup>
        <inkml:traceGroup>
          <inkml:annotationXML>
            <emma:emma xmlns:emma="http://www.w3.org/2003/04/emma" version="1.0">
              <emma:interpretation id="{BB704238-7519-4B3D-983F-D4DDDB2C7C92}" emma:medium="tactile" emma:mode="ink">
                <msink:context xmlns:msink="http://schemas.microsoft.com/ink/2010/main" type="inkWord" rotatedBoundingBox="9043,2173 11311,2139 11323,2959 9055,2993">
                  <msink:destinationLink direction="with" ref="{74AD259A-C328-442B-BEE3-054C0201C991}"/>
                </msink:context>
              </emma:interpretation>
              <emma:one-of disjunction-type="recognition" id="oneOf6">
                <emma:interpretation id="interp30" emma:lang="en-US" emma:confidence="0.5">
                  <emma:literal>reasoning</emma:literal>
                </emma:interpretation>
                <emma:interpretation id="interp31" emma:lang="en-US" emma:confidence="0">
                  <emma:literal>reasonings</emma:literal>
                </emma:interpretation>
                <emma:interpretation id="interp32" emma:lang="en-US" emma:confidence="0">
                  <emma:literal>reasonings'</emma:literal>
                </emma:interpretation>
                <emma:interpretation id="interp33" emma:lang="en-US" emma:confidence="0">
                  <emma:literal>reasoning's</emma:literal>
                </emma:interpretation>
                <emma:interpretation id="interp34" emma:lang="en-US" emma:confidence="0">
                  <emma:literal>reasoring</emma:literal>
                </emma:interpretation>
              </emma:one-of>
            </emma:emma>
          </inkml:annotationXML>
          <inkml:trace contextRef="#ctx0" brushRef="#br0" timeOffset="257400.567">8577 1240 328 0,'0'0'455'16,"0"0"-54"-16,0 0-21 0,0 0-17 0,0 0-26 15,0 0-21-15,0 0-22 0,8 4-25 0,-8-4-20 0,9 0-24 16,-9 0-22-16,0 0-19 0,13-4-17 0,-9 2-17 16,1 1-17-16,0-2-15 0,1 1-15 0,-1-3-24 0,2-1-30 15,-1-2-34-15,1 0-33 0,-2-3-26 0,1 2-27 16,-1-9-13-16,-2 5-9 0,-2-1-3 0,2-3-7 15,-5-1 1-15,2 3 5 0,-1 5 14 0,0 0 8 16,-1 2 15-16,1-2 12 0,-2 2 10 0,1 0 15 16,-1 2 1-16,2 1 16 0,-1 0 2 15,2 5 8-15,-4-7 6 0,4 7-2 0,-1-5 1 16,1 5-4-16,-3-3-2 0,3 3 2 0,0 0-3 16,0 0 1-16,0 0 4 0,-4-3 0 0,4 3 0 15,0 0 7-15,0 0 4 0,0 0 2 0,0 0 7 16,0 0 6-16,-4 11 1 0,4-11 4 0,0 0-2 15,4 10 7-15,-1-7 4 0,0 1-6 0,1 1 11 16,1-2-6-16,4 1 1 0,2 2-5 0,0-2 1 16,-1 1-8-16,2 0-5 0,5 1-1 0,-1-1 0 15,-3 0-9-15,-2-2 4 0,1-1-7 0,-4 2 2 16,0-1-5-16,3 1 0 0,-2-1 4 0,-2 2-7 0,-2 0-5 16,-1 0-2-16,0 0 0 0,2 4 2 0,-1-1-1 15,0 1-2-15,-2 2 1 0,-2-2 1 0,1-2-7 16,0 0 7-16,0-1-7 0,0 0 6 0,0 0-2 15,-1-1 0-15,2-1 1 0,-2 1 2 0,-1-5 1 0,7 6 3 16,-3-2-6-16,0-2-9 0,-4-2-25 0,11 6-23 16,-2-3-44-16,-1-2-41 0,0-1-58 0,-8 0-77 15,12-1-265-15,-12 1-647 0,12-4 178 0</inkml:trace>
          <inkml:trace contextRef="#ctx0" brushRef="#br0" timeOffset="257812.11">9037 1107 512 0,'0'0'340'15,"0"0"-10"-15,0 0-13 0,0 0-16 0,0 0-7 0,0 0 6 16,0 0-3-16,0 0-7 0,15 5-14 0,-15-5-16 15,0 0-18-15,14-4-21 0,-14 4-22 0,9-3-20 0,-4 0-22 16,-5 3-14-16,9-2-12 0,-9 2-18 0,10-4-20 16,-6 2-30-16,-4 2-27 0,5-4-34 0,-5 4-31 15,3-3-31-15,-3 3-20 0,0 0-23 0,0 0-12 16,-7-9-1-16,3 6 5 0,4 3 7 0,-9-5 11 16,4 3 9-16,5 2 16 0,-11-4 17 0,6 3 13 0,5 1 24 15,-9-1 15-15,9 1 13 0,0 0 5 0,-9-3 11 16,9 3-1-16,0 0 8 0,-10 0 13 0,10 0 7 15,0 0 10-15,-5 5 8 0,5-5 4 0,0 10 6 16,0-6-4-16,1 6 4 0,1-1-4 0,0 1-4 0,2 0-4 16,2 1-1-16,0-2-6 0,2 0-2 0,0 0-6 15,1 0-22-15,-1-1-19 0,0-1-34 16,1-3-40-16,2 1-48 0,-1-3-61 16,0 0-71-16,0-2-80 0,-10 0-285 0,15-3-723 15,-9 1 195-15</inkml:trace>
          <inkml:trace contextRef="#ctx0" brushRef="#br0" timeOffset="258366.6407">9355 1074 359 0,'0'0'380'16,"0"0"-64"-16,0 0-43 0,-6 1-41 0,6-1-32 16,0 0-24-16,-9 3-17 0,4-3-18 0,-1 2-17 15,0 0-10-15,6-2-2 0,-15 6-6 0,7-3 1 16,1 0-2-16,1 0-6 0,0 1-4 0,1-2-3 15,1 2-11-15,-1 0-3 0,1-1-1 0,0 2 4 0,2 1 10 16,-2 3-3-16,0-1-4 0,2-1 2 0,2 1 1 16,2 1-1-16,0-2 3 0,0-1-1 0,2 0 2 0,-1-2-2 15,1-1-2-15,1 0-9 0,1 0 6 0,4 0-5 16,-2-1-11-16,0-2-6 0,3 0-3 0,1-2-9 16,-3 0 1-16,1-2-8 0,-1-1-8 0,-3 0-9 15,2-3-19-15,-3 3-16 0,-1-5-8 0,-1 0-5 0,0 1-4 16,-2 0 7-16,-2-2 1 0,1 3 0 0,-2 2 1 15,1 0 8-15,1 2 3 0,0 4 3 0,-1-9 5 16,1 9-1-16,-2-6-4 0,2 6 0 0,-1-3-1 16,1 3 1-16,0 0 1 0,0 0 3 0,0 0 7 15,0 0 7-15,0 0 3 0,0 0-1 0,0 0 6 0,13 9-1 16,-7 0 2-16,0 0-3 0,2 0-2 0,-3 2 1 31,7 4-4-31,-2 0 1 0,-2-3 0 0,4 1-13 0,-2-3-24 16,-4-2-42-16,2-2-40 0,0-1-49 15,-1-2-57-15,0-2-67 0,-7-1-316 0,13 0-710 0,-13 0 193 16</inkml:trace>
          <inkml:trace contextRef="#ctx0" brushRef="#br0" timeOffset="258782.2035">9599 1032 522 0,'0'0'283'0,"0"0"-43"0,0 0-33 0,0 0-21 0,0 0-13 0,0 0-11 15,0 0 1-15,4-7-3 0,-4 7-9 0,0 0-20 0,0 0-12 16,0 0-13-16,0 0-11 0,-12 0-11 16,12 0-10-16,0 0-7 0,-15 4-10 0,15-4-2 15,-8 2-5-15,3 0-4 0,5-2-9 0,-7 3-4 0,7-3-2 16,-4 2 9-16,4-2 10 0,-4 4 20 0,4-4 15 16,-1 6 24-16,1-6 14 0,0 0 24 0,4 8 15 0,-1-5 7 15,2 6-1-15,3-2-4 0,0 1-6 16,0 0-3-16,0 1-9 0,5 4-10 0,-2-3-16 0,-2 0-12 15,1-4-8-15,-6 1-7 16,2 1-10-16,-2 0-1 0,-2 2-8 0,-2-3-6 0,-1 4-14 16,-4-1-30-16,-8 5-63 0,1-2-66 0,-3 1-73 15,-1-4-78-15,3-2-77 0,1-3-358 0,0-1-830 16,1-2 224-16</inkml:trace>
          <inkml:trace contextRef="#ctx0" brushRef="#br0" timeOffset="259695.1731">9792 1048 435 0,'0'0'328'15,"0"0"-56"-15,0 0-40 0,0 0-30 0,0 0-23 0,0 0-24 16,0 0-16-16,-25 8-17 0,22-6-13 16,-1 2-11-16,4-4 0 0,-8 7-3 0,4-2-4 0,-1 3 6 15,1-2 5-15,0 1 7 0,1-1 5 0,2 0 10 16,1-1 8-16,-2 0 1 0,5 1 18 0,-2-1-2 15,3 6 13-15,0-5-1 0,2 0-4 0,-1-2-3 0,4 1-7 16,-1-1-6-16,-1-2-6 0,1 0-8 0,3-1-11 31,-1 0-9-31,1-1-13 0,-2 0-4 0,-9 0-15 16,14-3-13-16,-8 2-28 0,-6 1-30 0,5-6-46 0,-4 3-38 16,-1 3-37-16,2-6-35 0,-2 6-33 0,-7-9-35 15,3 6-32-15,-3-3-18 0,-2-2-9 16,2 0 13-16,1 3 25 0,1-1 25 0,2 2 65 0,-1 1 41 15,0-1 32-15,4 4 28 0,-6-6 32 0,6 6 32 16,-4-5 35-16,4 5 35 0,0 0 22 0,-3-4 27 16,3 4 25-16,0 0 15 0,5-6 12 0,-5 6 7 0,10-6 0 15,-5 4-4-15,0-1-8 0,6-2-7 0,-2 1-6 16,1 1-11-16,2 0-7 0,-1 0-16 0,0 0-16 16,-1 0-13-16,0 2-10 0,-4 1-10 0,5 0-12 0,-11 0-9 0,11 4-12 15,-5-1-8-15,-2 0-10 0,-2 3-9 0,1 6-6 16,0 4-8-16,-3 3-2 0,-2-5-7 0,1 5-3 15,0-1-4-15,-1-4 0 0,1-3 5 0,1-3-2 16,-3 1 0-16,3-3 1 0,0-1 3 0,-1-1 2 16,1-4 7-16,0 7 13 0,0-7 10 0,0 0-3 0,3 4-4 15,-3-4-5-15,0 0-8 0,17-8-2 16,-8 2-8-16,7-4-12 0,0-3-13 0,0-1-14 0,-2 0-12 0,0-1-10 16,-1 3-2-16,-3 1 5 0,-2 1 3 0,-1 3 5 15,-2 1-1-15,1 2-6 0,-2 0-15 0,-2 1-2 16,-2 3-3-16,4-5 6 0,-4 5 5 0,0 0 13 15,0 0-3-15,0 0 2 0,0 0 9 0,2 16 5 0,-2-7-1 16,0-1 15-16,1 1 2 0,-1-1 16 0,0-2 22 16,1 0 8-16,1 0 16 0,-2 0 9 0,1-1 14 15,0-1 5-15,1-1 1 0,2 1-3 0,-1-2-4 16,2 0-7-16,2-1-8 0,4-1-20 0,-1-1-23 16,2-2-33-16,-1 0-30 0,1-2-31 0,5-4-15 0,-4 2-7 15,3-4-2-15,-3 5 11 0,-3-1 10 0,-2 3 11 16,-2 0 16-16,0 0 17 0,-1 2 15 0,-5 2 21 15,5-4 12-15,-5 4 5 0,6-2-5 0,-6 2 14 32,0 0 7-32,0 0 24 0,2 10 3 0,0-1 7 15,-2 4 9-15,1-3 2 0,-2 8 1 0,1-4-5 16,0-2-6-16,0 0-3 0,0-2-6 0,0 0-1 0,1-2-3 16,-1-1-12-16,1-1-35 0,-1-1-39 0,2-1-47 15,1-2-63-15,-3-2-95 0,0 0-125 0,0 0-223 16,12-17-713-16,-8 8 192 0</inkml:trace>
          <inkml:trace contextRef="#ctx0" brushRef="#br0" timeOffset="259859.0585">10378 897 4029 0,'-12'-2'484'16,"7"0"-277"-16,5 2-104 0,-10-2-38 0,10 2-17 0,-6-1-12 0,6 1-10 15,0 0-9-15,0 0-45 0,0 0-63 0,0 0-73 16,0 0-86-16,0 0-102 0,0 0-214 0,0 0-680 15,-8 6 184-15</inkml:trace>
          <inkml:trace contextRef="#ctx0" brushRef="#br0" timeOffset="260686.593">10420 1101 627 0,'-4'5'390'15,"4"-5"-40"-15,-3 6-33 0,3-6-35 0,-4 5-35 0,4-5-9 16,-1 4-19-16,1-4-13 0,-1 7-13 0,-1-1-21 15,2-6-2-15,-1 8-12 0,0-5-7 0,1-3-6 16,-2 4-2-16,2-4-9 0,0 5 4 0,0-5-5 16,-1 4 5-16,1-4-8 0,0 0 2 0,0 0-7 15,0 5-2-15,0-5-7 0,0 0-8 0,0 0-8 16,0 0-13-16,0 0-16 0,0 0-17 0,0 0-29 0,17-12-27 16,-9 4-22-16,0-1-17 0,0 3-8 0,-1-3 0 15,2 2 2-15,-1 0-6 0,0 1 15 0,-2 1 2 16,-2 0 6-16,0 2 1 0,2-1 0 0,-6 4 5 15,6-4 3-15,-6 4 5 0,6-2 7 0,-6 2 4 0,0 0-1 16,12 6 2-16,-4 0 2 0,-2 3 1 16,1 1-2-16,1 0 3 0,3 6-3 0,1-3 2 0,-4 1 5 15,3-1-5-15,-2-3 3 0,2-1-3 0,-2-3-7 16,3 1-2-16,0-3-2 0,0-1-3 0,7 1 1 16,-3-2 0-16,-1-2-5 0,5-3-9 0,0 0-9 0,-2-3-4 15,1 0-14-15,-6-2-9 0,-1 1-3 0,-3-1 0 16,-1 1-10-16,0-2 2 0,-1 0-1 0,-4 0 0 15,-1 0-2-15,0 0 2 0,-5-2-3 0,-1 3 8 16,0-1 1-16,-1 1 6 0,-2 2 8 0,-1 1 2 0,1-3 9 16,1 4 2-16,-1 1 9 15,0 1-3-15,1 0 7 0,6 2 4 16,-12 0-3-16,12 0 6 0,-11 2 3 0,11-2-1 0,-10 5 5 0,6-3 5 0,-1 2-1 0,1-1 2 16,0 0 3-16,1 1 1 0,-1 0 2 0,3 0-3 15,1-4 9-15,-3 9 0 0,2-6 0 0,1-3-1 16,0 6-1-16,0-6 1 0,1 5-8 0,-1-5-6 15,0 0-8-15,5 4-12 0,-5-4-9 0,0 0-6 16,7 0 4-16,-7 0 5 0,0 0 0 0,16-4 4 16,-12 3 7-16,1-3 10 15,0 2 25-15,-5 2 22 0,9-6 20 0,-5 5 25 16,-4 1 18-16,8-4 21 0,-8 4 21 0,6-4 19 0,-6 4 7 16,5-1-2-16,-5 1-10 0,0 0-1 0,0 0-2 15,7 6 2-15,-6 5 3 0,0 10-6 0,-3 5-1 16,-1 15-4-16,-2 3 8 0,-1 3-1 0,0 0 1 0,-9 35-7 15,7-33-13-15,5-12 1 0,-5 3-7 0,0-5-11 16,2-8-8-16,-2-7-10 0,3-1-2 0,0-2-8 0,1-3-7 16,0-6 2-16,1 0 5 0,0-2 0 0,1-2-4 15,-2-1-7-15,4-3-8 0,-10 3-19 0,10-3-37 16,-12-1-45-16,4-4-55 0,-1-2-49 0,-1 0-56 16,1-2-64-16,-3-6-78 0,-1-2-69 0,3-2-384 0,2 2-949 15,0 1 254-15</inkml:trace>
        </inkml:traceGroup>
      </inkml:traceGroup>
    </inkml:traceGroup>
    <inkml:traceGroup>
      <inkml:annotationXML>
        <emma:emma xmlns:emma="http://www.w3.org/2003/04/emma" version="1.0">
          <emma:interpretation id="{BD6F251A-5A88-4461-9C97-9D56113B90A9}" emma:medium="tactile" emma:mode="ink">
            <msink:context xmlns:msink="http://schemas.microsoft.com/ink/2010/main" type="paragraph" rotatedBoundingBox="367,3590 13041,3075 13086,4162 411,46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A12AD7-CBEE-4800-970B-CB5FB35267E0}" emma:medium="tactile" emma:mode="ink">
              <msink:context xmlns:msink="http://schemas.microsoft.com/ink/2010/main" type="line" rotatedBoundingBox="367,3590 13041,3075 13086,4162 411,4677"/>
            </emma:interpretation>
          </emma:emma>
        </inkml:annotationXML>
        <inkml:traceGroup>
          <inkml:annotationXML>
            <emma:emma xmlns:emma="http://www.w3.org/2003/04/emma" version="1.0">
              <emma:interpretation id="{C3156E38-DF08-4414-8690-4C312EA0DCEA}" emma:medium="tactile" emma:mode="ink">
                <msink:context xmlns:msink="http://schemas.microsoft.com/ink/2010/main" type="inkWord" rotatedBoundingBox="369,3622 1321,3584 1341,4074 389,4113"/>
              </emma:interpretation>
              <emma:one-of disjunction-type="recognition" id="oneOf7">
                <emma:interpretation id="interp35" emma:lang="en-US" emma:confidence="0.5">
                  <emma:literal>The</emma:literal>
                </emma:interpretation>
                <emma:interpretation id="interp36" emma:lang="en-US" emma:confidence="0">
                  <emma:literal>the</emma:literal>
                </emma:interpretation>
                <emma:interpretation id="interp37" emma:lang="en-US" emma:confidence="0">
                  <emma:literal>She</emma:literal>
                </emma:interpretation>
                <emma:interpretation id="interp38" emma:lang="en-US" emma:confidence="0">
                  <emma:literal>she</emma:literal>
                </emma:interpretation>
                <emma:interpretation id="interp39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285713.0791">140 2404 538 0,'0'0'461'0,"0"0"-53"0,0-3-33 0,0 3-33 0,0 0-32 15,0 0-33-15,0 0-29 0,0 0-29 0,0 0-24 16,0 0-23-16,0 0-12 0,0 0-4 0,-1 15-11 15,0 4-9-15,1 3 1 0,-2 3-10 0,2 13-5 16,0-10 0-16,-2-2-5 0,0-2-10 0,1 2-8 0,0-1-6 16,-1-2-12-16,2 1-6 0,-1-1-9 0,1-3 2 15,0-1-10-15,-1-2-6 0,1-3-4 0,-2-3-6 16,2-2-4-16,0 0-15 0,0-2-32 0,-1-1-42 16,1-1-51-16,0-5-40 0,0 6-63 0,0-6-73 15,-4 1-90-15,4-1-245 0,0 0-737 0,0 0 200 16</inkml:trace>
          <inkml:trace contextRef="#ctx0" brushRef="#br0" timeOffset="286295.0486">-95 2536 436 0,'0'-4'403'0,"0"4"-54"0,0 0-38 0,0 0-6 0,9-10-16 0,-1 6-19 16,1-4-13-16,6-3-12 0,3 0-3 15,1 1-9-15,2-2-6 0,0 0-7 0,3 0-14 0,0 2-11 16,-3-1-15-16,1 2-17 0,0 0-11 0,-4 1-10 15,0 1-17-15,-4-2-5 0,-2 5-8 0,-2 0-9 0,1-1-14 16,-3 1-9-16,-3 2-5 0,1-1-3 0,-6 3 1 16,9-1-10-16,-9 1-3 0,5-4-7 0,-5 4-5 15,0 0-4-15,7-1-7 0,-7 1-6 0,0 0-2 32,0 0 2-32,0 0-12 0,0 0-1 0,0 0 0 0,0 0-2 15,7 11-5-15,-6 0 2 0,1 8-2 0,0 3 2 16,-3-1-3-16,1 2-1 0,0 12-1 15,0-5-1-15,0-5 1 0,0-1 0 0,1 1-4 0,1-1 1 0,-1 0 2 16,0-2 0-16,-1-3 0 0,3 0 0 0,0-5-7 0,-2-2 13 16,0-3-10-16,1-2-2 0,-1-1 1 0,0-3-2 15,2 3-4-15,-3-6 2 0,1 5-10 0,-1-5-2 16,0 0 0-16,0 0-12 0,0 0-8 0,16-8-14 16,-8-2-11-16,2-6-9 0,-1 0-3 0,0 1-7 15,-1-2-5-15,-2 5 1 0,-2 2-2 0,0 2 7 0,-1 2 4 16,1-1 7-16,-1 4-2 0,-3 3-2 0,4-6 6 15,-4 6 4-15,4-3 8 0,-4 3 13 0,0 0 9 16,0 0 5-16,12 9 6 0,-6 1-5 0,0-1 1 16,3 6 3-16,-1 1 2 0,0 0 3 0,-1 3 1 15,-1-3 6-15,1-3-29 0,-2-1-38 0,0-2-46 16,-1-2-47-16,0 0-54 0,1-2-54 0,2 0-265 16,0-2-650-16,-7-4 178 0</inkml:trace>
          <inkml:trace contextRef="#ctx0" brushRef="#br0" timeOffset="286730.4515">599 2684 300 0,'0'0'415'0,"0"0"-38"0,0 0-22 0,0 0-11 0,4 7-20 15,-4-7-14-15,5 1-15 0,-5-1-7 0,8 3-12 16,-8-3-13-16,10 0-14 0,-10 0-14 0,10 0-12 16,-10 0-21-16,10-1-16 0,-3-1-17 0,-7 2-16 15,11-2-16-15,-6 1-13 0,0 0-17 0,-5 1-4 16,8-2-22-16,-8 2-35 0,6-3-45 0,-4 0-37 16,-2 3-30-16,0 0-29 0,-1-8-22 0,1 8-24 0,-5-8-7 15,-1 5-4-15,1 2 8 0,-4-4 6 0,-1 4 13 16,0-2 16-16,1 3 11 0,2 0 24 0,-1 0 23 15,8 0 19-15,-10 1 24 0,10-1 18 0,-11 3 9 16,7-1 10-16,4-2 25 0,-7 7 15 0,5-4 11 16,0 3 16-16,1 4 12 0,2-1 5 0,6 8 5 0,0-4 0 15,3 3-3-15,2-2-7 0,4-1-7 0,-2-1-12 16,4 0-4-16,3-4-21 0,0 2-38 0,-1-4-52 16,4-1-74-16,-2-2-70 0,-3-3-95 0,1-2-114 15,1-2-239-15,-1-2-742 0,-6-1 203 0</inkml:trace>
        </inkml:traceGroup>
        <inkml:traceGroup>
          <inkml:annotationXML>
            <emma:emma xmlns:emma="http://www.w3.org/2003/04/emma" version="1.0">
              <emma:interpretation id="{6B366799-75C2-466F-B84C-302A99773D36}" emma:medium="tactile" emma:mode="ink">
                <msink:context xmlns:msink="http://schemas.microsoft.com/ink/2010/main" type="inkWord" rotatedBoundingBox="1629,3544 5260,3397 5304,4479 1673,4626"/>
              </emma:interpretation>
              <emma:one-of disjunction-type="recognition" id="oneOf8">
                <emma:interpretation id="interp40" emma:lang="en-US" emma:confidence="0.5">
                  <emma:literal>representation</emma:literal>
                </emma:interpretation>
                <emma:interpretation id="interp41" emma:lang="en-US" emma:confidence="0">
                  <emma:literal>representations</emma:literal>
                </emma:interpretation>
                <emma:interpretation id="interp42" emma:lang="en-US" emma:confidence="0">
                  <emma:literal>representation's</emma:literal>
                </emma:interpretation>
                <emma:interpretation id="interp43" emma:lang="en-US" emma:confidence="0">
                  <emma:literal>representations'</emma:literal>
                </emma:interpretation>
                <emma:interpretation id="interp44" emma:lang="en-US" emma:confidence="0">
                  <emma:literal>Representation</emma:literal>
                </emma:interpretation>
              </emma:one-of>
            </emma:emma>
          </inkml:annotationXML>
          <inkml:trace contextRef="#ctx0" brushRef="#br0" timeOffset="287892.7216">1181 2827 548 0,'0'4'479'16,"0"-4"-37"-16,0 0-27 0,0 0-22 0,0 0-30 0,13-2-21 15,-13 2-25-15,10-3-20 0,-4 1-30 0,6-3-22 16,-4-1-28-16,2 1-21 0,1-2-18 0,-3 1-20 16,0-1-14-16,0-1-20 0,0-1-14 0,-3 0-28 15,1-1-37-15,-2-1-34 0,-2-8-34 0,-2 3-23 0,0-1-22 16,-2 2-15-16,-4-4-16 0,2 2-8 0,0 3-3 16,2 2 8-16,-2 3 9 0,0 0 5 15,1 1 9-15,0 2 16 0,-1 0 14 0,2 1 14 0,-1 1 19 16,3 4 19-16,-3-7 15 0,3 7 4 0,-2-5 9 15,2 5 10-15,-2-5 7 0,2 5 4 0,-1-2 1 0,1 2 8 16,0 0 7-16,0 0 0 0,5-4-5 0,-5 4 2 16,11-1-5-16,-11 1-7 0,16 4-7 0,-7-2-5 15,1 3 0-15,0 0 1 0,7 4 2 0,-5 2-2 16,1 2-4-16,-2 1-1 0,1 3-2 0,-3 0-5 16,0 0-9-16,-1-2-10 0,0 1-17 0,-1-2-24 0,1 5-28 15,-2-7-21-15,0-2-19 0,-1-2-3 16,2-3 2-16,-1 3 5 0,1-4 4 0,0-1 6 0,2-1 9 15,0-2 12-15,-1-1 2 0,2-2 7 0,2-2 7 16,-1-1 5-16,-2 2 5 0,0-4 4 0,-1 1 6 16,3-2-3-16,-4 2 0 0,-2-1-9 0,-2 1-1 15,-1 3 0-15,-1-2-1 0,-1 2 0 0,-1 0-1 0,1 4 3 16,-4-5 0-16,0 2 1 0,4 3 9 0,-8-2 1 16,8 2-1-16,-8 0 2 0,8 0 5 0,0 0-1 15,-12 2 4-15,12-2 3 0,-2 5-4 0,2-5 9 16,-3 5 16-16,3-5 3 0,3 7 3 0,-1-2 5 15,1-1 0-15,5 6 6 0,0-4-3 0,3 0 4 16,4 3 8-16,4-2-3 0,3-2 9 0,0-1-2 16,0-3-3-16,2-1-3 0,0-2-2 0,1-1-5 0,0-1-11 15,-1-2-14-15,-2-1-18 0,-2-1-4 0,-3 0-9 16,-4-3-12-16,-2 2-10 0,-1-7-7 0,-6 2 4 16,3-2 13-16,-4-4 18 0,-2 0 17 0,-1-1 22 15,0-2 23-15,-3-1 19 0,2 2 19 0,-2 1 24 16,-1-1 28-16,0 4 15 0,2 5 18 0,-1 1-1 0,0 5-4 15,2 1-6-15,1 1-14 0,-1-1-9 16,-1 3-18-16,2 3-18 0,-2-6-8 0,2 6-10 0,0 0-5 16,0 0 0-16,0 17-1 0,1 5 5 0,-1 16-7 15,1 4-4-15,-2 4 2 0,1 40-6 0,3-5-5 16,-2-25-1-16,-1-11-4 0,-3 38 0 0,6-29-8 16,-3-10 0-16,3 1-2 0,-2 0-4 0,2-1 5 0,1-4-7 15,0-3-3-15,-3-7-1 0,2-9 2 0,-2-2-11 16,0-4-4-16,-1-6-14 0,2 1-11 0,-1-4-7 15,0-1-15-15,-1-5-16 0,0 0-26 0,0 0-21 16,0 0-16-16,6-28-13 0,-4 5-4 0,1-20-15 16,-2 1-3-16,1-6-2 0,-1-35 4 0,4 2 10 0,-2 25 10 15,0 7 5-15,1-31 16 0,1 31 18 0,-1 15 15 16,0 9 27-16,-1 7 19 0,1-1 15 0,0 1 21 16,-1 4 30-16,1 5 28 0,-3 1 24 0,2 1 12 15,-2 2 9-15,1 0-5 0,0 2-6 0,0 0-1 16,-2 3 3-16,0 0-5 0,0 0-3 0,0 0-4 15,0 0-7-15,9 11-3 0,-8 1-10 0,-3 5-24 16,-2 4-31-16,-3 1-48 0,-2 0-55 0,-2-1-70 0,2 0-77 16,-3-3-90-16,0 1-334 0,2-3-792 0,-1-7 214 15</inkml:trace>
          <inkml:trace contextRef="#ctx0" brushRef="#br0" timeOffset="288905.4434">2108 2752 384 0,'0'0'490'0,"0"0"-36"0,4 4-33 0,-4-4-32 0,0 0-29 16,0 0-29-16,15-3-35 0,-15 3-26 0,12-4-28 15,-8 2-20-15,2 1-24 0,4-4-19 0,-3 1-23 16,0 0-14-16,-2 1-24 0,-1-2-33 0,0 0-50 0,1-4-50 16,-1 1-37-16,-1-1-35 0,-2-1-18 0,-1-1-24 15,-2 2-17-15,-1-3-14 0,-1 1-12 0,-1 1 2 16,1 1 13-16,-3-1 13 0,3 2 17 0,-1 2 29 15,1 3 29-15,1-2 34 0,-1 1 31 0,4 4 31 16,-3-6 15-16,3 6 23 0,-2-6 10 0,2 6 17 0,-2-3 15 16,2 3-4-16,0 0 10 0,0 0 7 0,0-6-1 15,0 6 6-15,6-4-8 0,-6 4-3 0,8-1-6 16,-8 1-4-16,9 0-4 0,-9 0-2 0,13 3 1 16,-2 3 2-16,0-1-6 0,-2 4-10 0,-1-2-5 0,4 7-8 15,-5 0-6-15,3 1-9 0,-2 2-1 0,-2-4-21 16,-2-2-17-16,0 0-20 0,0-1-23 0,-1 0-25 0,2-1-10 15,-1 1-23-15,3-3-4 0,-2-1 8 16,1-2 4 0,0-1 8-16,5-1 8 0,-1-1 5 0,2-2 3 15,1-2-1-15,-1-1 7 0,8-3 13 0,-1-1 5 0,-4-2-4 16,-1 1 8-16,-4 1 2 0,1 1-1 0,-2 1 1 16,-2-1 5-16,-1-2-5 0,-2 4-11 0,0-1 1 15,-1 0 0-15,-2 1 3 0,-1 1-6 0,0 4-4 16,-2-6 0-16,2 6 0 0,-7-5 2 0,3 3-7 0,0 0 6 15,0 0 3-15,4 2-5 0,-9-3 10 0,9 3 3 16,-7-1 1-16,7 1-2 0,-6-2 4 0,6 2 7 16,0 0 3-16,0 0 16 0,0 0 13 0,-8 3 15 15,8-3 8-15,0 0 2 0,0 0 6 0,0 6-3 16,0-6-1-16,5 6 1 0,-1-2-5 0,1-1-2 0,3 5 2 16,1-2 1-16,3-1-1 0,6 2-10 15,-2 2 10-15,-1-3-11 0,5 0-5 0,-5-3-15 0,-3 0-26 16,-2-1-23-16,0-1-19 0,1-1-24 0,0 0-19 15,-3-1-18-15,0-1-19 0,2-2-11 0,0-1 3 16,-1 0 8-16,0-1 14 0,-1-1 15 0,0 0 23 16,-1 1 28-16,0-2 34 0,1 0 34 0,0 0 33 15,-1 0 29-15,0 2 21 0,-3 2 25 0,1 0 21 0,-2 0 14 16,1 2 16-16,-4 2 5 0,5-5 1 16,-5 5 12-16,4-1 0 0,-4 1 3 0,0 0-6 0,0 0-3 15,10 6-22-15,-7-1-9 0,0 6 3 0,1 6-7 16,-4 2-22-16,-2 0-8 0,-2 3-11 0,0-1-9 0,-2 1-15 15,-1-4-9-15,1 1-27 0,-2 0-26 0,2-6-32 16,1-2-30-16,1-3-25 0,0-3-31 0,0 1-38 16,1-3-56-16,3-3-57 0,0 0-55 0,0 0-50 15,-9-14-318-15,9 3-810 0,4-9 221 0</inkml:trace>
          <inkml:trace contextRef="#ctx0" brushRef="#br0" timeOffset="289758.7504">2912 2592 787 0,'0'0'553'0,"0"4"-45"0,0-4-35 0,0 0-34 15,0 0-38-15,0 0-45 0,0 0-35 0,0 0-31 16,0 0-38-16,4 5-26 0,-4-5-22 0,0 0-26 0,0 0-15 31,0 0-31-31,15-3-32 0,-15 3-33 0,0 0-32 0,0 0-50 0,8-3-33 0,-8 3-34 0,0 0-18 31,0-7-15-31,0 7-1 0,-7-5-9 0,3 2-7 16,-3 2 0-16,-3-2 7 0,-1 1 13 0,3 2 3 16,-2 0 17-16,2 0 12 0,0 0 14 0,8 0 19 0,-9 3 21 15,5-1 22-15,4-2 20 0,-6 4 14 0,6-4 11 16,-4 7 19-16,4-2 9 0,0 0 7 0,3-1-2 15,1 6 3-15,1 0-3 0,1-1-2 0,6 5-3 16,-2-1-1-16,3-1 1 0,2 1-3 0,1-2-3 16,2-2-6-16,-2 2 2 0,-2-5-3 0,-3 0-5 15,0-2-5-15,-1 1-2 0,0-4-8 0,-2 2-10 0,2-3-16 16,-2 2-10-16,-1-1-19 0,0-1-18 0,-7 0-20 16,10-3-19-16,-10 3-15 0,8-4-4 0,-5 1 0 15,-1-1 4-15,1 0 8 0,-3 4 12 0,2-10 5 16,-1 5 12-16,1-1 12 0,-4 1 37 0,2 5 8 15,2-10 14-15,-2 5 13 0,0 5 8 0,0-9 1 16,0 9-3-16,0-6 6 0,-2 2-5 0,2 4-3 16,0 0-12-16,0-6 0 0,0 6-1 0,0 0 1 0,0 0-10 15,0-6-2-15,0 6 6 0,0 0-6 0,0 0-2 16,0 0 3-16,3-2-5 0,-3 2 1 0,0 0-6 16,0 0 0-16,0 0-5 0,0 0 1 0,0 0 6 15,9-1 1-15,-5 0-4 0,3-2-7 0,0 2 4 16,2-3-3-16,0 1 3 0,2-1-5 0,-2 0-5 15,-1 2-1-15,-1 1-2 0,0 1 0 0,-7 0 2 16,12 0-5-16,-5 2 0 0,2 2-9 0,1 2 4 0,-1 0-1 16,0 2 4-16,2-2-12 0,-2 1 2 0,7 4-2 15,-3-4 0-15,-4 0-5 0,1-2 5 0,0-2-5 16,0 2 5-16,0-5 0 0,2 0-4 0,-1 0 6 16,0-3 11-16,0-1 1 0,-2 1 3 0,1-3 5 15,0-1-1-15,3-8-1 0,-2 2 6 0,-2-5 1 0,-1 1 2 16,-2-1 2-16,-3-1 13 0,1-3 7 15,-1 1 17-15,-2-2 10 0,-1 0 8 0,-1 0 6 0,-1-2 10 16,0 1 10-16,0 2 21 0,-1 4 16 0,0-1 3 16,2 6 5-16,-2 4 1 0,1 1-9 0,0 2-9 15,1 1-11-15,0 1-11 0,1 1-13 0,0 3-9 16,0 0-5-16,0 0-6 0,0 0-5 0,0 0-5 16,-3 27-2-16,3-6-2 0,1 15-2 0,1 4-1 15,-2 3-6-15,4-3-3 0,-3 2-3 0,2-1-2 0,1-1 7 16,0-4-7-16,2 0-11 0,-2-11-32 0,0-6-35 15,-2-4-48-15,1-4-41 0,1 0-37 16,-3-5-31-16,2-2-35 0,-3-4-46 16,3 1-60-16,-3-1-261 0,0 0-741 0,4-16 200 0</inkml:trace>
          <inkml:trace contextRef="#ctx0" brushRef="#br0" timeOffset="291137.0026">3435 2507 616 0,'0'0'424'0,"0"0"-26"0,1-5-7 0,-1 5-7 0,9-1-17 15,-3 1-24-15,5-2-28 0,9 2-35 0,0 0-25 0,4-2-25 16,1 2-17-16,-1 2-27 16,1-2-21-16,-1 0-18 0,-1 2-13 0,-1-2-16 15,-6 1-12-15,-3-1-24 0,-2 1-22 0,-3-1-28 0,-8 0-26 16,11 1-21-16,-11-1-20 0,5 0-20 0,-5 0-20 16,0 0-20-16,0 0-16 0,0 0-17 0,0 0-12 15,-10 10-7-15,1-5 5 0,2-1 8 0,1 0 18 16,-2 1 12-16,1-1 10 0,-1 1 17 0,1 0 13 0,1-2 17 15,0 1 19-15,4 1 14 0,-2-3 15 0,0 1 17 16,1 2 13-16,0-1 16 0,3-4 6 0,-3 8 7 16,3-3 1-16,0 0 5 0,0 0 12 0,0 0 1 15,1-1 3-15,0 2-5 0,0-1 0 16,1-1-2-16,0 1-5 0,2-1-1 0,-1-1-4 0,1 1-10 0,0-1-6 16,-4-3-4-16,5 3-17 0,-5-3-13 15,0 0-19-15,0 0-23 0,0 0-23 0,18-8-13 0,-14 4-11 16,-2 0-2-16,2-5-2 0,0 2 4 0,-1 0 9 15,0 1 6-15,-3 0 11 0,1 1 20 0,0 0 15 16,-1 5 16-16,2-8 21 0,-1 5 4 0,-1 3-1 16,1-6-1-16,-1 6 0 0,0 0-3 0,0 0 4 15,0 0 10-15,0 0 15 0,0 0 4 0,0 0-4 16,0 0 7-16,8 13-2 0,-4-4-5 0,1 0-3 16,-1 0 2-16,1 0 2 0,0 0 0 0,2-1 4 0,1 1-1 15,0-1-3-15,0 0-5 0,3-2-7 0,-3-1-11 16,2-3-12-16,0 1-13 0,0-3-12 0,2-2-10 0,-3 0-18 15,3-3-13-15,-3-1-17 0,1 0-1 16,4-8-6-16,-3-2-4 0,-2-1 3 0,-1 0 2 16,-3-5 6-16,2-1 15 0,1-13 2 0,-2 1 4 0,0 6 15 15,-2 3 13-15,-2 2 22 0,1 2 19 0,-3 2 19 16,3 4 20-16,-2 1 0 0,-2 6 2 0,2 1 1 16,-1 0-2-16,-1 3-7 0,2 0-5 0,-1 2-11 15,0 3-1-15,0-6-8 0,0 6 3 0,0 0-6 0,0 0-4 16,0 0-2-16,0 0-3 0,0 0-5 0,-11 17 3 15,6 1-3-15,2 1-4 0,1 2 3 0,-1 3-2 16,3 0-2-16,-1 1 2 0,1 0-1 0,2 0 0 16,1 0-3-16,1-1 0 0,1-1-1 0,2-1 1 15,2-2-3-15,-2-5-1 0,2-3-1 0,-1-2 1 16,0-2 0-16,2 0 1 0,1-4 1 0,7 3-2 16,-2-5 2-16,-2-2-5 0,-2 0-4 0,1-2-11 0,5-5-4 15,-3 1-4-15,-3-2-12 0,1-5-2 0,-1 2-11 16,-3-3-1-16,-2 0 1 0,-2 3-8 0,-1-1 7 15,-2 1 8-15,0 2 5 0,0 1 1 0,-2 1 5 16,1 1 2-16,-1 1 0 0,0 5 3 0,-1-6 4 16,1 6 4-16,0 0-3 0,0 0 6 0,0 0-5 15,0 0 5-15,0 0 4 0,0 0 5 0,-7 13 8 16,6-5 3-16,1 3 5 0,1-2 0 0,0 1 5 0,2-1-1 16,1 1 7-16,0-1 8 0,1 1 4 0,0-2 1 15,2 1-1-15,1-2 0 0,0-2-3 0,0 3-1 16,2-4-2-16,0 1-7 0,0-1-2 0,1-2-10 15,0 0-12-15,-4-2-6 0,1-2-13 0,3 0-15 16,-5 0-14-16,1-2-3 0,1-2-7 0,-1 0-6 16,-3 2-8-16,-1-2 7 0,1 1 3 0,-1 1 9 0,1-2-1 15,-1 3 12-15,-2-2 9 0,-1 5 3 16,3-6 9-16,-3 6 7 0,2-4-5 0,-2 4 10 16,3-5-3-16,-3 5 2 0,0 0 7 0,0 0 14 0,0 0 12 15,0 0 4-15,0 0 7 0,0 0 7 0,0 0 9 16,13 11 4-16,-9-6 3 0,2 2 3 0,1 2-2 15,1-1 0-15,-1-1 0 0,3 0-5 0,-2-1 1 16,-1 0-4 0,2 0-2-16,-3-2-1 0,-1-2-1 0,-1 1-6 15,-1 0-1-15,1-1-3 0,-4-2-11 0,0 0-27 16,0 0-21-16,0 0-20 0,0 0-12 0,7-8-23 16,-7 8-14-16,-1-10-19 0,-1 4-7 0,-4-2-11 15,1-1 6-15,0-1 7 0,-2 2 12 0,3-1 10 0,-1 2 7 16,1 1 9-16,-2-2 14 0,1 2 13 0,-2 2 18 15,5 1 26-15,-2-1 18 0,4 4 18 0,-4-6 11 16,1 3 14-16,3 3 10 0,-3-4 6 0,3 4-2 0,0 0-2 16,2-7-7-16,-2 7-6 0,8-7-2 15,-3 3-5-15,7 0-5 0,5-3-1 0,-1 2-10 0,2 0 2 16,2 0-7-16,2 1 0 0,-8 2 2 0,1-1-10 16,-4 3 3-16,-3-1-1 0,0 1-1 0,-8 0 6 15,12 1 4-15,-6-1 8 0,-6 0 3 0,9 6-1 16,-6-1-2-16,1-2-1 0,-2 2-4 0,1-2-4 15,-2 2-2-15,1 1-4 0,-1-1 1 0,0-1-4 16,1 1 1-16,-2-5-2 0,2 8-4 0,0-4 1 16,-2-4 0-16,2 6 4 0,-2-6 9 0,0 0 3 0,4 4-3 15,-4-4-2-15,0 0-2 0,14-4-4 0,-14 4 5 16,10-4 0-16,-1 0 2 0,-1 1 7 0,-2 1 2 16,0 1 4-16,0-2 5 0,-6 3-11 0,11-2 3 15,-11 2 0-15,0 0 6 0,15 3 1 0,-10 1 2 16,2 2 0-16,1 1-5 0,-2 2-3 0,1 0-3 0,-2 2 2 15,1-3-7-15,0 2-19 0,-2-3-24 0,0-1-37 16,-2-1-42-16,1 0-37 0,0-4-34 0,-1 2-41 16,-2-3-56-16,0 0-51 0,0 0-82 0,0 0-215 15,14-10-731-15,-14 4 198 0</inkml:trace>
          <inkml:trace contextRef="#ctx0" brushRef="#br0" timeOffset="291506.5108">3722 2236 5550 0,'9'-1'282'0,"1"-3"-132"15,11-1 9-15,6 1 41 0,0-2 3 0,16-2-9 0,2-1-29 0,-4 2-28 0,3 0-27 16,-3 3-11-16,-10 0-14 0,-5 2-22 0,-4-1-48 15,-4 2-70-15,-4-1-93 0,-5 0-84 0,-2 1-90 16,-7 1-109-16,0 0-432 0,0 0-1037 0,0 0 278 31</inkml:trace>
          <inkml:trace contextRef="#ctx0" brushRef="#br0" timeOffset="291326.0967">3976 2324 3895 0,'-6'2'269'0,"2"-1"-131"15,4-1-70-15,0 0-4 0,0 0-13 0,0 0-2 0,0 0-12 16,0 0-10-16,0 0-3 0,0 0-40 0,0 0-51 16,0 0-60-16,0 0-77 0,0 0-96 0,0 0-234 15,14-10-643-15,-14 10 176 0</inkml:trace>
        </inkml:traceGroup>
        <inkml:traceGroup>
          <inkml:annotationXML>
            <emma:emma xmlns:emma="http://www.w3.org/2003/04/emma" version="1.0">
              <emma:interpretation id="{BD2569DF-598F-42C9-9074-81FBC2B34FB1}" emma:medium="tactile" emma:mode="ink">
                <msink:context xmlns:msink="http://schemas.microsoft.com/ink/2010/main" type="inkWord" rotatedBoundingBox="5751,3548 6443,3519 6460,3932 5768,3960"/>
              </emma:interpretation>
              <emma:one-of disjunction-type="recognition" id="oneOf9">
                <emma:interpretation id="interp45" emma:lang="en-US" emma:confidence="0.5">
                  <emma:literal>has</emma:literal>
                </emma:interpretation>
                <emma:interpretation id="interp46" emma:lang="en-US" emma:confidence="0">
                  <emma:literal>Las</emma:literal>
                </emma:interpretation>
                <emma:interpretation id="interp47" emma:lang="en-US" emma:confidence="0">
                  <emma:literal>hos</emma:literal>
                </emma:interpretation>
                <emma:interpretation id="interp48" emma:lang="en-US" emma:confidence="0">
                  <emma:literal>hast</emma:literal>
                </emma:interpretation>
                <emma:interpretation id="interp49" emma:lang="en-US" emma:confidence="0">
                  <emma:literal>hash</emma:literal>
                </emma:interpretation>
              </emma:one-of>
            </emma:emma>
          </inkml:annotationXML>
          <inkml:trace contextRef="#ctx0" brushRef="#br0" timeOffset="292495.1602">5341 2306 436 0,'0'0'473'0,"-2"-4"-26"0,2 4-18 0,-3-5-18 0,3 5-19 0,0 0-34 16,-3-4-22-16,3 4-24 0,0 0-21 0,0 0-22 0,-2-4-25 16,2 4-30-16,0 0-22 15,0 0-23-15,0 0-16 0,0 0-18 0,0 0-11 0,-9 23-8 16,4-2-10-16,1 3-10 0,-3 13-10 0,3-10-4 16,-1 10-10-16,4-8 2 0,-1-6-17 0,1 2-8 15,0-2-3-15,1-2-8 0,1-3-8 0,0 0 2 16,-1-5-5-16,2-2 4 0,-2-3-5 0,0-1-2 15,1-1-3-15,0-3-1 0,-1 1 2 0,3-1 19 0,-3-3-9 16,0 0 3-16,0 0-2 0,0 0-1 0,16-6-2 16,-8-3-7-16,6-4-3 0,-5 1 2 0,0 3-4 15,-2 0-4-15,0 1-5 0,-2 2-3 0,-1 3-9 16,1-1-11-16,-2-1-7 0,1 4-10 0,-1-2-11 16,-3 3-4-16,4-3 0 0,-4 3 1 0,0 0 8 0,0 0 3 15,8 6-1-15,-4-2 11 0,-2 1-14 0,2-1-21 16,1 6-25-16,2-2-27 0,-2 1-35 0,2-1-31 15,-1-1-33-15,0-1-27 0,3 0-35 0,-2-1-39 16,-1-2-52-16,1-2-238 0,5 1-720 0,-1-2 197 16</inkml:trace>
          <inkml:trace contextRef="#ctx0" brushRef="#br0" timeOffset="293116.3623">5695 2513 387 0,'-11'1'251'0,"5"-1"-29"0,-1 0-20 0,0 2-23 0,7-2-18 16,-10 2-12-16,3-1-7 0,3 1-2 0,-1-1-4 15,5-1 0-15,-8 5-2 0,2-3-4 0,1 1-6 0,5-3-3 16,-7 4-6-16,4 0-2 0,1-1-2 0,2-3 7 15,-3 8 0-15,2-6-6 0,1-2 2 0,0 7 5 16,0-7 4-16,4 8 5 0,-4-5-2 0,4 0-1 16,0 0-3-16,1 0-9 0,5 0-12 0,0-1-10 0,1-2-9 15,1 1-11-15,-1-1-4 0,-1-1-15 16,-2 1-22-16,-1-2-17 0,-1-1-30 0,-1 0-26 0,-1-2-17 16,-1 2-12-16,0-3-2 0,-3 1-2 0,0 5 3 15,-3-15 8-15,-1 7 2 0,0 1 4 0,1 1 8 16,1 2 9-16,-2-1 4 0,2 1 8 0,-2 0 0 15,4 4 5-15,-4-4 0 0,4 4 1 0,-3-4 5 16,3 4 13-16,0 0 11 0,0 0 11 0,0 0 6 16,0 0 7-16,0 0 7 0,0 0 6 0,12 15 2 15,-7-12 1-15,3 5-1 0,0-1 2 0,6 5-5 16,0-2-1-16,-4-3-8 0,1 0 3 0,6 1-4 0,0 1 3 0,-4-3-15 16,-1-3-6-16,-1 1-39 0,0-2-17 0,-1 1-28 15,-3-1-25-15,1-3-26 0,-8 1-35 0,11-4-14 16,-7 3-4-16,-4 1 5 0,8-6 7 0,-4 3 17 15,0 0 30-15,-1-2 22 0,1-1 34 0,1-2 42 16,1 0 43-16,-2-1 37 0,1 0 36 0,0 1 27 16,-1 1 18-16,0 1 23 0,-1 2 17 0,-1-2 10 0,1 2-2 15,0 2-7-15,-1-2-10 0,-2 4-7 0,4-3-2 16,-4 3-5-16,0 0-3 0,8 0-10 0,-8 0-7 31,6 6-12-31,-4-1-4 0,0 4-17 0,0 3 3 16,-1 6-7-16,-4 1-8 0,-3 1-18 0,0-3-13 15,-2 0-25-15,1-1-41 0,-1-4-41 0,3-2-52 16,-2-3-58-16,2 0-53 0,0-2-75 0,1-3-90 0,4-2-320 16,0 0-829-16,0 0 223 0</inkml:trace>
        </inkml:traceGroup>
        <inkml:traceGroup>
          <inkml:annotationXML>
            <emma:emma xmlns:emma="http://www.w3.org/2003/04/emma" version="1.0">
              <emma:interpretation id="{EB15CC61-994E-470F-855C-C4AC3E29DA03}" emma:medium="tactile" emma:mode="ink">
                <msink:context xmlns:msink="http://schemas.microsoft.com/ink/2010/main" type="inkWord" rotatedBoundingBox="6887,3451 7384,3430 7402,3871 6905,3892"/>
              </emma:interpretation>
              <emma:one-of disjunction-type="recognition" id="oneOf10">
                <emma:interpretation id="interp50" emma:lang="en-US" emma:confidence="0.5">
                  <emma:literal>its</emma:literal>
                </emma:interpretation>
                <emma:interpretation id="interp51" emma:lang="en-US" emma:confidence="0">
                  <emma:literal>ily</emma:literal>
                </emma:interpretation>
                <emma:interpretation id="interp52" emma:lang="en-US" emma:confidence="0">
                  <emma:literal>ills</emma:literal>
                </emma:interpretation>
                <emma:interpretation id="interp53" emma:lang="en-US" emma:confidence="0">
                  <emma:literal>ily,</emma:literal>
                </emma:interpretation>
                <emma:interpretation id="interp54" emma:lang="en-US" emma:confidence="0">
                  <emma:literal>it's</emma:literal>
                </emma:interpretation>
              </emma:one-of>
            </emma:emma>
          </inkml:annotationXML>
          <inkml:trace contextRef="#ctx0" brushRef="#br0" timeOffset="293469.9194">6486 2375 577 0,'-2'4'414'0,"-2"6"-62"16,2 0-39-16,-2 1-36 0,-2 7-32 0,2 0-26 0,3 0-28 16,1-1-20-16,1-4-15 0,-1 6-23 0,2-6-45 0,0-3-54 15,1-1-67-15,-2-2-74 0,2 0-76 0,-2-5-202 16,-1-2-458-16,7 2 126 0</inkml:trace>
          <inkml:trace contextRef="#ctx0" brushRef="#br0" timeOffset="293657.7771">6645 2202 3892 0,'0'-6'468'0,"-1"1"-224"0,0 2-115 0,1 3-33 0,-3-3-29 0,3 3-17 0,0 0-6 15,0 0 1-15,0 0 0 0,-6 18 7 0,2 1 1 16,3 1 6-16,-2 7 4 0,2-3 6 0,-2 15-2 0,2-11-4 15,-2 8-6-15,4 1-5 0,-1-9-4 16,0-5-2-16,3-2-7 0,-3 2-2 0,1-4-1 0,1 2-13 16,0-7-32-16,0-5-50 0,-1 1-60 0,0-2-60 15,1-3-58-15,-1-1-66 0,-1-4-99 0,0 0-222 16,0 0-749-16,0 0 203 0</inkml:trace>
          <inkml:trace contextRef="#ctx0" brushRef="#br0" timeOffset="293974.9342">6661 2398 219 0,'0'0'568'16,"0"0"-104"-16,0 0-50 0,-4-3-39 0,4 3-37 15,0 0-27-15,0 0-30 0,10-1-25 0,-4-1-28 16,8 1-27-16,6 0-23 0,2 0-18 0,0-1-16 16,2 0-14-16,-1 1-16 0,-2 0-25 0,-5-1-41 0,-3 2-31 15,-1-2-35-15,-1 1-32 0,-2 1-22 0,-1-1-23 16,-8 1-18-16,9 0-17 0,-9 0-21 0,0 0-21 15,9-1-12-15,-9 1 7 0,0 0 20 0,0 0 17 16,6-3 30-16,-6 3 38 0,0 0 38 0,4-1 41 0,-4 1 38 16,0 0 24-16,0 0 23 0,0 0 12 0,0 0 12 15,0 0 5-15,0 0-10 0,0 0 9 0,0 0 19 16,6 9 10-16,-6-5 1 0,0 7 1 0,0 0-9 16,0 6-5-16,-2 2-8 0,1-1-10 0,-2 0-13 15,1 2-10-15,-2-4-8 0,0 3-11 0,-1-1-6 0,-3-2-10 0,1-4-38 0,-2-1-60 16,1-1-76-16,-1-3-86 0,-2-1-101 0,-10-1-337 15,0-5-767-15,0-3 208 0</inkml:trace>
          <inkml:trace contextRef="#ctx0" brushRef="#br0" timeOffset="294175.9069">6436 2214 5639 0,'-3'0'404'0,"3"0"-162"0,-5-2-68 0,5 2-19 0,0 0-17 0,-6 0-22 15,6 0-19-15,0 0-20 0,0 0-17 0,0 0-10 16,0 0-7-16,0 0-12 0,0 0-32 0,-5-1-40 16,5 1-55-16,0 0-45 0,0 0-56 0,0 0-59 15,0 0-63-15,0 0-83 0,0 0-397 0,0 0-961 16,0 0 259-16</inkml:trace>
        </inkml:traceGroup>
        <inkml:traceGroup>
          <inkml:annotationXML>
            <emma:emma xmlns:emma="http://www.w3.org/2003/04/emma" version="1.0">
              <emma:interpretation id="{ABC17AA4-03E0-4110-AA3A-47D81C90F3A6}" emma:medium="tactile" emma:mode="ink">
                <msink:context xmlns:msink="http://schemas.microsoft.com/ink/2010/main" type="inkWord" rotatedBoundingBox="7803,3577 8737,3539 8745,3750 7812,3787"/>
              </emma:interpretation>
              <emma:one-of disjunction-type="recognition" id="oneOf11">
                <emma:interpretation id="interp55" emma:lang="en-US" emma:confidence="0.5">
                  <emma:literal>own</emma:literal>
                </emma:interpretation>
                <emma:interpretation id="interp56" emma:lang="en-US" emma:confidence="0">
                  <emma:literal>opry</emma:literal>
                </emma:interpretation>
                <emma:interpretation id="interp57" emma:lang="en-US" emma:confidence="0">
                  <emma:literal>owns</emma:literal>
                </emma:interpretation>
                <emma:interpretation id="interp58" emma:lang="en-US" emma:confidence="0">
                  <emma:literal>cowry</emma:literal>
                </emma:interpretation>
                <emma:interpretation id="interp59" emma:lang="en-US" emma:confidence="0">
                  <emma:literal>only</emma:literal>
                </emma:interpretation>
              </emma:one-of>
            </emma:emma>
          </inkml:annotationXML>
          <inkml:trace contextRef="#ctx0" brushRef="#br0" timeOffset="294920.1046">7435 2349 230 0,'-6'-3'409'15,"6"3"-69"-15,0 0-49 0,0 0-29 0,-10 2-38 0,10-2-26 16,0 0-18-16,-6 3-17 0,3 2-8 0,-1-2 1 16,4-3-2-16,-3 9 5 0,1-5 5 0,3 2 4 0,-1 0 7 15,3 4 15-15,-1-3 9 0,4 1 9 0,2 1 1 16,0-1-1-16,1-2 1 0,3-1-7 0,0 1-12 16,0-3-14-16,7 2-2 0,-3-4-21 0,-3-1-17 15,1 0-10-15,-2 2-10 0,-2-4-9 0,1 1-9 0,-4-1-11 16,0-1-4-16,-2 0-28 0,-1 2-23 0,-1-3-27 15,-3 4-26-15,-3-8-27 0,-1 5-24 0,-5-4-30 16,-8-5-24-16,-4 5-24 0,-3 0-14 0,0 1-10 16,2 2-8-16,-2 2-2 0,-1-1-6 0,4 1-14 15,5 2-21-15,-2-1-30 0,4 2-43 0,4 0-250 16,2-1-656-16,8 0 179 0</inkml:trace>
          <inkml:trace contextRef="#ctx0" brushRef="#br0" timeOffset="295793.5608">7709 2346 213 0,'-1'-6'446'0,"1"6"-84"0,0 0-51 0,0 0-40 0,-3-2-35 0,3 2-29 0,0 0-24 16,0 0-18-16,0 0-29 0,0 0 1 16,0 0-28-16,0 0-10 0,0 0-8 0,0 0-13 15,-11 5-8-15,11-5-6 0,-1 5-3 0,1-5 3 0,-3 8 11 16,3-8 22-16,0 6-5 0,2 0 8 0,0-2 6 15,1 1 4-15,0-1 2 0,1 0-4 0,4 5-4 16,1-5-3-16,-1 1-7 0,0 0-10 0,0-3-9 31,3 2-5-31,-3-2-7 0,2-2-8 0,-1 2-12 0,-2-2-10 16,-7 0-16-16,13 2-18 0,-13-2-18 0,11-4-23 16,-6 3-24-16,-5 1-18 0,9-5-7 0,-6 2 2 15,-2-2 7-15,-1 1 7 0,0 4 12 0,1-6 8 16,-1 6 11-16,0-4 10 0,0 4 13 0,-1-5 14 0,1 5 0 15,0 0 10-15,0 0 9 0,0-7 4 0,0 7 9 16,0 0 11-16,0 0 13 0,3-5 1 0,-3 5 2 16,0 0 2-16,4-3-1 0,-4 3 1 0,0 0 4 15,0 0 4-15,13 7-3 0,-8-4 1 0,4 2-5 16,0 1 1-16,1 0-6 0,0 0-5 0,1 1-6 0,0-1 2 16,-1 0-7-16,1 0-3 0,-2-2-3 0,1 1-6 15,-3-2-8-15,0-1-10 0,-2 1-6 0,-5-3-12 16,9 3-17-16,-9-3-28 0,0 0-27 0,0 0-21 15,0 0-12-15,0 0-7 0,8-6-3 0,-8 6-4 16,-4-8 3-16,4 8 8 0,-5-10 12 0,0 2 14 16,-1 1 21-16,2-3 28 0,0 3 23 0,0 1 25 0,2 1 20 0,-2 1 21 0,2 0 22 15,1-1 13-15,0 1 5 0,-1-1-1 0,2 5 3 16,0-6-4-16,0 1-1 0,2 1 1 0,0 0 4 16,1-1 0-16,1 0 5 15,3-2-4-15,-2 1-1 0,0 2-12 0,2-1-8 16,-3 1-6-16,1 0-8 0,1 1-4 0,-1 1-3 0,-5 2 0 15,12 0-4-15,-12 0-2 0,12 3-3 0,-4 3-3 16,-1-2-6-16,0 2 0 0,1 2-5 0,-1-1-1 16,-2 1-2-16,0-3 2 0,-2 0-6 0,0-1-9 15,-1 1-7-15,1-2-6 0,-3-3-6 0,5 6-2 0,-5-6-7 16,3 5 0-16,-3-5 2 0,7 2-6 16,-7-2 4-16,0 0 1 0,18-8 3 0,-8 2 0 15,-1-2 2-15,1 0-2 0,3-4 4 0,0 4 4 0,-3 0 12 16,-1 2 13-16,-1 1 15 0,-3-1 13 0,1 2 3 15,-2 2 2-15,-2 0-1 0,-2 2 9 0,0 0 3 16,12 3-3-16,-10 2-3 0,4 4-7 0,0 8-3 16,0 2-3-16,-4 1-4 0,1 1-1 0,1 0-11 0,-1-1-27 15,-1-2-40-15,1-3-45 0,-2-1-64 16,2-6-60-16,-3-1-69 0,1 0-67 0,2-5-297 0,-3-2-778 16,0 0 211-16</inkml:trace>
        </inkml:traceGroup>
        <inkml:traceGroup>
          <inkml:annotationXML>
            <emma:emma xmlns:emma="http://www.w3.org/2003/04/emma" version="1.0">
              <emma:interpretation id="{EE99CFE7-99C8-49B6-89C0-1EA8274461FA}" emma:medium="tactile" emma:mode="ink">
                <msink:context xmlns:msink="http://schemas.microsoft.com/ink/2010/main" type="inkWord" rotatedBoundingBox="10796,3238 13044,3146 13065,3667 10817,3758"/>
              </emma:interpretation>
              <emma:one-of disjunction-type="recognition" id="oneOf12">
                <emma:interpretation id="interp60" emma:lang="en-US" emma:confidence="0.5">
                  <emma:literal>suer</emma:literal>
                </emma:interpretation>
                <emma:interpretation id="interp61" emma:lang="en-US" emma:confidence="0">
                  <emma:literal>sur</emma:literal>
                </emma:interpretation>
                <emma:interpretation id="interp62" emma:lang="en-US" emma:confidence="0">
                  <emma:literal>soon</emma:literal>
                </emma:interpretation>
                <emma:interpretation id="interp63" emma:lang="en-US" emma:confidence="0">
                  <emma:literal>sun</emma:literal>
                </emma:interpretation>
                <emma:interpretation id="interp64" emma:lang="en-US" emma:confidence="0">
                  <emma:literal>sum</emma:literal>
                </emma:interpretation>
              </emma:one-of>
            </emma:emma>
          </inkml:annotationXML>
          <inkml:trace contextRef="#ctx0" brushRef="#br0" timeOffset="298347.371">10388 2212 599 0,'0'0'395'16,"0"0"-51"-16,0 0-45 0,3-3-37 0,-3 3-28 16,0 0-32-16,0 0-29 0,0 0-25 0,0 0-20 0,-8-6-11 15,8 6-17-15,-9-3-9 0,2 3-10 0,7 0-8 16,-8-1-6-16,8 1-6 0,-9-1-8 15,9 1-2-15,-6-1-4 0,6 1 9 0,0 0 5 0,0 0 18 16,-8 0 28-16,8 0 23 0,0 0 19 0,0 0 13 16,-2 3 4-16,2-3 3 0,0 0-10 0,8 10-8 0,-2-2-1 15,3-1-17-15,-1 3-10 0,-2 0-11 0,5 4-5 16,0 0-10-16,-1-3-6 0,-5 0-8 0,2 0-7 0,-5 0-2 16,0 1-10-16,-4 5-25 0,0 0-41 0,-4-2-54 0,0 1-64 15,-2 0-64-15,0-5-74 0,2-3-71 0,-1-3-91 16,0 1-227-16,2-6-776 0,5 0 212 0</inkml:trace>
          <inkml:trace contextRef="#ctx0" brushRef="#br0" timeOffset="299249.8166">10585 2282 738 0,'-4'5'505'16,"4"-5"-39"-16,0 0-29 0,0 0-31 0,0 0-37 0,0 0-34 16,0 0-32-16,0 0-34 0,0 0-25 0,0 0-30 0,0 0-16 15,12-8-25-15,-8 5-17 0,-4 3-11 16,6-3-21-16,-6 3-17 0,4-3-20 0,-4 3-28 15,0 0-18-15,2-3-29 0,-2 3-29 0,0 0-22 0,0 0-22 16,0 0-21-16,0 0-21 0,-9-8 7 0,4 7 2 16,5 1 7-16,-10-1 6 0,10 1 8 0,-9-1 7 0,9 1-2 15,-7-2 19-15,7 2 2 0,-7 0 6 0,7 0 9 16,0 0 5-16,-9 0 15 0,9 0 15 0,0 0 18 16,0 0 16-16,0 0 15 0,0 0 1 0,-4 4 6 15,4-4 2-15,0 0-3 0,4 7 1 0,0-3-4 0,0 0-7 16,4 3-1-16,0 0-5 0,3 1-2 15,5 3-4-15,-1 0-6 0,2-4-2 0,-2 2-8 0,1-1-15 16,-3-1-12-16,-2-1-16 0,1-1-24 0,0-2-17 16,-1 1-24-16,1-2-27 15,-2 0-19-15,-2-1-19 0,0-1-17 0,-2 0-16 0,-6 0-2 16,14-3 10-16,-10 3 4 0,1-5 20 0,0 2 26 16,-1 0 28-16,3-5 40 0,-2 2 45 0,-1-1 32 15,-1 1 27-15,-2-1 22 0,1-1 20 0,0-1 28 0,0 1 21 16,-1 0 9-16,-1 2 6 0,1 1-3 0,1 2-5 15,-2 3-9-15,-2-7-13 0,2 7-13 0,0-6-14 16,0 6-5-16,0 0-12 0,-1-5-8 0,1 5-8 16,0 0-9-16,0 0-2 0,0 0-7 0,-13 9-1 0,9-6-6 15,-2 5-4-15,0 0-5 0,2 1 0 16,0 0-5-16,0-1-1 0,1 0-1 0,2 0-4 16,-1-2-1-16,2-1-3 0,0-1-1 0,-1 1 1 15,1-1 3-15,0-4-2 0,4 7 5 0,-3-6 7 16,-1-1 2-16,4 2 0 0,-4-2-2 0,10 0-3 0,-10 0-3 15,16-5-1-15,-6-1-2 0,0-2-5 16,4-2 2-16,-2-5-11 0,1 1-8 0,-1 1-5 0,-1 1-7 16,-5 2 0-16,1 0-13 0,-2 3-6 0,-1 1-11 15,-1 2-1-15,0-1-4 0,-1 2 1 0,0 0 5 16,-2 3-2-16,0 0 5 0,0 0 4 0,0 0 4 0,0 0 3 16,0 0 5-16,0 0 1 0,0 0 4 15,0 0 1-15,0 0 2 0,0 0 6 0,0 0 14 0,0 0 3 16,2 11 16-16,-2-11 8 0,4 5 10 0,-2-2 6 15,2-2 7-15,-4-1 4 0,7 5 4 0,-3-5 1 16,-4 0 1-16,11 1 1 0,-11-1-2 0,13-1-6 16,-4-3-8-16,2 2-4 0,-2-2-4 0,3-1-3 0,-3 0-3 15,2 0-5-15,-2 0-1 0,-3 2-3 0,1 0-9 16,-2 0-13-16,-1 0-15 0,-4 3-21 0,7-2-7 16,-7 2 1-16,0 0 5 0,0 0 4 0,9 8 2 15,-6-3 1-15,-2 4 6 0,3 2 1 0,0 0 5 16,0 0 1-16,3 6-1 0,-2 0 0 0,-2-4-1 15,1-3-26-15,1 0-28 0,2-2-26 0,-1 1-32 16,2-3-37-16,3-1-46 0,-1-2-47 0,4 0-55 0,-2-5-217 16,9 1-642-16,-4-1 176 0</inkml:trace>
          <inkml:trace contextRef="#ctx0" brushRef="#br0" timeOffset="299981.6186">11398 2202 228 0,'0'0'311'16,"-15"-2"-41"-16,8 2-34 0,7 0-22 0,-10 2-20 15,10-2-18-15,-10 1-15 0,10-1-3 0,-9 2-8 16,9-2 0-16,-8 4-3 0,8-4-10 0,-8 2-3 16,8-2 1-16,-8 3-6 0,4 0 1 0,4-3 0 15,-7 5-10-15,4-2 4 0,3-3-10 0,-5 6 3 16,3-2-2-16,0 1-8 0,-1 0 0 0,3-5 1 15,-1 9-12-15,1-4 7 0,1 1-7 0,-1-1-6 0,1-1-5 16,2 1-3-16,0-2-5 0,-1 2-11 16,2 0 2-16,0-2-9 0,0 2-8 0,1-3-9 0,-1 2-14 15,-4-4-12-15,9 3-13 0,-9-3-22 0,10 2-16 16,-10-2-15-16,0 0-14 0,0 0-12 0,16-5-8 0,-12 1 4 16,-2 0-3-16,1-2 9 0,-2 1 4 15,3-3 14-15,-2 0 20 0,-1 2 15 0,0 1 18 0,1 1 7 16,-2 4 19-16,0-8 11 0,0 8 3 0,0-6-4 15,0 6-2-15,1-5-7 0,-1 5-6 0,0 0 0 16,0 0-8-16,0 0 2 0,0 0 1 0,0 0 0 16,0 0-2-16,0 0 6 0,0 0-10 0,0 0 4 15,0 0-7-15,8 19 2 0,-5-12 7 0,-1 1-11 0,2-1-3 16,-1 0 6-16,1-2-10 0,0 0-2 16,-1 0-10-16,5 1 2 0,-1-1-7 0,2-1-4 0,1 1-15 0,-1-3-13 0,0 0-15 15,2 1-10-15,0-2-11 0,-2-2-8 0,-9 1-1 16,14-3 2-16,-6 2 8 0,-1-2 4 0,-2 0 13 15,-2-2 3-15,2 2 18 0,2-5 11 0,-1-1 19 32,-2 2 19-32,-1 1 19 0,0 0 12 0,-2 0 12 0,0 2 2 15,-1 4-3-15,-1-10-3 0,1 7 6 0,0 3-11 16,-1-8 3-16,1 8-2 0,-2-5-9 0,2 5-1 16,0 0-1-16,-1-6-4 0,1 6-4 0,0 0 2 15,0 0-4-15,-3-5-2 0,3 5 6 0,0 0-1 16,0 0 0-16,0 0-4 0,0 0 10 0,0 0 8 0,0 0-3 15,0 0 21-15,0 0 2 0,0 0 1 0,0 0 2 16,4-4-1-16,-4 4 1 0,0 0-7 0,12-2-10 16,-12 2 5-16,11-2-9 0,-6 2-4 0,-5 0-2 0,12 0-15 15,-12 0 10-15,17 4-3 0,-7-1-9 0,2 0 0 16,-2 0-8-16,-1 3 1 0,0-1-4 0,2 3 4 16,-2-2-9-16,1 1-8 0,1-1-9 0,-2 1-12 0,2-3-14 15,0 2-20-15,-1-1-22 0,1-1-12 0,1-1-20 16,-1 0-23-16,-1-2-26 0,2-1-19 0,0 0-14 15,-2-1-13-15,1-3-13 0,0 0-172 0,-2-3-484 16,-1-1 133-16</inkml:trace>
          <inkml:trace contextRef="#ctx0" brushRef="#br0" timeOffset="300399.669">11846 2178 3549 0,'-11'0'432'15,"11"0"-198"-15,0 0-83 0,-8-1-18 0,8 1-2 16,0 0-1-16,0 0 3 0,0 0-1 0,0 0-14 16,26 3 1-16,-13-1-11 0,6 3 3 0,3 1 5 0,-2 1 9 15,-2 1 7-15,2-2-12 0,-2 5-11 0,-2-1-2 16,0 1-8-16,-4-1-8 0,-3-2-4 0,1-1-10 15,-2 2-7-15,-3 0-8 0,0-1-17 0,-1 1-36 16,1 0-53-16,-2-2-55 0,-1-1-68 0,0-1-75 16,-1-2-77-16,-1-3-90 0,0 0-345 15,0 0-904-15,0 0 243 0</inkml:trace>
          <inkml:trace contextRef="#ctx0" brushRef="#br0" timeOffset="300237.9798">11911 2099 256 0,'-3'-18'229'16,"-1"-1"24"-16,1-1 14 0,-1-1 16 0,2 1 35 16,-1 5 25-16,0-3 24 0,2 7 4 0,-2 1 0 15,2 2-14-15,1 3-15 0,-1-1-37 0,-1 2-32 16,2 4-29-16,0-6-34 0,0 6-23 0,0 0-17 0,0 0-1 15,0 0-7-15,0 18-1 0,2 4-6 16,-2 15-10-16,2 1-14 0,-2 2-9 0,0-2-10 16,0 1-9-16,0 1-11 0,0-4-6 0,2 3-8 0,-1-3-11 15,2-9-4-15,-3-6-8 0,2 1-20 0,0-3-30 0,0-6-56 0,1-2-56 16,-2-3-57-16,2-1-66 0,-3-3-74 0,0-4-102 16,0 0-372-16,0 0-935 0,0 0 251 0</inkml:trace>
          <inkml:trace contextRef="#ctx0" brushRef="#br0" timeOffset="300736.8066">12286 2190 473 0,'-13'1'268'0,"-1"0"-43"0,4 1-26 0,0 2-20 0,-1 0-16 0,1 0-11 16,0 0 1-16,1 0-3 0,1 2 5 0,3-1 5 15,-1 0 3-15,2-2 6 0,2 1 15 0,-1 1 15 16,2 3 17-16,1-4 6 0,1 6-2 0,3-1-15 16,1 0-16-16,2-2-18 0,1 2-14 0,1-1-17 15,-1 0-14-15,8 2-15 0,1 0-18 0,-1-1-24 16,2-3-33-16,-3 1-43 0,-3-3-56 0,8-2-64 15,-5-2-70-15,-4 1-89 0,-2-4-301 0,2 0-701 0,1-3 190 16</inkml:trace>
          <inkml:trace contextRef="#ctx0" brushRef="#br0" timeOffset="301075.7523">12586 2190 474 0,'0'0'320'0,"0"0"-55"0,-9-5-37 0,9 5-33 0,0 0-23 0,-7-3-25 0,7 3-22 15,-8-2-12-15,-2 3-17 0,10-1-12 16,-18 0-11-16,10 0-5 0,-3 0-3 0,1 0-4 16,-1 1 2-16,3 1 10 0,8-2 15 0,-15 0 11 0,15 0 14 15,-9 0 10-15,9 0 6 0,-9 1 1 16,9-1-2-16,0 0 10 0,-8 1 7 0,8-1 12 0,0 0 14 15,-5 2 15-15,5-2 9 0,0 0 3 0,0 0-1 16,1 8-2-16,-1-8-10 0,6 8 1 0,-3-4-17 16,4 4-1-16,-3-1-32 0,2 1-5 0,0-2-11 15,-1 1-13-15,0 1-9 0,-2 0-7 0,2 1-6 16,-3 0-8-16,-4 2-7 0,-4 6-20 0,-4-1-27 0,0 1-54 16,-2 0-61-16,-2-2-61 0,-1 2-72 15,-1-7-63-15,0 0-67 0,3-3-80 0,1-4-273 0,1-1-851 16,11-2 230-16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9.7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ED44CB2-0924-485A-81FB-522CA1955CEE}" emma:medium="tactile" emma:mode="ink">
          <msink:context xmlns:msink="http://schemas.microsoft.com/ink/2010/main" type="inkDrawing"/>
        </emma:interpretation>
      </emma:emma>
    </inkml:annotationXML>
    <inkml:trace contextRef="#ctx0" brushRef="#br0">17 0 4141 0,'0'0'670'16,"-5"3"-320"-16,5-3-139 0,0 0-49 0,0 0-17 0,0 0-25 16,-8 2-21-16,8-2-28 0,0 0-15 0,-2 8-8 0,1 1-10 15,1 0 4-15,0 8-6 0,0 2-2 16,1 2-1-16,0 0 0 0,0 2-7 0,6 12-1 0,-5-12-4 15,-1-1-1-15,2-1-27 0,-2-2-42 0,-2-1-50 16,1-4-68-16,1-2-65 0,-2-3-83 0,1-1-92 16,-4-3-299-16,2-1-844 0,2-4 228 0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09.9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CB3B92B-FC87-495C-8F3E-7595D881D1AB}" emma:medium="tactile" emma:mode="ink">
          <msink:context xmlns:msink="http://schemas.microsoft.com/ink/2010/main" type="inkDrawing"/>
        </emma:interpretation>
      </emma:emma>
    </inkml:annotationXML>
    <inkml:trace contextRef="#ctx0" brushRef="#br0">0 33 5067 0,'0'0'685'0,"-1"-3"-362"0,1 3-142 16,0 0-51-16,-1-5 10 0,1 5 5 0,0 0-11 16,8-5-22-16,-3 3-22 0,6 0-12 0,0 0-11 0,8-2-3 15,2 1-10-15,-3 1-17 0,-5 1-47 0,-1 0-72 16,-3 0-100-16,1 1-118 0,-10 0-95 0,9 3-88 16,-9-3-327-16,0 0-976 0,0 0 263 0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0.0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8D79AAF-5869-4A41-B63C-4B2C60FAF914}" emma:medium="tactile" emma:mode="ink">
          <msink:context xmlns:msink="http://schemas.microsoft.com/ink/2010/main" type="inkDrawing"/>
        </emma:interpretation>
      </emma:emma>
    </inkml:annotationXML>
    <inkml:trace contextRef="#ctx0" brushRef="#br0">0 22 6089 0,'0'0'405'0,"0"0"-243"0,0 0-104 16,0 0-28-16,0 0 16 0,0 0-6 0,15-4-8 15,-5 2-25-15,8-1 3 0,0 0-60 0,-1-1-82 16,2 3-105-16,-5-1-105 0,-1 2-112 0,-5-1-329 0,0-1-943 15,-2 1 253-15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0.47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1F7BC13-41B1-450A-8077-2C03A8C452A4}" emma:medium="tactile" emma:mode="ink">
          <msink:context xmlns:msink="http://schemas.microsoft.com/ink/2010/main" type="inkDrawing"/>
        </emma:interpretation>
      </emma:emma>
    </inkml:annotationXML>
    <inkml:trace contextRef="#ctx0" brushRef="#br0">31-3 818 0,'-2'-2'532'0,"2"2"-58"0,0 0-50 0,0 0-53 0,0 0-34 31,0 0-21-31,0 0-15 0,-5 15-21 0,3-5-25 16,-1 9-18-16,2 2-9 0,-3 2-24 0,0-1-15 0,2 2-23 16,-1 11-17-16,2 0-13 0,-1-8-12 0,0-3-14 15,2-2-20-15,0-1-21 0,2-1-48 0,-1-6-60 16,-1-4-73-16,1 0-78 0,2 0-76 0,-1-2-86 15,1-4-320-15,-1-2-806 0,-2-2 218 0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0.9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10D825C-0703-48A4-8D04-1E3553E89E61}" emma:medium="tactile" emma:mode="ink">
          <msink:context xmlns:msink="http://schemas.microsoft.com/ink/2010/main" type="inkDrawing"/>
        </emma:interpretation>
      </emma:emma>
    </inkml:annotationXML>
    <inkml:trace contextRef="#ctx0" brushRef="#br0">12 0 526 0,'0'0'556'0,"0"0"-71"0,0 0-57 0,0 0-59 0,0 0-46 16,0 0-41-16,0 0-34 0,0 0-28 0,0 0-21 15,0 0-28-15,0 0-16 0,-7 10-20 0,6-7-10 16,-1 2-17-16,2-1-10 0,-1 1-9 0,1 5-3 0,1-3-3 15,-1 0 0-15,2-2-2 0,-1 1-3 16,1 0 2-16,1-2-3 0,-2 1-2 0,2 0-1 0,-1-1-4 16,1-1-7-16,1 1 0 0,0-2-6 0,-4-2-6 15,9 4-9-15,-4-4-12 0,-5 0-12 0,0 0-14 16,16-1-14-16,-8-5-8 0,1 0-6 0,-3-2 2 16,-1 0-2-16,1 0 3 0,-1 0 3 0,0 0 6 15,-3-1 8-15,2 3 12 0,-3 0 17 0,2 2 7 0,-2 1 9 16,-1 3 2-16,3-6-2 0,-3 4-2 15,0 2-9-15,0 0-1 0,0 0-4 0,0 0 0 0,0 0-7 16,0 0 1-16,0 0-2 0,6 15-1 0,-5-4-3 16,0 0-1-16,2 7 1 0,-1-2-3 0,3-1 2 15,2 3 3-15,-2-2-3 0,1-4-12 0,-1 0-29 0,1-3-48 16,1 0-70-16,-1-1-81 0,2-2-85 16,1-4-100-16,1 0-244 0,-1-2-787 0,-9 0 212 0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1.1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A956405-EFDD-4D3F-B157-19F0112424B7}" emma:medium="tactile" emma:mode="ink">
          <msink:context xmlns:msink="http://schemas.microsoft.com/ink/2010/main" type="inkDrawing"/>
        </emma:interpretation>
      </emma:emma>
    </inkml:annotationXML>
    <inkml:trace contextRef="#ctx0" brushRef="#br0">7 0 4410 0,'0'0'381'16,"-7"1"-210"-16,7-1-83 0,0 0-29 0,0 0 21 15,0 0 3-15,0 0-7 0,0 0-15 0,0 0-15 0,0 0-6 16,18 2-25-16,-18-2-47 0,11 0-68 15,-6 1-76-15,-5-1-86 0,8 2-89 0,-8-2-281 16,2 3-758-16,-2-3 207 0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1.26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8D3E469-F8B3-41A3-9E4D-00AA850D89F3}" emma:medium="tactile" emma:mode="ink">
          <msink:context xmlns:msink="http://schemas.microsoft.com/ink/2010/main" type="inkDrawing"/>
        </emma:interpretation>
      </emma:emma>
    </inkml:annotationXML>
    <inkml:trace contextRef="#ctx0" brushRef="#br0">0 25 5514 0,'0'0'446'0,"9"0"-265"0,-9 0-87 0,0 0-21 0,11-2 17 15,-11 2-3-15,10-3-19 0,1 3-18 0,1-2-5 16,7-3-42-16,-6 3-86 0,-2-2-96 0,-1 3-121 16,0 0-124-16,-2 0-360 0,-8 1-942 0,13-3 253 15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1.6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416C2BD-9839-4EBF-A843-13344B0D224C}" emma:medium="tactile" emma:mode="ink">
          <msink:context xmlns:msink="http://schemas.microsoft.com/ink/2010/main" type="inkDrawing"/>
        </emma:interpretation>
      </emma:emma>
    </inkml:annotationXML>
    <inkml:trace contextRef="#ctx0" brushRef="#br0">0 0 705 0,'0'0'644'16,"0"0"-105"-16,0 0-58 0,0 0-63 0,0 0-50 15,0 0-43-15,7 9-39 0,-5-1-24 0,-1 3-29 16,-1 0-22-16,0 8-25 0,1 1-15 0,0-1-20 16,0 4-13-16,0-1-21 0,-1 0-8 0,-1 0-6 15,2-2-24-15,-1-1-35 0,-1 1-42 0,0-4-55 0,2-3-67 16,0-4-62-16,-2-1-61 0,0-2-60 15,-1-4-340-15,2-2-772 0,0 0 209 0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1.8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2B9C075-1CF0-4184-8EA9-02884A9D443B}" emma:medium="tactile" emma:mode="ink">
          <msink:context xmlns:msink="http://schemas.microsoft.com/ink/2010/main" type="inkDrawing"/>
        </emma:interpretation>
      </emma:emma>
    </inkml:annotationXML>
    <inkml:trace contextRef="#ctx0" brushRef="#br0">0 41 798 0,'0'0'560'0,"0"0"-45"0,0 0-22 0,9-9-2 0,0 7-29 16,1-1-49-16,9 0-45 0,0 1-42 0,0 0-38 16,3-2-37-16,-3 3-23 0,0-1-24 0,-1 2-21 15,-3-1-29-15,-4-1-53 0,-1 1-79 0,-1 0-97 16,-2 1-108-16,-7 0-105 0,11-1-112 0,-6-3-277 0,-5 4-813 16,7-4 220-16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2.1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D3024B0-F09D-4D3D-8930-E9F2626E2EDA}" emma:medium="tactile" emma:mode="ink">
          <msink:context xmlns:msink="http://schemas.microsoft.com/ink/2010/main" type="inkDrawing"/>
        </emma:interpretation>
      </emma:emma>
    </inkml:annotationXML>
    <inkml:trace contextRef="#ctx0" brushRef="#br0">138-3 336 0,'0'0'589'15,"5"-3"-68"-15,-5 3-20 0,0 0-23 0,0 0-32 16,14 2-40-16,-7 3-19 0,7 8-28 0,1 3-16 0,5 15-18 16,-4 3-21-16,0 3-17 0,-2 5-23 0,5 37-17 15,-11-23-23-15,-7 27-17 0,-1-1-22 0,-9-3-18 16,-3-5-15-16,-1-23-14 0,-12 22-14 0,6-27-29 0,1-12-55 16,0 7-65-16,-2-5-82 0,-3-5-78 0,1 1-94 15,-3-4-93-15,3-13-108 0,5-1-306 0,-4-2-943 16,-2-4 254-16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1:52.53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4AD259A-C328-442B-BEE3-054C0201C991}" emma:medium="tactile" emma:mode="ink">
          <msink:context xmlns:msink="http://schemas.microsoft.com/ink/2010/main" type="inkDrawing" rotatedBoundingBox="8965,2797 11425,2663 11427,2707 8967,2840" semanticType="underline" shapeName="Other">
            <msink:sourceLink direction="with" ref="{BB704238-7519-4B3D-983F-D4DDDB2C7C92}"/>
          </msink:context>
        </emma:interpretation>
      </emma:emma>
    </inkml:annotationXML>
    <inkml:trace contextRef="#ctx0" brushRef="#br0">-9 159 411 0,'0'0'320'15,"0"0"-30"-15,0 0-24 0,0 0-15 0,0 0-16 0,0 0-16 16,-7 3-4-16,7-3-8 0,0 0 1 0,0 0-3 15,0 0 2-15,0 0 1 0,0 0-2 0,0 0-10 16,0 0-6-16,0 0-5 0,0 0-15 0,0 0-13 16,0 0-6-16,0 0-15 0,0 0-3 0,30-2-13 0,-18 1-1 15,0 0-12-15,1 0-5 0,9 1-6 0,-3-2-13 16,1 0-8-16,0 1-3 0,0 1-4 0,1-1-2 16,0 0-6-16,0 0-6 0,1-1 0 0,0 0-10 15,-1 1-3-15,1-1-6 0,0 1-4 0,2-2-2 0,0 2 2 16,2-2-7-16,-5 1-3 0,4 1-5 0,0-2 5 15,0 1-1-15,1 1-6 0,-1-2 4 0,-2 3-5 16,-2-2 0-16,1-1-1 0,-1 3-7 0,-1 0 2 0,-1-1 2 16,1 1-2-16,-2-2-1 0,3 2-2 0,-2 0 2 15,1-1-2-15,3-1 0 0,0 2 0 0,-1-1 0 16,-1-1 2-16,2 1-2 0,0 0-3 0,0 0 2 16,-1-2 5-16,1 2-2 0,-3 0-6 0,2-3 2 0,-2 4 3 15,0-1 2-15,-4 0 3 0,-2 0 2 0,0 0-1 16,4-1-3-16,-1 1-2 0,-4 0 4 0,6-1-6 15,-2 0-1-15,3 1 3 0,-1-1 0 0,1-2-3 16,-1 4-1-16,1-3 5 0,0 1-4 0,-1 1-6 16,1 1 4-16,-4-3 0 0,-1 3-1 0,5-2 2 0,-5 0 0 15,5 2-1-15,2 0 0 0,-1-1-2 16,-1-1 4-16,2 4-2 0,-1-4-1 0,0 2 0 0,1-1 2 16,-2 1-1-16,0-2-1 0,2 2-1 0,-1-1 4 15,0 0-3-15,-1-2 0 0,0 3 4 0,0-1-1 16,1 0-5-16,-5 1 4 0,-2 0-2 0,6-1-1 15,0 1 2-15,-3-1 2 0,-2-1-4 0,4 1 0 0,1 2 2 16,-1-2-3-16,2 0 2 0,-1 1-5 0,-2-1 8 16,3 1-2-16,-6-2 1 0,0 2-3 0,6 0-1 15,0-1 2-15,-1 0 0 0,-2 0-6 0,4 1 7 16,-2-1-1-16,-7 1-1 0,2 0 3 0,-2 0-2 16,7-1-2-16,-1 1 3 0,0 0-6 0,-3 0 6 15,-1 0-1-15,-3 0 4 0,1 0-5 0,1 0 4 0,-2 1-2 16,7 0 6-16,-3-1-5 0,-3 0-2 0,-2 0 5 31,0 0-3-31,-2 0 7 0,-9 0-2 0,15 0 2 16,-15 0 1-16,8 0 7 0,-8 0 0 0,0 0 0 0,11 0-14 15,-11 0-21-15,0 0-34 0,0 0-66 0,0 0-81 16,-1-5-80-16,1 5-92 0,-26-14-389 0,3 6-915 16,-14-4 246-16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4.75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CEBA32C-30FC-4944-8B13-9B69EDF349E2}" emma:medium="tactile" emma:mode="ink">
          <msink:context xmlns:msink="http://schemas.microsoft.com/ink/2010/main" type="inkDrawing"/>
        </emma:interpretation>
      </emma:emma>
    </inkml:annotationXML>
    <inkml:trace contextRef="#ctx0" brushRef="#br0">59 134 240 0,'0'0'487'0,"-3"-2"-83"0,3 2-60 0,0 0-51 0,0 0-36 16,0 0-31-16,0 0-15 0,0 0-20 0,-8 14-13 0,6 3-1 16,-2 1-10-16,-1 2-10 0,1 1-12 15,3 2-7-15,-1-4-9 0,0 2-13 0,2-1-8 0,-1 1-10 16,1-2-12-16,0 0-11 0,0-2-1 0,-1-4-10 16,1-1-9-16,0-4-5 0,0 0 0 0,0-2-8 15,1-2-10-15,-1 2-11 0,0-2-12 0,0-4-3 16,0 6-18-16,0-6-38 0,0 0-39 0,0 0-31 0,0 0-22 15,0 0-8-15,-10-21-6 0,6 4 0 0,0-4 5 16,2-3 12-16,-2-12 13 0,2-3 9 16,0 1 24-16,2-1 26 0,0 3 34 0,3 1 42 0,-1 10 36 0,2 5 32 0,-1 3 21 15,0 0 25-15,1 4 21 0,0 5 21 0,0-3 15 32,1 5 16-32,0-3-9 0,-1 5-3 0,-1-2-14 15,1 5-16-15,0-2-16 0,0 1-12 0,-4 2-8 16,8 0 1-16,1 6 0 0,0 0-7 0,-3 3-6 0,4 8-6 15,-6 1-15-15,-2 3-12 0,-2 0-28 0,-5 3-49 16,1-2-65-16,-3 0-72 0,-1-1-56 0,1-2-60 16,-3-1-61-16,3-2-63 0,-2-6-243 0,3-5-749 15,1 0 204-15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5.0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554793A-171F-4BEF-A23F-E0ACC2A92E40}" emma:medium="tactile" emma:mode="ink">
          <msink:context xmlns:msink="http://schemas.microsoft.com/ink/2010/main" type="inkDrawing"/>
        </emma:interpretation>
      </emma:emma>
    </inkml:annotationXML>
    <inkml:trace contextRef="#ctx0" brushRef="#br0">304 4 3460 0,'0'0'378'0,"0"0"-172"0,-14-2-76 0,9 2-25 0,5 0 4 15,-16-1 3-15,5 0-7 0,0 2-10 0,-2 2-17 16,-7 5-9-16,-2 4-7 0,-8 12-5 0,1 4-6 16,0 7-8-16,5 2-1 0,0 2-6 0,7 1 1 15,2 2 7-15,3 0 9 0,4-2 4 0,4 1-2 0,3-5-1 16,5 1-3-16,3 0-2 0,0-11-4 0,7 8-1 16,-3-9-7-16,2-6-16 0,1-1-20 0,1 0-32 0,0-4-41 15,3-2-68-15,0-4-69 0,1-4-89 0,2-4-384 16,1-3-815-16,2-3 221 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5.6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7E0A7E4-CEF3-4DB0-9423-94C1F06A059D}" emma:medium="tactile" emma:mode="ink">
          <msink:context xmlns:msink="http://schemas.microsoft.com/ink/2010/main" type="inkDrawing"/>
        </emma:interpretation>
      </emma:emma>
    </inkml:annotationXML>
    <inkml:trace contextRef="#ctx0" brushRef="#br0">81-1 577 0,'-11'0'316'0,"11"0"-39"0,0 0-22 0,-9 3-22 0,7-2-19 15,-2 4-5-15,0-1-6 0,-1 5-9 0,-1 0 6 32,-3 7-5-32,3 0-4 0,-1 1-10 0,0 1-4 15,1 0-7-15,2 1-6 0,3 1-5 0,1-1-9 0,-1-1-7 16,3-1-7-16,3 2-4 0,1-4-7 15,1-3-9-15,-1-1-4 0,0-3-13 0,6 6-9 16,-2-6-11-16,2-1-6 0,4 1-17 0,-2-3-16 0,0-1-23 16,-1-3-27-16,-3-1-27 0,2-1-28 0,0-1-24 15,-2-1-24-15,2-1-14 0,-4-4-13 0,1 1 4 16,-2 0-1-16,-1-1 8 0,-1 1 12 0,-3 1 11 16,0 1 10-16,0 0 9 0,-1 0 13 0,0 4 13 0,-1 1 10 15,1-6 13-15,-1 6 5 0,0-4 9 16,0 4 7-16,0 0 9 0,0 0 17 0,0 0 12 0,0 0 22 15,0 0 14-15,0 0 19 0,14 5 5 0,-9-2 20 16,5 0 12-16,0 2-5 0,11 1 2 0,-4-2-1 16,-3 0 0-16,-2 0-9 0,-1-1-2 0,1-3-4 0,-2 2-10 15,1 0-7-15,-3-1-4 0,-1-1-10 0,0 0-4 16,-7 0-5-16,8 0-1 0,-8 0-14 0,6-1-38 16,-6 1-26-16,3-5-31 0,-3 5-45 0,0-7-30 15,-3 2-30-15,-4-3-27 0,-8-3-22 0,-1 2-20 0,-3 1-10 16,-1-2-12-16,-1 2-16 0,1 2-9 0,-4 0-155 15,4 0-517-15,1 2 143 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6.0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835EE35-B09E-41FA-A1CF-A181D9C55995}" emma:medium="tactile" emma:mode="ink">
          <msink:context xmlns:msink="http://schemas.microsoft.com/ink/2010/main" type="inkDrawing"/>
        </emma:interpretation>
      </emma:emma>
    </inkml:annotationXML>
    <inkml:trace contextRef="#ctx0" brushRef="#br0">9 37 735 0,'0'0'452'0,"-3"-4"-63"0,3 4-52 0,0 0-44 0,0 0-41 0,0 0-25 0,0 0-23 15,0 0-23-15,0 0-26 0,0 0-10 16,-5 14-10-16,5-8-22 0,-1-1-11 0,1 0-11 0,-1-1-12 15,1 2-7-15,0 0-4 0,0-2-3 0,0-4-10 16,0 9 0-16,0-5 4 0,0-1 8 0,0 1 8 16,0-4 7-16,2 4 0 0,-2-4 0 0,0 0-8 31,0 0-8-31,9-2-7 0,-9 2-6 0,14-9-10 0,-3-2 3 16,3-3-3-16,1 2 2 0,-2-1 1 0,-3 3 11 15,-2 1 12-15,0 2 10 0,-3 2 4 0,1 0 3 16,-2 2-6-16,0 0-3 0,-4 3-4 0,5-4-5 0,-5 4-3 0,0 0-4 15,0 0-5-15,0 0 1 0,11 10-10 0,-7 0-4 0,1 7-7 16,-2-1-26-16,3 1-39 0,-5 0-43 0,1-3-58 16,0 3-57-16,3-4-51 0,-2-2-54 0,-1-4-51 15,1 2-331-15,1-3-807 0,-1-3 219 0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6.45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865ECE6-A459-42F0-BDAE-197FD508A8D3}" emma:medium="tactile" emma:mode="ink">
          <msink:context xmlns:msink="http://schemas.microsoft.com/ink/2010/main" type="inkDrawing"/>
        </emma:interpretation>
      </emma:emma>
    </inkml:annotationXML>
    <inkml:trace contextRef="#ctx0" brushRef="#br0">78-1 403 0,'-9'1'312'16,"2"0"-55"-16,1 3-30 0,1-1-30 0,0 1-20 15,1 0-21-15,0-1-13 0,2 1-20 0,1-1-9 16,-2 2-5-16,2-2-3 0,-2 1 5 0,3-4 3 0,-2 8 1 15,2-8 1-15,1 5-12 0,-1-5-5 0,3 5-6 16,-3-5-11-16,5 4-12 0,-2-2-1 0,3-1-16 16,-1 2-21-16,0-3-30 0,0 2-26 0,0-1-25 15,-5-1-19-15,10-1-12 0,-5-1-5 0,1 1 1 16,0-2 16-16,-1 1 27 0,2-4 40 0,-2 1 40 16,2-3 47-16,-3 2 39 0,1 0 60 0,-3 2 55 15,1-1 32-15,-1 1 15 0,-2 4 3 0,3-5-2 0,-1 2-15 16,-2 3-20-16,1-4-21 0,-1 4-19 0,0 0-16 15,0 0-10-15,0 0-10 0,0 0-8 0,5 25-7 16,-5-5-8-16,-1 3-10 0,-1 12-9 0,0 4-8 16,1 1-7-16,-3 1-11 0,-1-1-8 0,3 3-8 0,-3-4-11 0,-3 1-5 0,2-2-6 15,1-10-8-15,0-5-5 0,-1-1-6 0,-1-3-7 16,1 0-4-16,-2-1-22 0,2-5-31 0,1-2-38 16,-1-3-47-16,0-3-61 0,-3-1-79 0,4-1-81 15,5-3-90-15,-15-8-93 0,8-7-367 0,-1-3-1047 0,5-5 281 16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6.7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2D6386C-650A-4398-B3D9-F8CA7CD945E1}" emma:medium="tactile" emma:mode="ink">
          <msink:context xmlns:msink="http://schemas.microsoft.com/ink/2010/main" type="inkDrawing"/>
        </emma:interpretation>
      </emma:emma>
    </inkml:annotationXML>
    <inkml:trace contextRef="#ctx0" brushRef="#br0">79 31 609 0,'0'0'385'0,"0"0"-56"16,0 0-31-16,0 0-15 0,0 0-26 0,0 0-27 0,0 0-29 15,-4 10-26-15,4-10-24 0,0 0-29 0,0 0-17 16,0 0-34-16,0 0-22 0,0 0-26 0,10-9-18 16,-10 6-2-16,0-2-3 0,0 5 0 0,-3-8 0 0,-2 5-3 15,0-1 8-15,-4 0 11 0,0 2 14 16,2 0 12-16,-1 1 1 0,2-1 12 0,6 2 0 16,-11 4 5-16,6-3 6 0,1 4 7 0,0-1 14 0,-1 5 10 15,3-1 7-15,-1 2 4 0,4 0-1 0,1 2-7 16,0-2 0-16,4 6-11 0,2-4-8 0,1 2-6 0,0-2-14 15,-1-4-27-15,1-1-48 0,1 1-56 0,0-4-69 16,1-2-83-16,2-1-86 0,7-2-244 0,-1-2-661 31,-5-2 178-31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7.0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2C404AE-1FCC-4028-BBC2-F43DE31B1332}" emma:medium="tactile" emma:mode="ink">
          <msink:context xmlns:msink="http://schemas.microsoft.com/ink/2010/main" type="inkDrawing"/>
        </emma:interpretation>
      </emma:emma>
    </inkml:annotationXML>
    <inkml:trace contextRef="#ctx0" brushRef="#br0">54 0 436 0,'-13'3'384'0,"3"-2"-64"0,3 0-42 0,-1 0-31 0,3 2-24 15,0 1-21-15,3-1-18 0,0 0-23 0,0 1-8 16,1 1 0-16,1-5-10 0,3 9 9 0,-2-3 5 16,1-2 10-16,4 5 6 0,0-2 6 0,1 2 5 15,-1-1-8-15,2-1-13 0,-2 0-13 0,0 1-15 0,1 0-8 16,-1 0-12-16,-2-1-6 0,2 4-13 15,-4-2-16-15,-2 1-33 0,-2 0-63 0,-3 6-84 0,-3-2-94 16,-2-1-98-16,-2-1-325 0,3-4-743 0,0-2 202 16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7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C39DC5F-A8D9-40FD-89EA-A26C55871C17}" emma:medium="tactile" emma:mode="ink">
          <msink:context xmlns:msink="http://schemas.microsoft.com/ink/2010/main" type="inkDrawing"/>
        </emma:interpretation>
      </emma:emma>
    </inkml:annotationXML>
    <inkml:trace contextRef="#ctx0" brushRef="#br0">31-2 455 0,'0'0'710'16,"0"0"-143"-16,0-4-87 0,0 4-53 0,0 0-35 16,0 0-18-16,0 0-38 0,5 19-26 0,-1-1-32 15,-3 5-35-15,0 12-22 0,-2 1-26 0,2 3-21 16,-6-2-17-16,4 1-16 0,-1-1-18 0,-2-3-21 0,4-6-39 16,-3-7-49-16,1-1-52 0,-2-2-69 0,0 2-68 15,0-9-85-15,1-1-84 0,-2-2-322 0,1-2-802 16,3-4 217-16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7.4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E4985C6-A21A-49C5-BBE8-21B56ED325CE}" emma:medium="tactile" emma:mode="ink">
          <msink:context xmlns:msink="http://schemas.microsoft.com/ink/2010/main" type="inkDrawing"/>
        </emma:interpretation>
      </emma:emma>
    </inkml:annotationXML>
    <inkml:trace contextRef="#ctx0" brushRef="#br0">10 7 5253 0,'-1'-2'453'0,"1"2"-270"0,-7-2-83 0,7 2-32 0,-3-3 17 16,3 3 15-16,0 0 9 0,0 0-1 0,0 0-23 15,15-1-5-15,-5 2-11 0,2 2-7 0,1-1-7 16,-2 3-4-16,0-1-5 0,7 4-7 0,-3 2 3 0,-5-2-14 15,0 0-11-15,-4 1-10 0,-1-1-17 0,0 2-40 16,-2 0-36-16,-2 0-41 0,0 1-55 0,-1-1-65 16,-2-1-75-16,-2 0-80 0,0 0-375 0,2-3-933 15,2-2 252-15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7.75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D638732-DC14-4797-AE8E-B5334C2975F7}" emma:medium="tactile" emma:mode="ink">
          <msink:context xmlns:msink="http://schemas.microsoft.com/ink/2010/main" type="inkDrawing"/>
        </emma:interpretation>
      </emma:emma>
    </inkml:annotationXML>
    <inkml:trace contextRef="#ctx0" brushRef="#br0">54 2 612 0,'-3'3'370'0,"3"-3"-50"0,-5 6-41 16,2-2-23-16,2 1-28 0,-1 3-16 0,1 1-9 15,1 0-16-15,0 1-2 0,1-2 4 0,1 1 7 16,2-2 0-16,-2-1 9 0,2 0 8 0,0-2 8 16,-2-1 4-16,2 3 2 0,5-2 5 0,0 1-20 0,-2 0 6 15,1-2-25-15,-3-1-13 0,0 0-17 0,0 1-18 16,-1-3-9-16,-4 0-15 0,0 0-23 0,11-2-35 0,-11 2-33 15,5-5-44-15,-5 0-42 0,0-1-44 16,-4-3-54-16,-1 0-37 0,-6-4-32 0,-3-1-33 0,-2 1-35 16,-1 1-40-16,1-1-41 0,-2 2-223 0,1 2-713 15,5 1 195-15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1:54.0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70FC8B2-2CDC-4BC7-BD5E-7709FF687453}" emma:medium="tactile" emma:mode="ink">
          <msink:context xmlns:msink="http://schemas.microsoft.com/ink/2010/main" type="inkDrawing" rotatedBoundingBox="4506,2928 7219,2854 7220,2865 4507,2940" semanticType="underline" shapeName="Other">
            <msink:sourceLink direction="with" ref="{4ED5D65E-B846-4555-A84F-90F8D565EDBE}"/>
          </msink:context>
        </emma:interpretation>
      </emma:emma>
    </inkml:annotationXML>
    <inkml:trace contextRef="#ctx0" brushRef="#br0">0 73 362 0,'0'0'269'0,"0"0"-21"16,0 0-8-1,0 0-8-15,0 0-10 0,0 0-8 0,0 0-10 0,0 0-5 0,0 0-3 0,0 0-4 0,0 0 7 16,0 0-6-16,0 0-10 0,0 0-8 0,0 0-8 16,0 0-8-16,0 0-6 0,0 0-12 0,0 0-2 15,0 0-4-15,0 0-8 0,0 0-2 0,19 2-7 16,-13-2-6-16,6 0-5 0,0-1-3 0,8 0-11 0,0-1-3 15,1 0-8-15,-1 1-7 0,1 0-7 0,0 1-6 32,0-2-4-32,1 2-7 0,-1 0-6 0,0-2-4 0,-1 1-4 0,0-1-4 0,1 2 0 0,-3 0-5 15,2 0-5-15,0 0-1 0,1 0-2 16,-2 0-3-16,-2-2-2 16,-3 1-1-16,9-2 1 0,-3 3-2 0,0 0-4 15,1 0 0-15,0 0 0 0,-1 0 0 0,2 0 0 16,0 0-3-16,-2-1-3 0,0 1 4 0,3 0-1 15,-3 1-3-15,0-1 1 0,-2 0 0 0,3 0-1 16,0-1-1-16,-1 2 3 0,0-2-3 0,0 1 4 16,1 0-5-16,0 0 3 0,2-2-1 0,-2 1 0 0,1 1-2 15,2-2 5-15,-1 2-7 0,-1-1 2 0,2 1 0 16,0-2-1-16,-2 1-1 0,0 1 2 0,0 1 1 16,2-2-2-16,-2 2 0 0,-1-2 0 0,0 0 2 0,2 0-1 15,-3 0 2-15,2 1-2 0,-1 0-1 0,0-3 1 0,-1 3 2 16,0 0 0-16,1-2-3 0,-1 3 2 0,-4-3-1 0,5 0-2 15,-5 2 0-15,4-1 4 0,0 1-5 0,-6 0 0 16,1-1 1-16,-2 2 2 0,1-1-2 0,-2 0 3 16,7 0-1-16,1-2-1 0,-3 4 1 0,3-3 3 15,0 2-4-15,-1-1-1 0,1-1 1 0,2 0 2 0,-2 0-2 16,-2-1 1-16,3 2 0 0,0-1 1 0,1 0-2 16,-2 0 0-16,-1 2 0 0,-3-3 1 15,-2 0-2-15,6 1 1 0,-4 1-1 0,4-1-1 0,-7 1 2 16,0 0-1-16,-1 1-2 0,2-2 2 0,-2 1 0 15,1 0 3-15,-2 0-2 0,0 0 0 0,2 0 1 0,-1-1-3 16,0 2 5-16,2-3-2 0,-2 0 0 16,8 2-1-16,-5-1 1 0,6-1-2 0,-1 4 1 0,-4-2 0 15,4-3 2-15,-5 1-3 0,5 0 0 0,0 2 1 16,0-3 0-16,-2 3-1 0,1-1 1 0,-3 1 1 16,-1 0-2-16,-3 0 0 0,0 0 2 0,0 0-1 15,-2 0 4-15,2 0-1 0,-3-2-3 0,3 2 0 0,-1 0 1 16,-2 0-1-16,2-1 0 0,-1 1 2 0,1 1-1 15,0-2 0-15,1 2 1 0,-1-1-2 0,1 0 0 16,1 0 0-16,-2 0 2 0,1 0-2 0,0 0 1 16,-2 2 0-16,2-2-4 0,-3 0 4 0,2 0 0 15,-3 0-1-15,1 0 1 0,-9 0-3 0,12-2 3 16,-12 2 2 0,9 0-2-16,-9 0 8 0,10 2 5 0,-10-2 4 15,0 0 3-15,9-2 5 0,-9 2 0 0,0 0 2 16,6 0 0-16,-6 0 3 0,0 0 3 0,0 0-1 15,0 0-3-15,7 0-1 0,-7 0 0 0,0 0-1 16,0 0 0-16,0 0-2 0,0 0 1 0,0 0-2 16,8 0-4-16,-8 0-5 0,0 0-11 0,0 0-21 0,0 0-45 15,0 0-59-15,0 0-83 0,0 0-103 0,0 0-151 16,0 0-286-16,0 0-893 0,0 0 240 0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8.1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EA267FD-FBF6-4B91-B638-8789AA8DE476}" emma:medium="tactile" emma:mode="ink">
          <msink:context xmlns:msink="http://schemas.microsoft.com/ink/2010/main" type="inkDrawing"/>
        </emma:interpretation>
      </emma:emma>
    </inkml:annotationXML>
    <inkml:trace contextRef="#ctx0" brushRef="#br0">10 77 390 0,'0'0'289'0,"0"0"-30"16,-5 6-28-16,5-6-14 0,0 0-17 0,-1 5-12 16,1-5-6-16,-2 4 1 0,2-4-4 0,-1 5 1 15,1-5 5-15,-1 8 0 0,1-4-8 0,0-4 3 16,0 6-3-16,0-6-6 0,-1 5-10 0,1-5-5 15,0 5-10-15,0-5-18 0,0 5-10 0,0-5-16 0,0 0-7 16,0 5-11-16,0-5-5 0,0 0-8 0,0 0-12 16,1 4-10-16,-1-4-24 0,0 0-30 0,0 0-20 15,0 0-10-15,9-12-6 0,-4 3-3 0,4-6 1 16,-2-3 5-16,0 2 2 0,-1 4 12 0,-1 1 21 16,0 3 27-16,-1-1 20 0,0 2 17 0,-2 1 12 0,1 1 9 15,0 2 3-15,-1-1 1 0,1 2 7 0,-3 2 4 16,6-2 8-16,-6 2 9 0,7 4 2 0,0 3-5 0,0 3-3 15,3 4-9-15,-3 3-9 0,-2 0-6 0,2 1-12 16,1 0-4-16,-5 0-7 0,0-1-27 0,0-5-47 16,-1-2-66-16,-2-1-87 0,1-1-77 0,-1-1-95 15,-1-4-99-15,1-3-250 0,0 0-826 16,0 0 224-16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9.6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F68E613-F5F3-4C8B-BAF1-59BC2EE9F6FB}" emma:medium="tactile" emma:mode="ink">
          <msink:context xmlns:msink="http://schemas.microsoft.com/ink/2010/main" type="inkDrawing"/>
        </emma:interpretation>
      </emma:emma>
    </inkml:annotationXML>
    <inkml:trace contextRef="#ctx0" brushRef="#br0">-7 4 317 0,'0'0'775'0,"0"0"-152"0,0 0-65 0,0 0-46 0,-4 3-42 16,4-3-46-16,0 0-48 0,0 0-42 0,0 0-41 15,0 0-32-15,0 0-32 0,28-4-11 0,-18 3-34 16,-2 0-68-16,1 0-79 0,-4 0-87 0,3 1-103 15,-8 0-113-15,9 0-108 0,-9 0-300 0,0 0-808 0,0 0 220 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19.7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72B5F54-731C-4005-A853-CECC2BD36DB1}" emma:medium="tactile" emma:mode="ink">
          <msink:context xmlns:msink="http://schemas.microsoft.com/ink/2010/main" type="inkDrawing"/>
        </emma:interpretation>
      </emma:emma>
    </inkml:annotationXML>
    <inkml:trace contextRef="#ctx0" brushRef="#br0">0 49 6611 0,'0'0'343'0,"0"0"-214"0,0 0-68 0,0 0-31 0,0 0 10 15,0 0-7-15,5-9 0 0,2 6-9 0,3 0-17 16,0-1-36-16,10-1-47 0,-2-1-69 0,1 3-82 16,0-1-87-16,-7 1-111 0,-2 0-419 0,0 1-1017 0,-4-2 274 15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0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79571DA-B326-4236-AAE8-B0FFF808EC3E}" emma:medium="tactile" emma:mode="ink">
          <msink:context xmlns:msink="http://schemas.microsoft.com/ink/2010/main" type="inkDrawing"/>
        </emma:interpretation>
      </emma:emma>
    </inkml:annotationXML>
    <inkml:trace contextRef="#ctx0" brushRef="#br0">13 2 4894 0,'0'0'443'0,"-3"-2"-192"0,3 2-96 16,-4-3-42-16,4 3-10 0,0 0-17 0,0 0-12 15,0 0-17-15,0 0-9 0,-5 7-3 0,5-2 1 16,1 14 0-16,0 0 6 0,0 2-8 0,2 0-4 0,0 14 1 16,0-8-3-16,-1-4-5 0,0 1 11 0,2 0-15 15,0-2-5-15,-2 0-6 0,2-2-22 0,-2-2-28 16,2-5-44-16,-2-1-48 0,-1-4-56 0,0-1-65 15,0-1-69-15,-1-2-86 0,0-4-339 0,0 0-888 16,0 0 240-16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0.2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0838AE3-9D94-449F-8063-EF645F964C1F}" emma:medium="tactile" emma:mode="ink">
          <msink:context xmlns:msink="http://schemas.microsoft.com/ink/2010/main" type="inkDrawing"/>
        </emma:interpretation>
      </emma:emma>
    </inkml:annotationXML>
    <inkml:trace contextRef="#ctx0" brushRef="#br0">2 40 6441 0,'-1'-4'373'16,"0"3"-215"-16,1 1-76 0,0-3-25 0,0 3 19 0,4-5 18 31,-1 4-1-31,6-4-17 0,2 1-11 16,10 1-12-16,1-1-5 0,3-1-5 0,-2 4-5 0,1-2-3 15,-1 2-16-15,0 2-46 0,-9-1-71 0,-3 0-83 16,0 0-86-16,-4 1-80 0,-7-1-78 0,4 6-464 16,-4-6-1068-16,-11 13 287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0.4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57F092E-D371-4E24-BED0-C684F53FE3D9}" emma:medium="tactile" emma:mode="ink">
          <msink:context xmlns:msink="http://schemas.microsoft.com/ink/2010/main" type="inkDrawing"/>
        </emma:interpretation>
      </emma:emma>
    </inkml:annotationXML>
    <inkml:trace contextRef="#ctx0" brushRef="#br0">0 78 6466 0,'0'0'278'0,"9"-4"-171"0,-9 4-76 0,9-6 1 16,1 2 20-16,6-4 9 0,2-1-1 0,2 0-23 16,2 1-9-16,-2-1-19 0,1 4-61 0,-4-1-87 0,-4 3-91 15,-4-1-85-15,0 3-112 0,-5-1-404 0,-4 2-999 16,0 0 268-16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0.9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ABD9950-1221-4296-9B98-2472D481E67E}" emma:medium="tactile" emma:mode="ink">
          <msink:context xmlns:msink="http://schemas.microsoft.com/ink/2010/main" type="inkDrawing"/>
        </emma:interpretation>
      </emma:emma>
    </inkml:annotationXML>
    <inkml:trace contextRef="#ctx0" brushRef="#br0">183 0 447 0,'-6'2'358'16,"6"-2"-62"-16,-8 0-37 0,3 1-39 0,-1 0-27 0,-4 1-24 0,0 3-18 16,-8 1-22-16,0 2-11 0,0 1-15 0,3 2 4 15,-2-2-10-15,7-2-4 0,0 0 2 0,1 1-3 16,2-1 0-16,2-1-2 0,2 0 0 0,0-2 4 0,1 1-1 16,0 0 7-16,1-2 1 0,1-3 6 0,1 6-2 15,1-3-2-15,-2-3 0 0,6 4-10 0,-1-2-7 16,-1-2-10-16,-4 0-8 0,17-2-7 0,-8-1-4 15,1 0-10-15,0-1 0 0,0-1-7 0,-1 0-2 16,-2-1-4-16,1 2-1 0,-3 0-6 0,0 0 4 0,-1 1 4 16,-1 0 3-16,1 1 3 0,-4 2 5 0,5-5 7 15,-3 2-3-15,-2 3-1 0,3-3-7 0,-3 3 0 16,0 0-8-16,4-1-2 0,-4 1-2 0,0 0 0 16,0 0-2-16,5 7 8 0,-3-2 1 0,2 3-5 0,0 1-2 15,-2 2 0-15,3-1-1 0,0 0-4 16,3 6-2-16,-2-4-5 0,-1-2-37 0,0-2-48 0,1-1-61 15,2-1-65-15,0-3-73 0,-1-2-88 0,-7-1-269 16,16-4-747-16,-7-1 203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1.20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9A0399C-1195-4095-9A13-2F105EBDA36E}" emma:medium="tactile" emma:mode="ink">
          <msink:context xmlns:msink="http://schemas.microsoft.com/ink/2010/main" type="inkDrawing"/>
        </emma:interpretation>
      </emma:emma>
    </inkml:annotationXML>
    <inkml:trace contextRef="#ctx0" brushRef="#br0">69 1 5234 0,'-4'-2'381'16,"-1"2"-221"-16,5 0-84 0,0 0-33 0,-14 3 1 0,9 1 12 15,-1 4 4-15,1 2 0 0,-3 10 4 16,3 2 7-16,-2 14 8 0,1 1 5 0,6 1 8 0,-3 0 4 16,2 1-7-16,0-3 0 0,3 0-11 0,-2-3-6 15,0-4-12-15,3-6 2 0,-3 0-3 0,3-2-8 16,0-3-15-16,1-1-33 0,-1-3-29 0,-2-4-67 16,1-3-56-16,-2-1-61 0,2-1-69 0,0-1-80 15,-2-4-94-15,0 0-326 0,0 0-936 0,15-9 253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1.5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5197D96-EB6C-4A32-A88D-6FF2DD50A60C}" emma:medium="tactile" emma:mode="ink">
          <msink:context xmlns:msink="http://schemas.microsoft.com/ink/2010/main" type="inkDrawing"/>
        </emma:interpretation>
      </emma:emma>
    </inkml:annotationXML>
    <inkml:trace contextRef="#ctx0" brushRef="#br0">24-1 533 0,'0'0'315'0,"-6"3"-17"0,6-3-16 0,0 0-4 0,0 0 0 16,-9 0 13-16,9 0 11 0,0 0 10 0,0 0 1 16,-5 2-12-16,5-2-15 0,0 0-14 0,0 0-20 15,0 0-18 1,0 0-13-16,0 0-23 0,-4 3-17 0,4-3-13 16,0 7-16-16,3-3-7 0,-1 7-14 0,2-1-15 15,1 5-8-15,1 1-10 0,1 0-11 0,-2-3-9 16,0 5-4-16,0-3-17 0,-1 2 4 0,-1-4-19 0,-3-2-26 15,0-1-43-15,-1 1-49 0,-3 0-65 16,1-2-74-16,-4 0-72 0,1-2-81 0,-3-1-374 0,5-2-890 0,-2-4 240 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1.8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B6A1D4D-093E-427D-9E7F-E5D62D1F5907}" emma:medium="tactile" emma:mode="ink">
          <msink:context xmlns:msink="http://schemas.microsoft.com/ink/2010/main" type="inkDrawing"/>
        </emma:interpretation>
      </emma:emma>
    </inkml:annotationXML>
    <inkml:trace contextRef="#ctx0" brushRef="#br0">17-2 238 0,'0'0'497'0,"0"0"-103"0,-4 3-54 0,4-3-20 16,0 0-8-16,0 0-32 0,0 0-19 0,1 5-19 15,-1-5-17-15,0 0-14 0,7 3-5 0,-7-3-1 16,4 1-3-16,-4-1 1 0,0 0-4 0,0 0 1 16,6 2-16-16,-6-2-9 0,0 0-9 0,0 0-24 0,0 0-17 15,0 0-20-15,0 0-24 0,0 0-19 16,0 0-10-16,0 0-8 0,0 0-8 0,0 0-1 0,0 0-8 15,0 0-1-15,0 0-5 0,-18 0-1 0,16 3-3 16,-2-1-2-16,0 7 5 0,2-2 9 0,2 0 6 0,-2 2 2 16,4-1 5-16,1 4 2 0,1-3-5 0,0 1-5 15,6 6-1-15,-1-6-7 0,0-2-29 0,0-3-39 16,1 1-68-16,7 1-76 0,-3-6-106 0,-2-2-113 16,1-2-309-16,4-4-857 0,-2-1 232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3:36.3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7838BB3-3BB5-434E-A099-237320E3605C}" emma:medium="tactile" emma:mode="ink">
          <msink:context xmlns:msink="http://schemas.microsoft.com/ink/2010/main" type="writingRegion" rotatedBoundingBox="459,3569 14418,3015 14502,5126 543,5680"/>
        </emma:interpretation>
      </emma:emma>
    </inkml:annotationXML>
    <inkml:traceGroup>
      <inkml:annotationXML>
        <emma:emma xmlns:emma="http://www.w3.org/2003/04/emma" version="1.0">
          <emma:interpretation id="{6CA837DD-A947-4D01-AFBC-D0173EA9CBD0}" emma:medium="tactile" emma:mode="ink">
            <msink:context xmlns:msink="http://schemas.microsoft.com/ink/2010/main" type="paragraph" rotatedBoundingBox="9235,3222 14416,2999 14454,3883 9273,41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14A21A2-64E1-45F9-905A-30F75C8D3E96}" emma:medium="tactile" emma:mode="ink">
              <msink:context xmlns:msink="http://schemas.microsoft.com/ink/2010/main" type="line" rotatedBoundingBox="9235,3222 14416,2999 14454,3883 9273,4105"/>
            </emma:interpretation>
          </emma:emma>
        </inkml:annotationXML>
        <inkml:traceGroup>
          <inkml:annotationXML>
            <emma:emma xmlns:emma="http://www.w3.org/2003/04/emma" version="1.0">
              <emma:interpretation id="{912F393A-2A97-48C7-B917-6B744C29E38B}" emma:medium="tactile" emma:mode="ink">
                <msink:context xmlns:msink="http://schemas.microsoft.com/ink/2010/main" type="inkWord" rotatedBoundingBox="9235,3222 10416,3171 10441,3760 9260,3811"/>
              </emma:interpretation>
              <emma:one-of disjunction-type="recognition" id="oneOf0">
                <emma:interpretation id="interp0" emma:lang="en-US" emma:confidence="0.5">
                  <emma:literal>clear</emma:literal>
                </emma:interpretation>
                <emma:interpretation id="interp1" emma:lang="en-US" emma:confidence="0">
                  <emma:literal>dear</emma:literal>
                </emma:interpretation>
                <emma:interpretation id="interp2" emma:lang="en-US" emma:confidence="0">
                  <emma:literal>dean</emma:literal>
                </emma:interpretation>
                <emma:interpretation id="interp3" emma:lang="en-US" emma:confidence="0">
                  <emma:literal>clean</emma:literal>
                </emma:interpretation>
                <emma:interpretation id="interp4" emma:lang="en-US" emma:confidence="0">
                  <emma:literal>bear</emma:literal>
                </emma:interpretation>
              </emma:one-of>
            </emma:emma>
          </inkml:annotationXML>
          <inkml:trace contextRef="#ctx0" brushRef="#br0">9099-957 255 0,'0'0'383'16,"0"0"-65"-16,0 0-40 0,3 2-24 0,-3-2-18 0,3 3-18 0,-3-3-13 16,6 3-10-16,-6-3 4 0,6 2-8 15,0 1 3-15,-6-3-6 0,10 3-2 0,-4-3-13 0,-1 3-2 16,2-3-11-16,-7 0-7 0,12 2-10 0,-6-2-10 16,1 2-13-16,-7-2-16 0,13-2-8 0,-13 2-8 15,12 0-8-15,-6-2-11 0,2 2-3 0,-4-3-16 16,2 0-20-16,-6 3-26 0,7-7-17 0,-4 5-36 15,-1-4-13-15,-1 2-9 0,-1 4-10 0,2-8-8 0,-4 6-4 16,1-4 2-16,-1 1 5 0,2 5 7 0,-7-7 4 16,3 4 12-16,-1 1 3 0,5 2 13 0,-12-2 13 15,12 2 17-15,0 0 17 0,-19 3 14 0,8-1 17 16,3 3 6-16,4-1 10 0,-7 3 7 0,7 0 15 0,-2 0 15 16,1 4 6-16,2 0 8 0,2 1 3 0,1-2 4 15,1 3 3-15,2-1 0 0,2 1-6 0,2-1-4 16,1-2-9-16,6 7-10 0,-4-5-8 0,2-2-5 15,-1-1-27-15,-1-3-34 16,2 1-45-16,-2 0-58 0,2-3-58 0,1 0-64 0,-3-3-72 16,2-2-75-16,-12 1-217 0,18-4-701 0,-10 0 192 15</inkml:trace>
          <inkml:trace contextRef="#ctx0" brushRef="#br0" timeOffset="841.8771">9476-994 509 0,'0'0'354'0,"0"0"-48"0,0 0-37 0,0 0-38 0,0 0-23 0,0 0-30 16,0 0-15-16,-12 1-18 0,12-1-20 0,-12 6-13 15,6-3-14-15,-4 3-9 0,-1 1-11 0,1-1-5 16,-3 3-10-16,4-2 2 0,0 0-4 0,2-1-8 16,-2 3-2-16,3-4-2 0,0 0-7 0,3-1 7 15,-2 1 12-15,3 0 10 0,2-5 15 0,-3 7 11 16,3-3 8-16,0-4 4 0,3 5 11 0,-3-5-1 0,7 3-6 15,-1-2 4-15,0 1-5 0,1-1-7 16,5-2-8-16,2-1-11 0,-2-1-9 0,0 2-6 0,-3-2-6 16,0 2-8-16,0-2-4 0,-3 1-7 0,-2-1-6 15,2 1-16-15,-1 0-24 0,-5 2-37 0,6-6-23 16,-6 6-23-16,3-7-15 0,-3 3-7 0,0 4-8 16,-2-5 5-16,2 5 2 0,-3-6 11 0,3 6 8 0,-1-7 12 15,1 7 14-15,-3-4 23 0,3 4 16 0,-2-7 24 16,2 7 18-16,0 0 15 0,-3-7 11 0,3 7 4 15,0 0 6-15,-1-4-11 0,1 4-1 0,0 0-6 16,-2-5-3-16,2 5-4 0,0 0-6 0,0 0-2 16,0 0 1-16,0 0 5 0,0 0 1 0,0 0 4 0,0 0 1 15,14 13-6-15,-10-9 0 0,4 6-4 16,-2 1-3-16,0 0-1 0,2-3-1 0,-1 5 0 0,1-2-4 16,-1-1 4-16,1 0-4 0,-1-1-3 0,2 1-3 15,0-2-13-15,0-1-7 0,1-2-8 0,1 0-12 16,1-1 2-16,0-4-2 0,2 0-9 0,-1 0-6 15,0-4-4-15,1-1-14 0,-2 0-11 0,-1-2-6 0,-1-1-21 16,-1-3-18-16,3-5-16 0,-1-2-15 0,-8 0-13 16,0-1-4-16,-4-1-4 0,-1 4 2 0,-3 2 10 15,-1 4 7-15,0 1 18 0,-1-1 15 0,-2 2 17 16,1 2 15-16,2 0 20 0,0 2 23 0,0 1 27 16,1 1 18-16,5 2 10 0,-7-2 15 0,7 2 8 15,-6-3 15-15,6 3 14 0,0 0 16 0,0 0 9 16,-6-1 17-16,6 1 11 0,0 0 3 0,0 0 23 0,0 0 2 15,0 0 14-15,13 8 2 0,-2-5 4 0,1 3 0 16,2-5-6-16,-2 4-11 0,4-3-13 0,-3 3-10 16,-1-3-13-16,1 2-13 0,-4-1-13 0,-2 0-3 15,1 1-5-15,-2 0-5 0,1 3-7 0,-1 2-1 16,0 1-5-16,-3-2-9 0,2 4-4 0,0-1-10 0,-2-3-16 16,0-1-22-16,0-1-22 0,3 5-22 0,-2-5-21 15,-1-1-23-15,2-2-19 0,0-1-37 0,-5-2-42 31,0 0-60-31,27-8-69 0,-18 0-266 0,0 0-699 16,1-2 189-16</inkml:trace>
          <inkml:trace contextRef="#ctx0" brushRef="#br0" timeOffset="-903.7645">8901-1058 356 0,'0'0'386'0,"0"0"-61"0,0 0-43 0,0 0-40 0,0 0-25 0,0 0-31 16,0 0-24-16,0 0-15 0,0 0-16 0,0 0-14 15,0 0-11-15,0 0-13 0,0 0-6 0,-11 10-14 16,1-4 0-16,-2 0-4 0,0 0 4 0,-5 7-4 16,-1 1 3-16,1-1 9 0,3 2-1 0,0 1-4 0,4-1 1 15,-1 4 2-15,5-4 1 0,0-1 5 16,4-2 17-16,1-2 9 0,1 2 4 0,3-1 4 0,0 0 9 16,1-1-1-16,4-1-4 0,1-2-6 0,3 0-9 15,0-2-11-15,1-1-10 0,10-4-24 0,-5-1-41 16,3-2-66-16,2-2-70 0,-8-2-95 15,-2-2-97-15,2-6-309 0,0 0-737 0,-4-3 199 0</inkml:trace>
          <inkml:trace contextRef="#ctx0" brushRef="#br0" timeOffset="-521.6133">9052-1363 493 0,'0'0'492'0,"0"0"-86"0,0 0-57 0,0 0-52 0,0 0-35 0,-9 9-29 16,9 5-14-16,0 10-11 0,-1 6 1 15,1 13-6 1,0-9-4-16,0 9-4 0,-2 1-11 0,4-3-12 16,-2-7-16-16,1-7-10 0,1 0-14 0,1 0-13 0,0-3-12 0,-2-1-10 0,5-2-12 15,-3-4-30-15,0-5-37 0,-1-2-52 0,2-2-60 16,-1-1-59-16,0-1-67 0,0-3-69 0,-3-3-294 15,0 0-699-15,0 0 189 0</inkml:trace>
        </inkml:traceGroup>
        <inkml:traceGroup>
          <inkml:annotationXML>
            <emma:emma xmlns:emma="http://www.w3.org/2003/04/emma" version="1.0">
              <emma:interpretation id="{1EB7F445-B2D3-43B1-A737-50A9F0A3E8D2}" emma:medium="tactile" emma:mode="ink">
                <msink:context xmlns:msink="http://schemas.microsoft.com/ink/2010/main" type="inkWord" rotatedBoundingBox="13124,3628 13204,3625 13217,3936 13138,3939"/>
              </emma:interpretation>
              <emma:one-of disjunction-type="recognition" id="oneOf1">
                <emma:interpretation id="interp5" emma:lang="en-US" emma:confidence="0.5">
                  <emma:literal>,</emma:literal>
                </emma:interpretation>
                <emma:interpretation id="interp6" emma:lang="en-US" emma:confidence="0">
                  <emma:literal>/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64219.9787">12688-946 883 0,'0'0'586'16,"-1"5"-60"-16,-1 1-27 0,0 4-19 0,-1 8-30 0,-2 4-41 0,0 1-39 15,0 1-38-15,1-1-38 0,-2 3-33 16,1-2-27-16,0 1-24 0,-2-4-21 0,2 2-31 16,2-5-53-16,-1 0-81 0,1-7-86 0,3 0-92 0,-1-7-86 15,1-1-125-15,0-3-352 0,0 0-860 0,0 0 233 16</inkml:trace>
        </inkml:traceGroup>
        <inkml:traceGroup>
          <inkml:annotationXML>
            <emma:emma xmlns:emma="http://www.w3.org/2003/04/emma" version="1.0">
              <emma:interpretation id="{A357EC26-CB9F-49A1-A657-475AF5CD953D}" emma:medium="tactile" emma:mode="ink">
                <msink:context xmlns:msink="http://schemas.microsoft.com/ink/2010/main" type="inkWord" rotatedBoundingBox="13562,3204 14423,3168 14440,3549 13579,3586"/>
              </emma:interpretation>
              <emma:one-of disjunction-type="recognition" id="oneOf2">
                <emma:interpretation id="interp10" emma:lang="en-US" emma:confidence="0.5">
                  <emma:literal>the</emma:literal>
                </emma:interpretation>
                <emma:interpretation id="interp11" emma:lang="en-US" emma:confidence="0">
                  <emma:literal>The</emma:literal>
                </emma:interpretation>
                <emma:interpretation id="interp12" emma:lang="en-US" emma:confidence="0">
                  <emma:literal>then</emma:literal>
                </emma:interpretation>
                <emma:interpretation id="interp13" emma:lang="en-US" emma:confidence="0">
                  <emma:literal>they</emma:literal>
                </emma:interpretation>
                <emma:interpretation id="interp1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-62885.9787">13062-1072 2965 0,'-2'4'365'0,"2"0"-143"0,0-4-63 16,0 4-20-16,0-4 26 0,0 0 21 0,1 5 6 16,-1-5-12-16,0 0-14 0,0 0-6 0,0 0-4 15,0 0-6-15,0 0-20 0,0 0-2 0,0 0-11 16,0 0-13-16,7-13-10 0,-5 3-4 0,1-9-16 15,2-1-2-15,-1-2-12 0,0 0 1 0,-1-3-9 0,-2 0 0 16,1 0-2-16,0 2-1 0,-2 1 2 0,2 2 2 16,-1 4-1-16,-1 3-1 0,0 3 2 0,0 4-4 15,0-2 0-15,0 3-13 0,1 2-7 0,-1 3-13 16,0-6-15-16,0 6-8 0,0 0 2 0,0 0-1 16,0 17-1-16,-1 4 5 0,-2 2-1 0,3 2-1 15,-1 12-1-15,0-1-1 0,-1-6-14 0,2-6-23 0,2-3-22 16,-1 3-27-16,0-3-28 0,3-1-40 0,-1 0-41 15,-2-1-39-15,1-7-46 0,-1-2-53 0,0-2-57 16,-1-5-262-16,2 1-787 0,-2-4 211 0</inkml:trace>
          <inkml:trace contextRef="#ctx0" brushRef="#br0" timeOffset="-62226.9787">13102-1251 523 0,'0'0'341'0,"0"0"-51"0,0 0-30 15,0 0-12-15,0 0-28 0,0 0-19 0,0 0-23 16,0 0-17-16,0 0-18 0,0 0-14 0,20 0-14 16,-20 0-14-16,14-1-13 0,-4 0-10 0,0-1-15 15,1-2-3-15,-2 1-11 0,2-2-2 0,-2-1-3 16,0-1-4-16,-1 1 2 0,0-3 7 0,2 1 11 16,-4-1 20-16,0 2 15 0,1-1 12 0,-2 1 14 0,1 1 20 15,-4 0 11-15,2 0 13 0,-2 1 16 16,0 2 4-16,-2 3-4 0,3-7-8 0,-3 7-10 0,3-5-15 15,-3 5-15-15,0 0-11 0,2-4-20 0,-2 4-4 16,0 0-15-16,0 0-7 0,0 0 0 0,-6 33-19 16,0-14-8-16,1 2-3 0,1 2-8 0,0 0 1 15,0 0-7-15,3 2-2 0,-1 0-4 16,1-1-3-16,0 0 11 0,2-4-23 0,2 2 4 0,-1-3 1 0,-2 0-1 16,3-6-3-16,-2-2-7 0,2-4 2 15,-2 0-7-15,1-1-6 0,-1 0-5 0,2-3-10 0,-3-3 7 16,5 6-2-16,-2-5 6 0,-3-1-4 0,10 2-9 15,-10-2-12-15,15-8-22 0,-4 2-25 0,3-8-26 16,0-2-18-16,1-1-17 0,0-1-12 0,-5 2-5 16,2 1-1-16,-4 3-11 0,-1 4-1 0,-3 0-1 15,1 3 1-15,1 0 8 0,-4 2 13 0,2 0 12 16,0 1 15-16,-4 2 14 0,0 0 12 0,10 1 11 16,-10-1 12-16,11 6 6 0,-3 0 9 0,0-1 6 0,1 4 5 15,6 2 8-15,-1 1 3 0,4-1 8 0,-2-1 10 16,0 0 9-16,2 1 5 0,0-3 4 0,1 1 8 15,-1-3 2-15,1 0 9 0,-3-2-1 0,-3-2 3 16,-1-1 2-16,1-1-2 0,0 0-2 0,-1-1 5 16,0-1-4-16,-1-1-4 0,-2-1 2 0,-1 0-1 15,-3-1-7-15,-1 1 1 0,0-2-2 0,-3 0-5 16,-1 0-2-16,0-3-5 0,-3 1-3 0,-3-1 0 0,1 4-4 16,-2-1 2-16,2 3 0 0,0 0 1 0,1 1 4 15,-2 0-3-15,6 2 3 0,-8-1 4 16,8 1 6-16,0 0 7 0,0 0 15 0,-12 5 17 0,11-1 13 15,1-4 19-15,1 10 20 0,3-1 2 0,0 0 8 16,2-1 0-16,0 1-1 0,4-2-3 0,-1 2-5 16,2-3-6-16,-1 0-8 0,10 1-24 0,-2-4-47 15,3-3-64-15,1-5-102 0,-4-3-125 0,0-1-293 0,-3-4-689 16,-3-5 187-16</inkml:trace>
        </inkml:traceGroup>
      </inkml:traceGroup>
    </inkml:traceGroup>
    <inkml:traceGroup>
      <inkml:annotationXML>
        <emma:emma xmlns:emma="http://www.w3.org/2003/04/emma" version="1.0">
          <emma:interpretation id="{25C4B6C6-B413-410C-82FA-C62A9AF19DB6}" emma:medium="tactile" emma:mode="ink">
            <msink:context xmlns:msink="http://schemas.microsoft.com/ink/2010/main" type="paragraph" rotatedBoundingBox="493,4418 13622,3896 13672,5159 543,5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A66712-55FC-4EF8-B53C-C5A9D2842AEF}" emma:medium="tactile" emma:mode="ink">
              <msink:context xmlns:msink="http://schemas.microsoft.com/ink/2010/main" type="line" rotatedBoundingBox="493,4418 13622,3896 13672,5159 543,5680"/>
            </emma:interpretation>
          </emma:emma>
        </inkml:annotationXML>
        <inkml:traceGroup>
          <inkml:annotationXML>
            <emma:emma xmlns:emma="http://www.w3.org/2003/04/emma" version="1.0">
              <emma:interpretation id="{81707F60-7D09-449F-A5E8-A321F8C54956}" emma:medium="tactile" emma:mode="ink">
                <msink:context xmlns:msink="http://schemas.microsoft.com/ink/2010/main" type="inkWord" rotatedBoundingBox="493,4418 3313,4306 3349,5215 529,5327"/>
              </emma:interpretation>
              <emma:one-of disjunction-type="recognition" id="oneOf3">
                <emma:interpretation id="interp15" emma:lang="en-US" emma:confidence="0.5">
                  <emma:literal>reasoning</emma:literal>
                </emma:interpretation>
                <emma:interpretation id="interp16" emma:lang="en-US" emma:confidence="0">
                  <emma:literal>seasoning</emma:literal>
                </emma:interpretation>
                <emma:interpretation id="interp17" emma:lang="en-US" emma:confidence="0">
                  <emma:literal>rearming</emma:literal>
                </emma:interpretation>
                <emma:interpretation id="interp18" emma:lang="en-US" emma:confidence="0">
                  <emma:literal>Reasoning</emma:literal>
                </emma:interpretation>
                <emma:interpretation id="interp19" emma:lang="en-US" emma:confidence="0">
                  <emma:literal>Seasoning</emma:literal>
                </emma:interpretation>
              </emma:one-of>
            </emma:emma>
          </inkml:annotationXML>
          <inkml:trace contextRef="#ctx0" brushRef="#br0" timeOffset="14424.4624">0 420 391 0,'0'0'418'0,"0"0"-62"16,0 0-37-16,0 0-13 0,0 0-21 0,0 0-20 0,0 0-14 16,0 0-13-16,19-15-19 0,-11 4-20 0,-2 0-23 15,7-4-13-15,-2-2-19 0,-2 2-18 0,0-4-11 16,0-1-13-16,-2-2-19 0,2 0-26 0,-1-1-11 0,-4 0-28 16,4-3-16-16,-7 1-14 0,4 0-19 0,-2 1-8 15,-3 4-2-15,1 2-7 0,-1 5 1 0,0 2 6 16,-1 0 1-16,-1 4 2 0,-1 1 2 0,0 1 10 15,0 2 2-15,3 3 2 0,-4-4 0 0,4 4 4 16,-6-4 2-16,6 4 2 0,0 0-3 0,-8-3 6 0,8 3 1 16,0 0 2-16,0 0 4 0,-6-2 3 0,6 2 14 15,0 0 16-15,0 0 12 0,0 0 14 0,0 0 15 16,0 0 0-16,0 0 7 0,0 0 3 0,0 0 5 16,0 0-6-16,14 9 0 0,-8-4-3 0,1-1-12 0,1 3-4 15,1-1-5-15,2 4 8 0,-4 0 5 0,7 8-6 16,-2 3-2-16,1-1 1 0,-3 1-6 15,-1 1-8-15,2 2-3 0,-3-2-3 0,-2 0-6 16,0-3 0-16,0 1-6 0,0-5-1 0,-3-3-6 16,1-2-1-16,2-1-6 0,-1-2-6 0,1 2-4 15,-2-1-1-15,2-3-6 0,0-2-5 0,0 2-12 0,0-3-13 16,-6-2-36-16,23 3-37 0,-10-3-44 0,1 0-53 16,-2-1-71-16,2-3-81 0,-2-1-214 0,-1 0-681 15,1 1 185-15</inkml:trace>
          <inkml:trace contextRef="#ctx0" brushRef="#br0" timeOffset="14922.0267">494 234 574 0,'0'0'406'15,"0"0"-47"-15,0 0-31 0,0 0-26 0,0 0-17 0,0 0-25 0,0 0-15 16,8 0-15-16,-8 0-15 0,0 0-11 0,0 0-12 15,8-1-22-15,-8 1-7 0,6-1-16 0,-6 1-13 16,6 0-12-16,-6 0-16 0,6-2-6 0,-6 2-12 16,6-2-6-16,-6 2-9 0,5-2-7 0,-5 2-6 0,4-1-14 15,-4 1-29-15,5-4-32 0,-4-1-21 0,-1-1-11 16,2 0-8-16,-2 1 6 0,0 5-3 0,-5-9 1 16,2 5-1-16,0-1 8 0,-1 1-6 0,-1 2 14 15,5 2 1-15,-10-3 6 0,4 1 8 0,6 2-1 0,-12 0 8 16,12 0 4-16,-12 2-4 0,8 1 15 0,-2 1 7 15,-2 4 3-15,4-1 11 0,-1 3 10 16,5 2 9-16,0-2 7 0,0 2 9 0,3 0 10 0,3 6 0 16,0-3 3-16,3-3-2 0,3 5 4 0,1-5-4 15,-2-4-2-15,8 5-14 0,-3-4-20 16,-1-3-36-16,-2-1-47 0,8 2-62 0,-3-4-68 16,-3-3-73-16,8-5-82 0,-7 0-238 0,-1-2-690 15,-2 1 188-15</inkml:trace>
          <inkml:trace contextRef="#ctx0" brushRef="#br0" timeOffset="15432.0234">835 117 305 0,'0'0'218'16,"-10"4"-40"-16,7-1-27 0,-2-1-16 0,-1 3-12 0,2-3-20 15,-2 2-1-15,-1 0 9 0,3 0 10 0,-2 0 7 16,0 0 11-16,-3 2-3 0,3 0-2 0,-2-1-3 16,2 0-9-16,2 0-7 0,1 1-6 0,-2-2-3 15,2 1-5-15,-2 4 4 0,2 0-3 0,3-1 2 0,-1-1-5 16,2 3 1-16,1-3-3 0,-1 0 7 16,2 0-9-16,0 0 3 0,-1-2-5 0,3-1-17 15,-2 0 9-15,1 1-2 0,1-2-10 0,-5-3 0 0,10 7-7 16,-5-7-10-16,-5 0-4 0,9 1-8 0,-9-1-3 15,10-3-8-15,-10 3-12 0,11-8-10 0,-8 3-12 16,-1-2 0-16,2-3-11 0,-1 0 9 0,-1-2 5 16,-1 1 0-16,1-2 5 0,-2 3 14 0,0 3 18 0,0 1 4 15,1 0 3-15,-1 0 3 0,0 6 0 0,-1-6-8 16,1 6-5-16,0-7-4 0,0 7-7 0,1-4-10 16,-1 4 3-16,0 0-4 0,0 0 1 0,0 0-4 15,0 0 0-15,5 22 2 0,-2-12-2 0,2 4 0 16,0 5 0-16,2 0 1 0,1 0-3 0,-1 0-1 15,2-4 4-15,-3-3-5 16,2-1-2-16,0 1-2 0,1-4-12 0,0 0-16 0,0-1-31 0,3-1-19 16,-1-3-33-16,3-3-34 0,-2 0-44 0,3-2-63 15,6-6-77-15,-1-3-203 16,-3-4-633-16,0 0 171 0</inkml:trace>
          <inkml:trace contextRef="#ctx0" brushRef="#br0" timeOffset="15782.2452">1192 126 302 0,'0'0'409'15,"9"-2"-65"-15,-9 2-50 0,0 0-43 0,0 0-23 32,0 0-39-32,0 0-18 0,0 0-29 0,0 0-16 0,0 0-17 0,0 0-11 0,0 0-5 15,0 0-14-15,0 0-15 0,0 0 1 0,-25 5-6 0,19-3-5 16,-2-2-7-16,2 2-6 0,6-2 1 0,-12 3-2 16,7-2 5-16,0 0 1 0,5-1 8 0,-9 3-6 15,9-3 8-15,-6 4 10 0,6-4 29 0,0 0 13 16,-3 3 26-16,3-3 9 0,0 0 11 0,0 0 6 0,11 11 12 15,-5-7 4-15,3 3-2 0,2 0-5 0,0-1-11 16,-1 1-7-16,2-1-14 0,0 2 1 0,-3-2-22 16,-1 0-4-16,-2-1-5 0,-1 0-20 0,-1 1-14 15,-1 5-21-15,-1 2-42 0,-5-1-57 16,-6 10-77-16,0 0-77 0,-4-4-86 0,0 0-82 0,-2-1-343 16,1-7-856-16,2-3 231 0</inkml:trace>
          <inkml:trace contextRef="#ctx0" brushRef="#br0" timeOffset="17390.3209">1454 155 263 0,'-12'3'276'16,"12"-3"-31"-16,-5 0-18 0,5 0-19 0,0 0-18 16,-7 1-20-16,7-1-13 0,0 0-14 0,-5 5 2 15,5-5 4-15,0 0 7 0,-3 11 4 0,3-6-3 16,0-5 1-16,2 10 3 0,-1-4 4 0,2 0-8 0,3 5-3 16,0-3-4-16,-1 0-4 0,1 0-13 0,0 0-1 15,2-1-9-15,-3 0-10 0,1-4-10 0,0 3-10 16,0-2-12-16,-1-1-8 0,1 0-11 0,0-1-11 15,-6-2-19-15,6 4-16 0,-6-4-24 0,6 3-19 0,-6-3-31 16,0 0-36-16,6 2-19 0,-6-2-20 0,0 0-7 16,0 0-3-16,0 0-8 0,-6-15 7 0,-3 8 13 15,1-2 5-15,1 1 21 0,-2-1 30 0,1 1 27 0,0 1 29 16,2-1 34-16,0 3 18 0,1 1 18 0,0-1 13 16,2 2 13-16,3 3 6 0,-4-5 12 0,4 5 2 15,-5-6 3-15,5 6-9 0,0-6-12 0,0 6 9 16,3-7 2-16,0 2-1 0,2 1-2 0,-1 0 0 15,1-1-6-15,0 1-5 0,1 1-14 0,0 1-2 16,0-1-6-16,2 1-5 0,4 1-1 0,0 2-5 16,0 1-7-16,-3 0-5 0,2 4-5 0,1-2-1 0,-3 5-7 15,-1 0-3-15,0 2-4 0,0 0 0 16,-2 0-12-16,-2 2-5 0,2-3-10 0,-1 1-7 0,1-2-3 16,-3 0 1-16,0-3-6 0,0 1 6 0,-2-3 0 15,1 0 3-15,-2-4 2 0,3 7 1 0,-3-7 7 16,0 0-5-1,5 2-20-15,-5-2-8 0,0 0-4 0,12-11 2 16,-5 1 4-16,4-8 2 0,0 0-7 0,1-1 8 0,0 1 12 16,-1 1-8-16,-1 4 11 0,-3 3 2 0,-1 0-3 15,0 3 8-15,-2 3-7 0,-1-2-5 0,0 2-6 16,0 1-4-16,-3 3 1 0,3-2-2 0,-3 2 12 16,0 0 1-16,0 0 1 0,5 15 7 0,-5-10-4 15,1 8 6-15,1-1 1 0,1 0-1 0,0-1 4 0,-2 3 3 0,4-4 9 0,-1-1 8 16,2 1 7-16,0 0 8 0,1-1 8 0,4-1 7 0,-2-2 0 15,5-3 6-15,-2-1-9 0,1 1 5 0,3-3-5 16,5 0-11-16,2-3 2 0,3-1-1 0,-3-3-3 16,-4-1 3-16,0-1-14 0,1-2-16 0,-7 0-5 15,6-3-6-15,-4 1-10 0,-6-1-9 0,-2 2 0 16,-1 3-3-16,-1 2 15 0,-3 0-2 0,1 2 3 0,-1 1-2 16,-2-1 5-16,0 5 3 0,0 0 0 15,0 0 1-15,-5-6 4 0,5 6-5 0,0 0 4 0,0 0 1 31,0 0 3-31,0 0 4 0,-10 12-3 0,9-8 17 16,-1 3 1-16,1 4 10 0,-1-3 8 0,2 2 7 0,0 0 10 16,3-2-2-16,-1 1 4 0,1-3 4 0,1 3 3 15,0-2 3-15,2 0 12 0,2 0-1 0,2-2-3 16,1 0-4-16,4-2-4 0,9 0-9 0,-1-3-4 0,-1 2-14 16,1-5-17-16,1 0-19 0,0 2-27 0,-3-5-13 15,-5 2-11-15,-2 1-1 0,-2-2-15 0,-2-2-8 16,-4 2 6-16,0 0 8 0,-1-1 13 0,-2 0 11 15,0 1 10-15,-3 0 5 0,0 5 9 0,3-8 2 16,-3 8 4-16,0-7 7 0,0 7-3 0,2-6 3 16,-2 6 0-16,0 0-5 0,0 0 7 0,0-6-5 15,0 6 4-15,0 0 10 0,0 0 8 0,0 0 1 0,0 0-3 16,0 0 6-16,-6 17 10 0,6-11-5 16,-2 0-3-16,1 0-6 0,1-6 16 0,0 11 6 0,-2-5-2 0,2-2-2 15,0-4 5-15,-1 9 9 0,1-9 6 0,0 6 7 16,0-6 7-16,0 0 6 0,0 7 0 0,0-7-3 0,0 0-8 15,0 0-5-15,0 0-15 0,0 0-27 0,0 0-21 16,22-20-25-16,-13 9-18 0,4-8-24 0,-2-1-19 0,-2 3 2 16,-3 3 7-16,0 3 6 0,-2 3 2 0,1 2-6 15,0 0-4-15,-2 2-5 0,-2 1 15 0,-1 3 4 16,5-3 9-16,-5 3 4 0,0 0 8 0,0 0 8 16,9 10 6-16,-6-4 0 0,0-1 5 0,4 5 1 15,1 1 6-15,1 0 4 0,4 3 5 16,-1-1 8-16,1-2 2 0,0-4 8 0,6 3 1 15,-2-3 3-15,4 1-5 0,1-1-1 0,-1-5-13 16,-3 0-5-16,-4-5-20 0,0 1-19 0,-2-4-17 0,0 1-13 16,-1-2-17-16,-2-1-12 0,0-2-22 0,-1 0-9 15,-2-3 4-15,-2-1 12 0,2-4-6 0,-4 3 8 16,0 5 26-16,-4-1 1 0,2 4 25 0,-2-1 12 16,-1 2 23-16,0 1 21 0,3 5 11 0,-4-6 28 0,2 2 10 15,2 4 9-15,-3-3 7 0,3 3 13 16,0 0 10-16,0 0 8 0,0 0 10 0,0 0 8 0,0 0 7 15,0 0 1-15,0 0 3 0,-6 10 3 0,6-4 0 16,0 0 1-16,2 0 2 0,-1 5-4 0,1 0-2 16,1-3-12-16,0 4-5 0,0-4-5 0,1 1-8 15,-1 2-6-15,1-3-5 0,-1 0-5 0,-2 2-4 0,2 1-8 16,0-1-1-16,2 11-3 0,-2-1-5 0,1 3 6 16,-2 0-5-16,1 3 6 0,-3-1 1 0,0 1 12 15,0 2 14-15,0-1-5 0,0 0 6 0,-2-1 6 16,-1 1 3-16,2-4 1 0,-2 1-4 0,1-4 1 0,-1-4-7 31,2-2-13-31,-2-3-2 0,0-4-5 0,0 0-10 16,0 0-42-16,-1-3-51 0,-2-1-75 0,6-3-83 15,-13-2-92-15,1-3-254 0,-8-6-669 0,-2-3 182 16</inkml:trace>
          <inkml:trace contextRef="#ctx0" brushRef="#br0" timeOffset="17579.3059">2055-214 6335 0,'-3'-6'299'15,"3"6"-83"-15,-2-5-52 0,2 5-12 0,0 0-12 0,-1-1-18 16,1 1-22-16,0 0-27 0,0 0-14 0,0 0-9 16,-2-5-7-16,2 5-22 0,0 0-45 0,0 0-67 15,0 0-75-15,0 0-75 0,-2-4-80 0,2 4-96 16,0 0-107-16,0 0-305 0,0 0-999 0,0 0 268 15</inkml:trace>
        </inkml:traceGroup>
        <inkml:traceGroup>
          <inkml:annotationXML>
            <emma:emma xmlns:emma="http://www.w3.org/2003/04/emma" version="1.0">
              <emma:interpretation id="{9030E161-02C6-44EF-85D0-8E4B4A8BE5FA}" emma:medium="tactile" emma:mode="ink">
                <msink:context xmlns:msink="http://schemas.microsoft.com/ink/2010/main" type="inkWord" rotatedBoundingBox="3759,4302 6602,4189 6651,5438 3808,5550"/>
              </emma:interpretation>
              <emma:one-of disjunction-type="recognition" id="oneOf4">
                <emma:interpretation id="interp20" emma:lang="en-US" emma:confidence="0.5">
                  <emma:literal>algorithms</emma:literal>
                </emma:interpretation>
                <emma:interpretation id="interp21" emma:lang="en-US" emma:confidence="0">
                  <emma:literal>algorithm</emma:literal>
                </emma:interpretation>
                <emma:interpretation id="interp22" emma:lang="en-US" emma:confidence="0">
                  <emma:literal>algorithmic</emma:literal>
                </emma:interpretation>
                <emma:interpretation id="interp23" emma:lang="en-US" emma:confidence="0">
                  <emma:literal>thornily</emma:literal>
                </emma:interpretation>
                <emma:interpretation id="interp24" emma:lang="en-US" emma:confidence="0">
                  <emma:literal>thistly</emma:literal>
                </emma:interpretation>
              </emma:one-of>
            </emma:emma>
          </inkml:annotationXML>
          <inkml:trace contextRef="#ctx0" brushRef="#br0" timeOffset="20191.8462">4434 232 638 0,'0'0'421'16,"0"0"-35"-16,5 1-8 0,-5-1-27 0,0 0-22 16,0 0-16-16,18-5-23 0,-7 0-22 0,-2-2-26 15,2 1-27-15,1-2-24 0,-3-1-17 0,6-7-17 16,-4 2-20-16,-2 1-11 0,1-4-22 0,-1 0-28 15,-2-4-28-15,-2 0-21 0,-1 2-24 0,-2 2-28 0,-2 4-19 16,-2 1-15-16,-1 1-19 0,-1 1-16 0,-1 3-8 16,1 1-6-16,-1 0 10 0,1 3 4 0,-1 0 9 15,5 3 8-15,-7-4 7 0,4 2 9 0,3 2 10 16,0 0 15-16,0 0 16 0,0 0 19 0,0 0 14 0,0 0 20 16,-10 7 26-16,10-7-5 0,4 9 7 0,-2-4 13 15,5 5 12-15,0-2 4 0,1 1 9 0,2 0 3 16,2 0 1-16,5 2 4 0,1 2-6 0,-1-4-4 15,1 2-10-15,-4-3-7 0,0 0-11 0,-4-3-3 0,2 1-9 16,-1-1-5-16,0 1-16 0,-4-3-27 0,1 1-29 0,-2-1-31 0,-2 0-29 16,2 0-18-1,-1-1-16-15,-1 2-6 0,-4-4 6 0,7 3 1 16,-2 0 8-16,-1 0 11 0,-4-3 7 0,8 4 8 16,-5-3 14-16,3 2 14 0,-1-1 17 0,1 0 16 0,-6-2 18 0,19 3 18 0,-8-2 10 15,1-2 5-15,2 1 4 0,-2 0-3 0,1-2-1 16,-1 2-5-16,1-1 3 0,1-3-8 0,-4 3-3 0,3-1 0 15,-4-1-4-15,-2 2 6 0,-1 0-9 0,-6 1-12 16,9-4-21 0,-5 1-18-16,-2 1-10 0,-2 2-9 0,3-7 0 15,-3 7-4-15,0-8 1 0,0 1 0 0,-2 1 0 16,-1-6 4-16,2 1 12 0,-1 0 8 0,-1-9 10 0,0-2 14 16,0 0 8-16,2-1 24 0,1-1 25 0,-1 3 28 15,2 4 26-15,-2 3 14 0,1 2 7 0,0-1 7 0,1 1 2 16,0 2 14-16,1-1 7 0,-2 1 9 15,0 2 10-15,1 1 4 0,-1 2-1 0,0 5-9 0,3-8-12 16,-3 8-17-16,0-7-14 0,0 7-19 0,0 0-12 16,0 0-9-16,0 0-11 0,0 29-1 15,0-2-8-15,-3 1-3 0,2 18-7 0,-2 0-4 0,2 0-6 16,2-5-4-16,0 0-7 0,-1-10-32 0,2-4-28 16,-1-2-31-16,4-5-35 0,-4 0-41 0,1 0-45 0,2-8-43 15,-1-2-41-15,-1-3-48 0,-1-3-63 0,-1-4-321 16,0 0-839-16,0 0 226 0</inkml:trace>
          <inkml:trace contextRef="#ctx0" brushRef="#br0" timeOffset="21305.9775">4934-143 3569 0,'-5'-3'410'0,"5"3"-199"0,0 0-109 0,0 0-46 0,0 0 9 0,0 0 1 0,0 0 4 0,0 0 5 15,0 0-8-15,0 0-4 0,25 3-2 0,-12-1-5 16,0-1-6-16,10-1-3 0,-1 0-5 0,1 0-7 31,-5 0-9-31,-3 0-19 0,-2 0-13 0,-1-1-27 0,-3-1-11 16,1-1-8-16,-4 0-17 0,1 1-11 0,-2-2-7 15,-1 0 10-15,4-6 11 0,-2 2 2 0,-3-3 5 16,0 1 18-16,0-4 20 0,-2 1 21 0,2 3 33 16,-1 1 35-16,0-1 32 0,-2 3 23 0,0 0 15 0,1 2 1 15,-1 5-4-15,0-8-7 0,0 8-18 0,0-5-11 16,0 5-13-16,0 0-8 0,0 0-9 0,0 0-8 15,-6 25-4-15,1 1-9 0,-2 2-2 0,-2 16-4 16,1 2-2-16,4-1-7 0,-1 0-5 0,1-2-2 16,2-11 1-16,2-4-6 0,0-1 0 0,0-4 1 0,2 1-2 15,1-2-3-15,-2-6 5 0,4-3-1 0,-5-5 6 0,3-1 8 16,0 0 1-16,1-2 6 0,1-4-3 0,-5-1-6 16,13 0-4-16,0-6-6 0,5-6-11 15,2-4-20-15,-3-4-20 0,-1-2-20 0,1 0-11 0,-3-2-2 16,-3 2 0-16,0 5-6 0,-2 2-5 0,-3 4-12 15,-2 2-12-15,1 3-11 0,-4 1-10 0,2 1 10 16,-3 4 11-16,0 0 9 0,0 0 9 0,0 0 12 16,0 0 4-16,2 16 1 0,-4-6 7 0,4-1 7 0,-2 0 2 15,0 2 11-15,3-1 6 0,0-2 19 16,0-1 12-16,0 0 10 0,4 1 8 0,0-2 7 16,-3 0 3-16,4 0-1 0,2-3-1 0,3 0-7 15,1-2 1-15,8-1-3 0,3 0-3 0,-7-2-3 16,3-3 0-16,-1-1-4 0,2-2-10 0,-4-2-2 15,-3 2-10-15,-3 0-9 0,-5 0-9 0,0 1 2 16,-3-1-3-16,-2 2-2 0,1 1 4 0,-3 0 2 0,0-1 3 16,0 6-1-16,-2-5 2 0,2 5-2 0,-3-4 6 15,3 4 3-15,0 0 0 0,0 0 2 0,0 0 5 16,0 0 0-16,0 0 10 0,0 0 12 0,-14 11 9 16,11-7 4-16,2 1 10 0,-1 0 3 0,1 1 3 15,-1-1 1-15,1 1 3 0,-1-2 4 0,1 1 1 0,1-5 3 16,-2 7 0-16,2-7 6 0,0 4 2 0,0-4 6 15,-1 6 4-15,1-6 1 0,0 0-10 0,0 0-6 16,0 0-5-16,0 0-13 0,0 0-9 0,0 0-22 16,18-15-20-16,-12 5-14 0,0-1-12 0,2 3-1 0,-3-1 3 15,-1 1 1-15,-1 0-1 0,2 2 1 0,-2 3 5 16,-1-2 4-16,1 1-1 0,-3 4 1 0,3-4 3 16,-3 4-1-16,3-3 2 0,-3 3 2 0,0 0 5 15,0 0 1-15,0 0 6 0,0 0 1 0,10 11 0 0,-7-6 4 16,2-1-1-16,-2 2 2 0,-2-1-2 0,4 1 3 15,-4-2-2-15,4 0 1 0,-4 1 2 0,2-2-2 16,-3-3 4-16,6 7-4 0,-2-5 0 0,-4-2 1 16,9 0-2-16,-9 0-1 0,16-6-4 0,-6-1-1 15,1-1-6-15,-1 0-10 0,1-2-2 0,-1 1 2 0,0 0 1 16,-1 2 2-16,-2-2 5 0,1 4 0 0,-4 0 2 16,1 0-4-16,-1 2 3 0,-1 1-5 0,-3 2 6 15,5-4 0-15,-5 4 1 0,0 0 1 0,0 0 2 16,7 11 0-16,-4-6-2 0,0-1 5 0,0 7 0 15,0-2 3-15,1 2-3 0,1-2 2 0,-1-1 2 16,1 0 1-16,-1-3 7 0,0 0 2 0,2 0-6 0,-2-1 2 16,4-2 3-16,4 2 1 0,-2-2-12 15,2-2-9-15,1-3-13 0,1 0-5 0,0-1-12 0,-2 1 6 16,0-3-14-16,7-5 0 0,-2-1 2 0,-5 2 7 16,-4-1 4-16,0 2 21 0,0 0 17 0,-2 3 24 15,0-1 31-15,-2 2 23 0,1 1 17 0,-2 1 9 16,-3 3 1-16,4-6-6 0,-1 4-10 0,-3 2-2 15,0 0 12-15,0 0 8 0,0 0 7 0,8 10 2 0,-5 0-3 16,-2 4 2-16,4 8-1 0,-3-1-4 0,-1 1-7 16,-1-1-8-16,0-1-10 0,-1 1-7 0,1-3-9 15,-2-4-2-15,-3-4-7 0,2 1-11 0,-1 0-37 16,-1-5-55-16,-2 2-50 0,-4-1-62 0,1-2-67 0,-6-3-77 16,-7-4-79-16,-6-3-384 0,-16 0-918 15,-4-8 247-15</inkml:trace>
          <inkml:trace contextRef="#ctx0" brushRef="#br0" timeOffset="21831.7846">4815 22 623 0,'0'0'509'15,"0"0"-36"-15,0 0-31 0,-3 1-24 0,3-1-21 16,0 0-15-16,0 0-12 0,0 0-8 0,0 0-11 0,0 0-12 16,0 0-20-16,0 0-20 0,0 0-24 0,0 0-27 15,0 0-22-15,0 0-24 0,0 0-23 0,0 0-19 16,0 0-17-16,0 0-16 0,0 0-32 0,0 0-56 16,0 0-77-16,0 0-81 0,0 0-92 0,0 0-97 0,0 0-132 15,0 0-372-15,0 0-975 0,0 0 262 0</inkml:trace>
          <inkml:trace contextRef="#ctx0" brushRef="#br0" timeOffset="18672.2059">3342 51 309 0,'0'0'279'15,"0"0"-38"-15,-2 5-24 0,2-5-17 0,-1 3-8 0,1-3-8 16,0 0-8-16,-9 7-7 0,6-6-7 0,-2 3-7 15,-1-1-10-15,2 2-12 0,-4 1-1 0,2 1-11 16,0-1-4-16,0 3-5 0,0 0-3 0,1-1-3 0,1 2-5 16,1-2 6-16,0 0-4 0,2 0-6 0,-1-2 6 15,1-2 0-15,1 3 0 0,1-2-3 0,1 1 0 16,-1-4-5-16,1 4-3 0,2-4-5 0,-4-2-7 16,9 5-6-16,-3-5-9 0,-6 0-5 0,13-2-15 15,-6 1-10-15,5-3-21 0,-2-3-20 0,-1-1-12 16,2-1-10-1,-2 0-13-15,-1 0-15 0,-2-3 4 0,0 1 0 16,-1-1 0-16,1 4 27 0,-4 0 10 0,1 1 0 16,-2 3 12-16,-1-2-1 0,2 2 5 0,-2 4-1 15,1-6-5-15,-1 6 5 0,2-3-1 0,-2 3-2 16,0 0 2-16,0 0 10 0,0 0-6 0,0 0 7 0,-2 17 13 0,4-4 3 0,1-1 7 16,0 8 9-16,3 0 1 15,3 0-1-15,-2 0 3 0,1-7 0 0,1-1-2 16,0-1 4-16,2-5-4 0,-1 3-7 0,3-2-5 0,-1-2-19 0,2-2-14 15,1-3-21-15,9-3-23 0,-3-2-22 0,0-3-19 0,-2-5-16 16,0-1-12-16,-3-6-8 0,-4-3 4 0,-1-2 5 16,-1-17 9-16,-3 0 14 0,-4-4 25 0,-2 1 20 15,-2-1 30-15,-1 0 27 0,-1 14 33 0,0 6 34 16,0 5 25-16,0-1 10 0,0 7 3 0,1 3 2 16,-1 2-9-16,2 2-4 0,1 2-14 0,-2 1-12 0,2 2-9 15,0 3-9-15,-3-6-7 0,3 6-6 0,0 0-5 16,0 0-6-16,-7 21 1 0,4 4-1 0,0 2 2 0,-2 16 1 15,5-10 3-15,0-3 2 0,2 13 2 0,1-10-3 32,-2-5 1-32,4-1-4 0,-1-1-5 0,1-1 1 0,2 1-4 15,2-2-4-15,4 0-9 0,-4-6-27 0,2-5-33 16,-2 0-51-16,0-5-64 0,2 0-72 0,1-2-78 16,0-6-88-16,0 0-224 0,0-2-743 0,1-2 202 15</inkml:trace>
          <inkml:trace contextRef="#ctx0" brushRef="#br0" timeOffset="19378.0979">3967 41 235 0,'-6'4'273'0,"-2"-3"-50"0,2 4-22 0,1-3-23 0,-1 1-13 16,3 1-9-16,-1 0-5 0,1 0-8 0,-2 1-5 15,2-2-1-15,2 1-4 0,-2 1-1 0,0 0-5 16,1-1-2 0,0 0 7-16,2 1 0 0,0-1 3 0,0-4 0 15,0 9-1-15,0-9-9 0,2 8-11 0,0-6-5 0,2 3-6 16,1-5-5-16,-1 3-9 0,-4-3-14 0,12 3-9 16,-4-3-15-16,-8 0-9 0,14 0-24 0,-14 0-1 0,13-1-1 15,-5-2-6-15,-4 1 2 0,2-3-3 0,-1 0 3 16,1-3 4-16,-2 1 9 0,-1 0 21 0,0 2 20 15,0-1 31-15,-2 1 18 0,1 2 10 0,-2 3 12 16,3-7 3-16,-3 7-1 0,1-4-9 0,-1 4-9 0,0 0-9 16,3-2-12-16,-3 2 1 0,0 0 8 0,3 13 5 15,0 8 9-15,-3 5 4 0,0 19-1 0,0 4 2 16,-4 43-2-16,4-30 7 0,-3-11-14 0,-3 2-9 0,-1 41-8 0,-2-36-6 16,3-15-11-16,-2 0-9 0,-2-1-8 0,1 0-5 15,-2-1-5-15,2-12-7 0,0-10-17 0,0 2-23 16,1-6-21-16,1-3-21 0,1-4-15 0,0-1-22 0,0-4-33 31,-1-3-25-31,7 0-30 0,-17-9-30 0,6-10-21 16,4-5-29-16,1-20-18 0,6-9-23 0,10-42-20 15,3-4-6-15,0 34 7 0,15-28 4 0,-7 31 18 0,-1 14 22 16,1 1 25-16,0 2 22 0,1 8 9 0,1-2 25 16,-3 14 11-16,-8 2 15 0,1 6 28 0,-2-1 23 15,-2 4 21-15,-1 3 24 0,-4 3 26 0,1 3 26 16,-2 0 17-16,2 0 11 0,-2 3 5 0,-3 2 4 0,5-3 7 15,-5 3 9-15,0 0-1 0,0 0 2 0,0 0-2 16,10 11 0-16,-7-7 2 0,0 0 15 0,2 0 18 16,-1 1 12-16,7 3 18 0,-1 0 23 0,4-1 14 15,-2-1 14-15,0-3 5 0,3 1 0 0,7 0-3 0,-1-3-9 16,-1 1-6-16,-6-2-8 0,1-2-15 0,-2 1-10 16,-3-1-13-16,1 1-4 0,-4 0-8 0,0-1-11 15,-3 0-20-15,-1-3-21 0,-3 5-16 0,2-8-23 16,-2 8-32-16,-9-8-32 0,-5 2-36 0,-7-1-46 15,-6 1-40-15,-1 2-35 0,-1-1-31 0,-3 1-20 16,1 1-16-16,4 2-10 0,1-1-1 0,3 1-10 16,6-1-169-16,5 2-560 0,4 0 152 0</inkml:trace>
        </inkml:traceGroup>
        <inkml:traceGroup>
          <inkml:annotationXML>
            <emma:emma xmlns:emma="http://www.w3.org/2003/04/emma" version="1.0">
              <emma:interpretation id="{7B715279-E387-46B8-B0A8-067780BEED6E}" emma:medium="tactile" emma:mode="ink">
                <msink:context xmlns:msink="http://schemas.microsoft.com/ink/2010/main" type="inkWord" rotatedBoundingBox="7090,4428 7866,4397 7877,4675 7101,4705"/>
              </emma:interpretation>
              <emma:one-of disjunction-type="recognition" id="oneOf5">
                <emma:interpretation id="interp25" emma:lang="en-US" emma:confidence="0.5">
                  <emma:literal>on</emma:literal>
                </emma:interpretation>
                <emma:interpretation id="interp26" emma:lang="en-US" emma:confidence="0">
                  <emma:literal>one</emma:literal>
                </emma:interpretation>
                <emma:interpretation id="interp27" emma:lang="en-US" emma:confidence="0">
                  <emma:literal>are</emma:literal>
                </emma:interpretation>
                <emma:interpretation id="interp28" emma:lang="en-US" emma:confidence="0">
                  <emma:literal>an</emma:literal>
                </emma:interpretation>
                <emma:interpretation id="interp29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23418.2453">6764-150 338 0,'0'0'433'16,"0"0"-55"-16,0 0-51 0,-19 9-43 0,13-4-39 0,-6 2-16 16,2 2-37-16,-7 5-21 0,0 3-16 0,2 0-18 15,-2 0-12-15,3 1-3 0,2 1-4 0,0-1-5 16,3 0-1-16,3-3-3 0,1-4-6 0,2 0-1 16,0-2 3-16,2 0-1 0,-1-3 13 0,2-1-3 15,0 1 4-15,2-2 3 0,-1 0 3 0,2-1-6 0,3-1-3 16,-6-2-8-16,11 2-9 0,1-2-8 0,2-2-5 15,-2-2-14-15,1-1-14 0,0-2-13 16,2-6-18-16,2-1-20 0,-2-2-17 0,-3-3-13 0,0-1-16 16,-3-3-14-16,-2 4-8 0,-3-1-14 0,-1 3 16 0,0 5 6 0,-1 1 9 15,-1 3 10-15,-1 0-4 0,-1 2 9 0,1 1 1 16,0 5 4-16,0-10 2 0,0 10-2 0,0-6 3 16,0 6 2-16,0 0 2 0,0-6-4 0,0 6 5 15,0 0 1 1,0 0 6-16,0 0 6 0,0 0 16 0,0 0 11 15,0 0 10-15,6 15 14 0,-3-8 12 0,3 2 6 0,1 1 6 16,-1 1 4-16,1-2 8 0,2 0 0 0,0 1 3 16,0-2 3-16,2 1-7 0,1-3-2 0,0 0-12 15,-1-1-6-15,-1-1-8 0,2-1-10 0,-3 1-15 16,0-3-20-16,-2-1-23 0,-7 0-24 0,0 0-32 0,17-4-29 16,-11 3-39-16,-1-2-23 0,-2-2-14 0,0 1 1 15,0-2-11-15,-3 1-5 0,0 5 5 0,0-10 11 16,-2 5 17-16,1 1 17 0,1 4 21 0,-3-6 25 15,3 6 25-15,-2-5 29 0,2 5 26 0,-3-4 20 0,3 4 15 16,0 0 13-16,0 0 14 0,0 0 17 0,0 0 12 16,0 0 12-16,0 0 3 0,8-6 1 0,-8 6 8 15,18 7-3-15,-11-4 2 0,5 3-3 0,1 1-8 16,-1 0-4-16,10 3-8 0,-1-1-9 0,2 2-10 16,-8-3 0-16,-1 0-9 0,-2-1-5 0,9 3-3 0,-6-2-15 15,-2-3-23-15,-4-1-30 0,-2 1-35 0,1-4-25 16,-4 1-24-16,0 1-13 0,-4-3-11 0,9 0-24 15,-9 0-7-15,0 0 2 0,9-6 12 0,-6 1 19 16,0-1 20-16,-1 1 22 0,1-6 27 0,-2 1 37 0,2 2 41 16,-1-1 37-16,-1 4 46 0,-1-2 24 0,0 7 22 15,0-8 13-15,2 6 3 0,-2 2-5 0,0-6-14 16,0 6-14-16,0 0-15 0,0 0-10 0,0-5-10 16,0 5-7-16,0 0-9 0,0 0-5 0,0 0-7 15,1 27-6-15,1-18-6 0,-2 3-6 0,0 9-3 16,4-3 1-16,-1-4-18 0,2-3-31 0,-2 1-51 15,5 0-58-15,1-1-72 0,0-3-65 0,3-2-87 0,-1-4-285 16,12 0-750-16,1-6 204 0</inkml:trace>
        </inkml:traceGroup>
        <inkml:traceGroup>
          <inkml:annotationXML>
            <emma:emma xmlns:emma="http://www.w3.org/2003/04/emma" version="1.0">
              <emma:interpretation id="{802AF7AF-8751-4CD7-907D-CD99C18A4A60}" emma:medium="tactile" emma:mode="ink">
                <msink:context xmlns:msink="http://schemas.microsoft.com/ink/2010/main" type="inkWord" rotatedBoundingBox="8322,4119 11299,4000 11336,4915 8358,5033"/>
              </emma:interpretation>
              <emma:one-of disjunction-type="recognition" id="oneOf6">
                <emma:interpretation id="interp30" emma:lang="en-US" emma:confidence="0.5">
                  <emma:literal>independent</emma:literal>
                </emma:interpretation>
                <emma:interpretation id="interp31" emma:lang="en-US" emma:confidence="0">
                  <emma:literal>independents</emma:literal>
                </emma:interpretation>
                <emma:interpretation id="interp32" emma:lang="en-US" emma:confidence="0">
                  <emma:literal>in-dependent</emma:literal>
                </emma:interpretation>
                <emma:interpretation id="interp33" emma:lang="en-US" emma:confidence="0">
                  <emma:literal>independency</emma:literal>
                </emma:interpretation>
                <emma:interpretation id="interp34" emma:lang="en-US" emma:confidence="0">
                  <emma:literal>independence</emma:literal>
                </emma:interpretation>
              </emma:one-of>
            </emma:emma>
          </inkml:annotationXML>
          <inkml:trace contextRef="#ctx0" brushRef="#br0" timeOffset="23654.7479">7819-177 4092 0,'0'0'550'16,"14"0"-276"-16,-14 0-92 0,0 0-67 0,0 0-31 0,0 0-15 15,-1 6-15-15,1-6-9 0,0 9-12 16,-2 3-1-16,0 1 0 0,1 9-7 0,1-2-3 0,0-1-5 16,-2 0-17-16,2-4-35 0,-1-1-56 0,2-2-59 15,-1 0-62-15,2-5-66 0,-2 1-65 0,-2-5-277 0,2-3-747 16,0 0 202-16</inkml:trace>
          <inkml:trace contextRef="#ctx0" brushRef="#br0" timeOffset="23783.2036">7909-421 508 0,'-6'-6'697'0,"-1"1"-137"0,-1 1-89 0,2-2-63 0,0 4-49 0,2-3-51 16,-1 4-42-16,5 1-95 15,-8-4-106-15,8 4-99 0,0 0-114 0,-12 5-114 16,12-5-197-16,-8 8-549 0,7-6 151 0</inkml:trace>
          <inkml:trace contextRef="#ctx0" brushRef="#br0" timeOffset="24259.0278">8004-152 430 0,'-3'2'368'16,"3"-2"-67"-16,-3 4-42 0,0 2-36 0,0-2-29 15,0 1-24-15,-2 6-19 0,-1-2-20 0,2 2-8 16,1 3-20-16,0-4-10 0,-2 3-9 0,4-4-6 15,-2 2-7-15,1-1 1 0,1-4 12 0,1 1 9 0,-2-2 16 16,4 0 10-16,-2-5 3 0,1 6 8 0,1-2 1 16,-2-4 1-16,4 2-10 0,-4-2-5 0,0 0-2 15,14-6-9-15,-5 0-2 0,1-2-7 0,2-1-6 16,7-6-3-16,-4-1-6 0,-5 2-4 0,5 0-6 16,-3 2 1-16,-3 2-6 0,-2 1-9 0,0 2-2 0,-3 2-7 15,1 0-6-15,-1 2-10 0,-1 0-12 0,-3 3-15 16,5-3-6-16,-5 3 0 0,0 0-3 0,6 9 1 0,-3 1 0 0,-2 2-6 15,4 7-9-15,-1 1-15 0,-1-4-30 0,3 6-28 16,2-5-17-16,-4 0-21 0,2-5-18 0,0-2-27 16,1-3-27-16,0 1-40 0,2-3-46 0,0-4-227 15,0-1-615-15,3-1 168 0</inkml:trace>
          <inkml:trace contextRef="#ctx0" brushRef="#br0" timeOffset="25341.0503">8365-134 407 0,'-5'1'279'0,"1"4"-14"0,-1-4-12 0,5-1-11 0,-9 5-12 15,3-3-16-15,1 1-21 0,1 1-5 0,-1 1-7 16,-1-1-19-16,3 2-6 0,-4 2-6 0,1 0-4 0,0 1 2 16,1 1-12-16,1-1-4 0,1 2-2 0,1-3-3 15,2 0-1-15,0-1 4 0,0-2 3 0,2 2-4 0,1-3-6 16,0 3-2-16,0-1-4 0,1-2-3 0,2-1-5 16,0 0-13-16,5 3-7 0,-1-4-11 15,3-2-6-15,-3 0-10 0,-2 0-15 0,1-4-19 0,1-1-20 16,-1 0-19-16,0-5-23 0,0 1-14 0,1-9-15 15,-1-1-8-15,-1-5-24 0,-3 1-6 16,-2-2-2-16,-3-3-4 0,0 0 13 0,-2-2 7 16,-1 3 19-16,-1 1 18 0,-1 2 17 0,2 2 15 0,0 2 26 15,-3 5 13-15,3 2 19 0,1 3 9 0,-1 3 11 16,2 0-2-16,1 2-3 0,-2 2-8 0,2 3-6 16,-1-7-4-16,1 7-8 0,-2-5-3 0,2 5-3 15,0 0-1-15,-1-4-2 0,1 4-5 0,0 0 2 16,0 0-5-16,0 0-1 0,1 26 3 0,1-4-2 15,1-1 3-15,0 4-2 0,3 0 2 0,-2 1 0 16,4 0 3-16,0 1-1 0,1 0 2 0,1-3-3 0,2 1-1 16,2-4-6-16,-4 0-5 0,2-1-7 0,1-2-6 15,1-3-5-15,-2-6-13 0,-1-1-13 0,-1-2-13 0,2-2-16 16,-1-1-18-16,2-3-18 0,-1-1-20 16,-1-3-20-16,1 0-20 0,-2-5-18 0,-1 1-23 15,0-1-16-15,-1-1-12 0,-2 0 1 0,-3-1 18 0,2 2 40 16,-5 0 24-16,1 1 38 0,-1 2 14 0,-1 0 24 15,-2 2 21 1,3 4 30-16,-5-6 29 0,5 6 24 0,-4-2 14 16,4 2 7-16,-7-2 5 0,7 2 6 0,0 0 5 15,0 0 8-15,0 0 4 0,-10 9 0 0,8-4 7 0,2 1-2 16,0-1 3-16,2 2 1 0,1 3 3 0,0-2-7 16,0 0-7-16,3 1 1 0,0-1-5 0,3-1 5 0,1-1-4 0,2 0-12 0,2-3-4 15,10 2-19-15,-3-4-23 0,-3-1-28 0,-1-1-22 31,5-4-27-31,-4 2-25 0,-3-3-27 0,5-4-16 0,-5-1-11 16,0-3-8-16,-2-2 0 0,-3-1 4 0,0-3 23 16,-4-2 26-16,0 0 30 0,-2-3 37 0,-2 1 43 15,-1-3 37-15,-1 3 32 0,-3-2 24 0,0 6 26 16,0 3 18-16,3 4 5 0,-3 3 13 0,2 1 4 0,-2 1 4 0,1 2 0 16,1 1-20-16,-1 1-16 0,2 4-18 0,-1-7-14 15,1 7-10-15,0 0-7 0,0 0-2 0,0 0 2 0,-10 22-1 16,4 1-1-16,3 3 2 0,-4 16-3 0,3 3-1 15,-1 1-2-15,2 0-2 0,2 3 1 0,2-1-3 16,-1 2-7-16,5-3 0 0,-2 0-12 0,2-2-3 16,1-3-6-16,-1-2-6 0,-1-12-5 0,1-1-4 15,1-3-2-15,0-2-4 0,0-2-3 0,-1-5-2 16,-2-2-17-16,1-5-15 0,-2-1-15 0,-1 0-11 16,4-1-12-16,-4-2-9 0,-1-4-7 0,3 3-15 0,-3-3-22 15,0 0-17-15,0 0-20 0,0 0-7 0,6-20-18 16,-6 0-11-16,-3-4-11 0,2-4-8 0,2-17-2 0,-4-2 5 15,3-1 13-15,-1-5 13 0,4 3 20 0,-2 0 18 16,1-1 32-16,1 10 40 0,-2 10 42 0,2 8 40 0,-1 2 48 16,-1 1 14-16,1 5 21 0,1 4 21 15,-1 1 6-15,-1 2 2 0,1 2-8 0,-1 1-10 0,-1-1-15 16,0 6-14-16,3-5-10 0,-3 5-2 0,0 0-5 16,0 0-2-16,0 0-6 0,0 0-10 0,6 22-9 15,-9-3-19-15,-3 3-37 0,-5 1-69 0,1 0-83 16,-1-1-92-1,1 2-106-15,-4-5-290 0,3 0-770 0,5-7 209 16</inkml:trace>
          <inkml:trace contextRef="#ctx0" brushRef="#br0" timeOffset="26080.3728">9145-115 503 0,'0'0'526'0,"-1"6"-58"0,1-6-33 0,0 0-32 0,4 1-38 0,-4-1-39 16,6 2-35-16,-6-2-32 0,8 1-28 0,-4-1-28 15,-4 0-20-15,8 0-19 0,-8 0-16 0,8 0-20 16,-8 0-11-16,6 0-21 0,-6 0-23 0,0 0-21 16,7 0-31-1,-7 0-23-15,0 0-22 0,0 0-24 0,0 0-6 0,3-7-17 0,-3 7-6 16,-4-7-5-16,4 7-1 0,-6-9 5 0,1 3 9 0,2 0 7 0,0 3 9 16,0-3 6-16,0 3 11 0,0 0 11 0,3 3 8 15,-5-6 10 1,2 4-3-16,3 2 2 0,0 0 12 0,-4-3 11 15,4 3 14-15,0 0 5 0,0 0 6 0,-6 11 6 16,3-6 7-16,0 5 5 0,3 3 4 0,0-1 3 16,1 0 1-16,-1 9 1 0,5-2-1 0,-2-3-7 0,1-2 1 15,1-4-3-15,1 1-2 0,2 1-3 0,-2-3-8 16,3 0-10-16,-2 0-18 0,4-3-21 0,-2-1-30 0,2-1-27 0,1-2-25 0,0-2-19 16,2-2-16-16,1-2-12 0,-3-1-3 0,2-1-1 15,3-7 1-15,-3-1 9 0,-2-4 6 0,-1 6 14 16,-1-6 14-16,-2-3 19 0,-2 5 23 0,-2 4 30 15,-1 0 24-15,0 2 20 0,-1 1 6 0,-2 3 5 0,0-1 1 16,0 2-3-16,0 5-2 0,-2-6-1 0,2 6-7 31,0 0-1-31,-7-2 0 0,7 2-3 0,0 0-1 0,-11 11-2 16,4-1 4-16,1 1 3 0,-3 7 15 0,1-3 2 16,2-2-1-16,3 0 13 0,-2-2-1 0,4-1 2 0,-1 0 9 15,2-2 3-15,-2 0 5 0,2-2 5 0,0-1 7 16,2-1 5-16,-2-4-2 0,3 6-1 15,3-5-6-15,-6-1-11 0,19-6-4 0,-7 2-10 0,7-5-3 16,1-5-6-16,0 1-3 0,-1-2-2 0,-1 1 0 16,-3 3-3-16,1-2 0 0,-3 5 1 0,-3 1-4 15,-2 0-4-15,-2 3-2 0,0 1-8 0,-2-1-15 16,-4 4-15-16,6-1-9 0,-6 1-2 0,0 0-7 0,6 8-8 16,-6-2-20-16,1 4-31 0,1 1-34 0,1 3-33 15,-3-3-30-15,1-1-35 0,5 0-35 0,-4 0-21 16,1 0-20-16,0-4-197 0,0-3-594 0,1 2 163 15</inkml:trace>
          <inkml:trace contextRef="#ctx0" brushRef="#br0" timeOffset="27225.4541">9754-137 402 0,'-10'1'361'0,"2"-1"-52"0,-3 3-34 0,5-1-15 0,-1 1-24 16,1-2-21-16,0 2-14 0,0-1-17 0,1 1-5 15,-1 1-13-15,2 0-5 0,-1 2 4 0,2-2-2 16,-2 2-4-16,4-3-4 0,-2 3 1 0,1-1 0 0,1 0 2 16,1 1-6-16,1 1-2 0,1-3-6 31,1 1-9-31,1 1-3 0,1-4-8 0,1 2-9 0,5 3-10 15,-2-4-13-15,4-1-13 0,-1 0 0 0,1-4-11 16,-1 0-6-16,-1-1-11 0,0-2-15 0,-2-1-14 0,1-2-13 0,-2 0-17 0,4-8-15 16,-3-1-12-16,0-3-8 15,-4-5-18-15,1 2 8 0,-3-4-14 16,-2-3 5-16,-2-12-3 0,-1 11 7 0,-1 5 3 0,-1 3 25 0,-1 3 16 0,0 3 9 0,2 4 7 16,0 3 8-16,0 1 5 0,2 2 2 0,-1 1 0 15,-1 2-4-15,3 0-3 0,0 4 1 0,-4-4-4 16,4 4-1-16,0 0 1 0,0 0-4 0,-9 10 7 0,6 2 5 15,-2 0 3-15,1 10 7 0,2 0 5 0,1 2 6 16,-1 0-1-16,4 1-1 0,1-1 2 16,1 2-3-16,1-5-3 0,1 3 0 0,4-3 0 15,1-1 3-15,-2 0 2 0,6-3-3 0,-1 0-2 16,0-8-3-16,6 1-5 0,1-1-10 0,-4-4-20 0,8 0-18 16,-7-2-25-16,4-3-18 0,-5-1-22 0,6-1-12 15,-5 0-13-15,-3-2-10 0,-5-2-8 0,3-1-9 16,-3-2 0-16,-3-1 8 0,-2-1 16 0,-1 0 22 15,-2-1 5-15,-4-2 15 0,-1 2 6 0,-1 2 6 16,-1 2 8-16,-1 1 6 0,1 1 4 0,-1 2 10 16,2 1 2-16,-2-1 8 15,6 4-1-15,-8-3 7 0,8 3 12 0,0 0 3 16,0 0 20-16,-14 9 9 0,12-6 8 0,1 3 8 16,1 5-1-16,0 2 12 0,0-2-1 0,1 2 10 15,2-1-2-15,-1-1 2 0,4 2-2 0,-1-1-2 0,1 0-2 16,2-1 0-16,-1-2 1 0,4 2-3 0,0-5 2 15,1 1-9-15,0-2-2 0,1 0-13 0,1-3-14 16,-2 1-17-16,0-3-16 0,1 2-16 0,1-4-16 16,-4-1-3-16,2 0-14 0,-1-3-5 0,-2 0-7 15,2-3-2-15,-2 0 8 0,-5 2 9 0,1 2 9 16,-2-2 15-16,1 1 9 0,-3 2 11 0,1 1 9 16,-2 3 8-16,1-9 9 0,-1 9 8 0,2-6 7 0,-2 6 10 15,1-6-1-15,-1 6-1 0,0 0 5 0,2-5-8 16,-2 5 1-16,0 0-1 0,0 0-5 0,1-6 2 15,-1 6-2-15,0 0-5 0,0 0-6 0,0 0 5 16,0 0-1-16,0 0-16 0,0 0 4 0,2-4 15 16,-2 4 8-16,0 0 11 0,0 0 1 0,0 0 8 0,0 0 6 15,0 0 5-15,0 0 6 0,0 0 2 0,0 0-3 16,0 0-2-16,6-3-14 0,-6 3-14 0,0 0-14 16,6-4-20-16,-6 4-11 0,6-2-20 0,-6 2-15 15,6-3-16-15,-6 3-5 0,0 0-8 0,9-2 0 0,-9 2-3 16,0 0 0-16,14 4 6 0,-10-3 7 15,2 1 3-15,0 2 10 0,5 3 2 0,-2-1 0 0,1-1 2 16,0 2-7-16,2-2-2 0,-1 2-8 0,1-3-5 16,2 1-7-16,-4-3-10 0,4 0 6 0,0-2 0 15,-3 0-1-15,1-2 2 0,2 0 4 0,-4-4 13 16,1 0 7-16,-1-1 8 0,1-2 15 0,-3-2 24 0,-1 0 28 16,4-7 18-16,-4-3 21 0,-3 0 27 15,1 0 23-15,-2-2 27 0,-2-2 11 0,1 2 6 16,-1-6 4-16,-1 2 7 0,0-1 8 0,-1 1 11 15,1 2 6-15,1 4 2 0,-2 5 4 0,1 3-11 0,0 2-3 16,0 3-20-16,0 1-18 0,0 2-17 0,0 1-23 16,0 4 3-16,0 0-23 0,0 0-4 0,0 0-9 15,0 0 3-15,1 35-3 0,-2 10-1 0,-1 1-7 16,1 7-7-16,1-2-3 0,-3-1-5 0,-2 42-1 0,5-37-7 16,-1-11-3-16,1-13-1 0,0-3-8 15,1-2-2-15,1 0-19 0,-1-4-39 0,-1-8-52 0,2-2-57 16,-2-3-60-16,0-2-55 0,1-6-79 0,-1-1-416 15,0 0-907-15,0 0 244 0</inkml:trace>
          <inkml:trace contextRef="#ctx0" brushRef="#br0" timeOffset="27377.508">10640-211 977 0,'3'-4'681'0,"-3"4"-88"0,0 0-65 0,7-5-54 0,-2 3-48 15,1-1-30 1,0 2-44-16,2-1-40 0,4-1-38 0,3 0-41 15,-1 0-36-15,7 3-82 0,-5-2-86 0,-4-1-99 0,-2 1-96 16,-2 0-104-16,-2 0-145 0,-2-3-228 16,-4 5-770-16,3-9 208 0</inkml:trace>
        </inkml:traceGroup>
        <inkml:traceGroup>
          <inkml:annotationXML>
            <emma:emma xmlns:emma="http://www.w3.org/2003/04/emma" version="1.0">
              <emma:interpretation id="{3F51BE55-263F-4059-9C73-7B6DE59B12B2}" emma:medium="tactile" emma:mode="ink">
                <msink:context xmlns:msink="http://schemas.microsoft.com/ink/2010/main" type="inkWord" rotatedBoundingBox="11675,4112 11955,4101 11996,5142 11716,5153"/>
              </emma:interpretation>
              <emma:one-of disjunction-type="recognition" id="oneOf7">
                <emma:interpretation id="interp35" emma:lang="en-US" emma:confidence="0.5">
                  <emma:literal>of</emma:literal>
                </emma:interpretation>
                <emma:interpretation id="interp36" emma:lang="en-US" emma:confidence="0">
                  <emma:literal>off</emma:literal>
                </emma:interpretation>
                <emma:interpretation id="interp37" emma:lang="en-US" emma:confidence="0">
                  <emma:literal>if</emma:literal>
                </emma:interpretation>
                <emma:interpretation id="interp38" emma:lang="en-US" emma:confidence="0">
                  <emma:literal>If</emma:literal>
                </emma:interpretation>
                <emma:interpretation id="interp3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28286.0972">11197-302 601 0,'0'0'430'15,"0"0"-55"-15,0 0-54 0,-13 12-14 0,10-5-41 0,1-2-23 16,-1 5-21-16,0 3-21 0,2-2-2 0,1 2-18 0,1-1-16 16,1-1-7-16,1 0-7 0,0-4-11 0,0 1-8 0,1-1-6 0,-1-3-11 15,0-1-9-15,2 2-8 0,-2-3-6 0,-3-2-9 16,6 3-16-1,-6-3-4-15,0 0-17 0,0 0-27 0,0 0-30 16,12-10-30-16,-11 5-24 0,1-6-17 0,-2-1-17 0,-3-7-12 0,-2 4 2 16,-4-5 4-16,2 8 7 0,1 0 12 0,0 3 6 15,1 2 11-15,1 1 8 0,1 2 2 16,1 0 5-16,-1 1 11 0,3 3 10 0,-3-5 8 16,3 5 9-16,0 0 7 0,-2-5 2 0,2 5 4 15,0 0 2-15,4-5 5 0,-4 5-7 0,10-4 3 0,1 1 1 16,-1-2-11-16,4 1-7 0,1 0-6 0,-1-2-7 15,6-4-10-15,1 0-8 0,0 1-2 0,-1-1-1 16,-2-2 6-16,-3 4 5 0,-3-3 8 0,-2 5 25 16,-1-2 27-16,-1 1 37 0,-1 2 31 0,0-2 38 0,-3 2 26 15,-1 1 21-15,0 2 10 0,0-1-4 0,-3 3-12 16,5-4-10-16,-5 4-16 0,0 0-1 0,0 0-9 16,7 15-1-16,-4 12-3 0,0 20-3 15,0 6 7-15,-1 46 3 0,-4 1 13 0,1-5 8 0,1-29-10 16,-5-14-2-16,1 44-3 0,-1-32-3 0,-2-18-8 15,2 1-6-15,-2-2-7 0,-3-2-12 0,3-12-9 16,-1-6-9-16,2-4-7 0,0 0-7 0,2-6-7 0,-1-2-5 16,1-4-14-16,-2-2-25 0,0-1-43 15,0-3-59-15,-1-3-71 0,7 0-73 0,-26-11-74 0,8-8-73 16,-9-20-69-16,3-7-373 0,4-1-979 0,-10-42 263 16</inkml:trace>
        </inkml:traceGroup>
        <inkml:traceGroup>
          <inkml:annotationXML>
            <emma:emma xmlns:emma="http://www.w3.org/2003/04/emma" version="1.0">
              <emma:interpretation id="{82F28D4E-99A7-415A-8D09-01ED0089D61A}" emma:medium="tactile" emma:mode="ink">
                <msink:context xmlns:msink="http://schemas.microsoft.com/ink/2010/main" type="inkWord" rotatedBoundingBox="12289,4011 13624,3958 13650,4611 12315,4664"/>
              </emma:interpretation>
              <emma:one-of disjunction-type="recognition" id="oneOf8">
                <emma:interpretation id="interp40" emma:lang="en-US" emma:confidence="0.5">
                  <emma:literal>this.</emma:literal>
                </emma:interpretation>
                <emma:interpretation id="interp41" emma:lang="en-US" emma:confidence="0">
                  <emma:literal>this</emma:literal>
                </emma:interpretation>
                <emma:interpretation id="interp42" emma:lang="en-US" emma:confidence="0">
                  <emma:literal>This.</emma:literal>
                </emma:interpretation>
                <emma:interpretation id="interp43" emma:lang="en-US" emma:confidence="0">
                  <emma:literal>thig.</emma:literal>
                </emma:interpretation>
                <emma:interpretation id="interp44" emma:lang="en-US" emma:confidence="0">
                  <emma:literal>thin.</emma:literal>
                </emma:interpretation>
              </emma:one-of>
            </emma:emma>
          </inkml:annotationXML>
          <inkml:trace contextRef="#ctx0" brushRef="#br0" timeOffset="29474.2944">11895-481 436 0,'0'-3'508'0,"0"3"-56"0,-1-6-27 0,1 6-36 16,0 0-34-16,-3-5-38 0,3 5-41 0,0 0-34 16,0 0-22-16,0 0-5 0,0 0-4 0,-2 17-14 15,2 4-8-15,0 3-13 0,0 4-14 0,-1 0-11 0,1 15-14 16,0-9-14-16,-2-7-16 0,2 2-3 0,0-1-13 16,0-2-12-16,0-1-6 0,-1 0-9 0,1-4-15 0,0-5-28 0,1-2-45 15,-2-1-56-15,1-4-57 16,1 0-41-16,-2-3-36 0,1-2-47 0,0-4-70 0,0 0-294 0,0 0-752 15,0 0 206-15</inkml:trace>
          <inkml:trace contextRef="#ctx0" brushRef="#br0" timeOffset="30261.1068">11786-296 542 0,'0'0'442'0,"-2"-5"-72"0,2 5-32 0,0 0-21 0,0 0-35 15,9-6-30-15,-9 6-30 0,12-4-29 0,10-2-17 31,-6 3-22-31,1-1-12 0,5-3-17 0,-1 3-17 0,-4-2-16 0,-4 2-10 16,1-1-23-16,7-2-18 0,-6 0-19 0,-2 1-14 16,-4-1-6-16,3-2-8 0,-3 2-4 0,2-4-1 15,-2 0 3-15,3-6-1 0,-1-4 8 0,-2 2 9 16,-2-1 10-16,-1 4 32 0,-3 2 19 0,-1 4 34 0,-1 1 20 16,0 1 7-16,1 2 2 0,-2 0-1 0,1 4-6 15,-1 2-12-15,0-9-12 0,0 9-11 0,0 0-11 16,0 0-5-16,0 0-5 0,-8 17-7 0,0 7-5 15,1 4-7-15,-1 14-5 0,1-2-1 0,0 4-3 0,3 1-6 16,4-3 0-16,-2-9 3 0,1-4-9 0,-1-2-5 0,2 0 0 16,0 0 1-16,3-4-5 0,-1-2 0 0,2 0 2 0,-1-8-2 15,1-1-1-15,-3-3 2 0,4-3 4 0,-2 1-6 16,1-5-3-16,4-1-6 0,-8-1-10 0,0 0-16 16,23-10-18-16,-6-5-23 0,-1-4-19 0,0 0-15 15,-1-5-11-15,-2 2-4 0,-1-3-14 0,-2 3 2 16,1 2 5-16,-4 6 3 0,-2 1-1 0,-1 4-4 15,1 3-5-15,-2 1 4 0,-1 1 9 0,-2 4 9 32,0 0 10-32,0 0 7 0,0 0 4 0,0 0 8 0,7 15 6 15,-2-3 14-15,-2 0 2 0,1 0 7 0,5 6 5 0,0 1 12 16,2-6 8-16,3 4 4 0,-2-3 2 0,2-2 4 16,0-3 2-16,-1-3 2 0,7 4 1 0,-2-5-2 15,2 0 2-15,3-3 0 0,-5 0 2 0,-1-4-4 16,-3-1-4-16,-1-1-5 0,1-3 0 0,-3 2-8 0,0-3 2 15,-1 0-6-15,-2-1 5 0,-2-2-2 0,-2 0 4 16,1 3 0-16,-3-3 1 0,-1 4 2 0,-1 0-1 0,0 0 0 16,0 3 6-16,0 4 1 0,2-6-4 0,-2 6 0 15,0 0 5-15,-2-6-1 0,2 6 1 0,0 0 8 16,0 0 11-16,0 0 11 0,0 0 10 0,0 0 4 16,0 0 10-16,0 0 2 0,2 18 5 0,1-11 5 0,0-3-3 15,0-1 2-15,0 3-7 0,4 2-4 0,1 0 8 16,1-2-7-16,0 0-3 0,-2-1-2 0,3 0-11 0,1-3-20 15,1 1-19-15,-1-1-19 0,-1 0-19 16,1-4-14-16,-2 0-8 0,-2-1-8 0,-1-1-11 16,5-1 7-16,-2-1 11 0,-2-3 9 0,1 0 20 0,-4-2 20 15,1 2 23-15,-1 0 29 0,1 2 27 0,-2 0 35 16,0 1 26-16,0 2 19 0,-2 0 4 0,-1 4 1 16,3-5-4-16,-1 2-8 0,-2 3-9 0,0 0-4 15,3-5 4-15,-3 5 3 0,0 0 8 0,0 0-7 16,6 14 4-16,-5 0-15 0,-1-1 0 0,-1 9-10 15,1 0-13-15,-3 1-8 0,-3 1-3 0,0 0-14 0,-2-2-11 16,-1 1-42-16,0-1-48 0,-2-4-56 0,-1 0-71 16,1-6-71-16,-3-5-89 0,4-3-102 0,-4-2-291 15,1-5-851-15,-10-4 230 0</inkml:trace>
          <inkml:trace contextRef="#ctx0" brushRef="#br0" timeOffset="30420.4505">12567-405 4505 0,'-3'-7'754'16,"0"-2"-351"-16,1 6-157 0,2 3-78 0,-4-8-8 16,2 7-4-16,2 1-17 0,0 0-28 0,-1-6-23 15,1 6-15-15,0 0-32 0,0 0-54 0,-2-4-69 0,2 4-75 16,0 0-84-16,0 0-103 0,0 0-123 0,0 0-299 16,0 0-921-16,0 0 248 0</inkml:trace>
          <inkml:trace contextRef="#ctx0" brushRef="#br0" timeOffset="30573.7167">13123-235 7062 0,'0'0'125'16,"0"5"-78"-16,0-5-28 0,0 0-6 0,1 5-5 0,-1-5-6 16,0 0-6-16,0 0-47 0,0 3-57 0,0-3-81 15,0 0-105-15,0 0-125 0,0 0-442 0,0 0-1035 16,0 0 278-16</inkml:trace>
        </inkml:traceGroup>
      </inkml:traceGroup>
    </inkml:traceGroup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2.0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1348C57-2F6B-4BD1-91F3-88C65ADD0DDB}" emma:medium="tactile" emma:mode="ink">
          <msink:context xmlns:msink="http://schemas.microsoft.com/ink/2010/main" type="inkDrawing"/>
        </emma:interpretation>
      </emma:emma>
    </inkml:annotationXML>
    <inkml:trace contextRef="#ctx0" brushRef="#br0">92-2 3166 0,'0'0'364'16,"-7"-1"-197"-16,7 1-76 0,0 0 23 0,0 0 40 15,-5 5 30-15,4-2 8 0,0 6-6 0,-1 9-6 16,1 4 13-16,-3 15 13 0,3 3 7 0,-3 5 7 16,1 35 4-16,-3-5-2 0,2-20-9 0,-1-10-2 0,-3 34-10 15,3-24-8-15,0-10-16 0,3-1-21 0,-2 32-15 16,-1-28-11-16,1-12-13 0,3 0-11 0,-2-11-25 16,2-2-37-16,-1-6-49 0,0 0-53 0,1-3-71 15,1-5-65-15,0-3-74 0,-2-1-86 0,-1-3-132 0,3-2-396 16,0 0-1057-16,0 0 283 0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3.3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CBB3B78-A0FE-465D-B8B0-8E197DED5AF6}" emma:medium="tactile" emma:mode="ink">
          <msink:context xmlns:msink="http://schemas.microsoft.com/ink/2010/main" type="inkDrawing"/>
        </emma:interpretation>
      </emma:emma>
    </inkml:annotationXML>
    <inkml:trace contextRef="#ctx0" brushRef="#br0">-1-4 508 0,'0'0'581'0,"0"-3"-53"0,0 3-40 0,0 0-45 0,0 0-42 16,0 0-43-16,0 0-38 0,0 0-21 0,0 0-18 16,0 0-11-16,1 25-21 0,2-4-17 0,0 1-27 15,-2 1-19-15,3 1-20 0,-1 11-7 0,-1-8-28 0,0-3-12 16,1-1-14-16,0 1-13 0,0-4-31 0,-1 1-41 15,1-3-51-15,2-2-53 0,-2-5-60 0,0-1-47 0,0-5-51 32,-2-2-56-32,3-3-78 0,-4 0-290 15,0 0-800-15,7-17 215 0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3.57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261FEC6-FE91-4495-83E8-8534F45DB428}" emma:medium="tactile" emma:mode="ink">
          <msink:context xmlns:msink="http://schemas.microsoft.com/ink/2010/main" type="inkDrawing"/>
        </emma:interpretation>
      </emma:emma>
    </inkml:annotationXML>
    <inkml:trace contextRef="#ctx0" brushRef="#br0">16-2 3513 0,'-1'-1'418'0,"1"1"-226"0,0 0-77 15,0 0-21-15,0 0 26 0,-7 12 11 0,6-7 2 16,0 5-7-16,-3 8-10 0,3 4 10 0,0 12 8 16,1-5-10-16,0 8-6 0,0-1-11 0,1 0-7 15,0-3-7-15,3 2-9 0,-2-8 4 0,3-6-20 0,-1 1-1 16,1-1-16-16,-1-3-34 0,0-1-47 0,-2-5-53 16,1-1-66-16,-2-4-47 0,-1 0-57 0,-1-4-69 15,-2 0-382-15,3-3-846 0,-9 1 228 0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3.7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CA9E988-EEB4-4F66-BDA3-1EEBB67FF5A7}" emma:medium="tactile" emma:mode="ink">
          <msink:context xmlns:msink="http://schemas.microsoft.com/ink/2010/main" type="inkDrawing"/>
        </emma:interpretation>
      </emma:emma>
    </inkml:annotationXML>
    <inkml:trace contextRef="#ctx0" brushRef="#br0">1 23 5030 0,'-2'-3'484'0,"2"3"-255"16,0 0-106-16,0-6-43 0,0 6 2 0,0 0 1 0,5-2-12 16,-5 2-16-16,8-4-12 0,-3 2-4 0,6 1-7 15,1-1-3-15,7 2-36 0,-1-1-44 0,-3 0-51 16,-2-1-68-16,5 4-59 0,-2-4-80 0,-3 2-79 0,-2 0-320 15,-2 0-849-15,0-1 231 0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4.1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0095823-3F3D-43D7-9C21-7C365399D091}" emma:medium="tactile" emma:mode="ink">
          <msink:context xmlns:msink="http://schemas.microsoft.com/ink/2010/main" type="inkDrawing"/>
        </emma:interpretation>
      </emma:emma>
    </inkml:annotationXML>
    <inkml:trace contextRef="#ctx0" brushRef="#br0">134 0 592 0,'-3'3'371'0,"3"-3"-25"16,-5 1-27-16,5-1-31 0,-7 4-22 0,0-2-24 15,1 0-16-15,-3 1-23 0,-1 1-18 0,0 1-20 16,0 0-17-16,0 3-21 0,1-1-9 0,0 1-10 0,0-1-12 0,0 0-10 15,3 1 2-15,-1 0-4 0,4 0 2 0,0-1 5 16,1-1-3-16,2-1-2 0,0 0-3 0,1-2-2 0,0 0-2 16,2 0-5-16,2-1-7 0,-5-2-5 15,8 2-6-15,-1-2-9 0,3 0-10 0,1-2-24 0,-3-1-21 16,3 0-22-16,-1-3-16 0,-2 0-19 0,1-1-9 16,-1 1-4-16,-2-2 14 0,-2 2-1 0,0 1 10 15,-1 0 22-15,0 1 21 0,-2 0 16 0,0 1 19 16,-1 3 15-16,2-6 22 0,-2 6 4 0,1-5 8 15,-1 5-2-15,1-4-2 0,-1 4-7 0,0 0-10 0,0 0-3 16,0 0-4-16,0 0-1 0,0 0-2 0,0 0-1 16,0 0 2-16,3 11-4 0,0 0-3 0,-1-4-3 15,1 3 0-15,1-1-3 0,0 2-7 0,1-2-17 16,-2-1-28-16,2 0-40 0,2 1-50 0,2-4-45 16,-2 0-60-16,1-5-57 0,0 3-69 0,5-4-239 0,-3-3-699 15,0-1 189-15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4.5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13B11B2-F037-4122-8D7D-B1F0FC2392DA}" emma:medium="tactile" emma:mode="ink">
          <msink:context xmlns:msink="http://schemas.microsoft.com/ink/2010/main" type="inkDrawing"/>
        </emma:interpretation>
      </emma:emma>
    </inkml:annotationXML>
    <inkml:trace contextRef="#ctx0" brushRef="#br0">41 0 322 0,'0'0'405'0,"-10"3"-71"0,10-3-48 0,-10 5-38 0,5-2-24 16,1 1-27-16,-1-2-26 0,3 4-18 0,0-1-11 16,-1 0-21-16,3 0-19 0,0 1-15 0,0 0-21 31,1-1-8-31,1 0-6 0,-1-1-13 0,1-1-7 0,0 1-6 15,1-2-3-15,-3-2-7 0,8 3-6 0,-8-3-4 16,0 0-2-16,11 0-2 0,-11 0-2 0,7-4 0 0,-3 1 4 16,-4 3 3-16,9-6 17 0,-5 3 22 15,-2-1 26-15,2 0 33 0,-1 0 47 0,0 0 34 0,0 1 26 16,-3 3 21-16,5-6 9 0,-5 6-2 0,2-5-7 16,-2 5-11-16,3-2-16 0,-3 2-14 0,0 0-10 15,0 0-7-15,0 0-10 0,8 23-13 0,-6-3-13 16,-1 15-13-16,-1 2-10 0,0 3-13 0,-1 0-9 15,0 2-8-15,-2-1-7 0,1-1-8 0,-1-3-4 0,1 1-9 16,-1-2-4-16,2-11-7 0,0-4-20 0,-1-4-37 16,2-3-47-16,-1-3-57 0,0-2-55 0,0-4-65 15,-1-1-81-15,2-4-98 0,0 0-408 0,0 0-988 16,0 0 265-16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4.7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32144D6-E51A-490D-963E-1E74839978AB}" emma:medium="tactile" emma:mode="ink">
          <msink:context xmlns:msink="http://schemas.microsoft.com/ink/2010/main" type="inkDrawing"/>
        </emma:interpretation>
      </emma:emma>
    </inkml:annotationXML>
    <inkml:trace contextRef="#ctx0" brushRef="#br0">-1 25 4439 0,'2'-2'694'0,"-2"2"-386"0,0 0-151 15,0 0-58-15,5-5 10 0,-3 2 15 0,3 2-9 16,0-2-25-16,0 2-26 0,4-2 7 0,0 1-3 16,1 0-29-16,-1 1-51 0,0-2-64 0,-2 3-77 15,-1 0-73-15,-6 0-62 0,0 0-73 0,0 0-366 16,-3 9-872-16,-6-4 236 0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4.8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96DE68A-BBE4-44C5-85CD-DF88A774EE07}" emma:medium="tactile" emma:mode="ink">
          <msink:context xmlns:msink="http://schemas.microsoft.com/ink/2010/main" type="inkDrawing"/>
        </emma:interpretation>
      </emma:emma>
    </inkml:annotationXML>
    <inkml:trace contextRef="#ctx0" brushRef="#br0">0 60 4603 0,'4'-5'619'16,"-1"2"-370"-16,-1 0-135 0,2-1-45 0,-3 1-32 0,4-1-11 15,-1 0-6-15,1 1-33 0,3-4-61 0,7-2-102 16,-4 1-128-16,-4 6-411 0,2-1-856 0,-3 0 232 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5.2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A69F8D1-40D6-4EEB-905D-6864A069FD2B}" emma:medium="tactile" emma:mode="ink">
          <msink:context xmlns:msink="http://schemas.microsoft.com/ink/2010/main" type="inkDrawing"/>
        </emma:interpretation>
      </emma:emma>
    </inkml:annotationXML>
    <inkml:trace contextRef="#ctx0" brushRef="#br0">2 0 634 0,'0'0'696'0,"0"0"-117"0,0 0-68 0,0 0-58 0,0 0-54 16,0 0-48-16,0 0-45 0,0 0-30 0,-3 17-29 15,5 1-23-15,-1 1-22 0,0 4-12 0,0-2-18 16,2 2-18-16,-1 0-16 0,1 1-14 0,0-1-11 0,-1 0-12 16,2-1-14-16,0-2-11 0,-3-2-19 0,1 0-30 15,0-5-39-15,0-2-53 0,0-3-60 0,-1 0-59 16,1-3-60-16,-2-2-80 0,0-3-388 0,-4 4-857 31,4-4 231-31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5.3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F256C3B-4493-4FD5-8B08-3E9EAFAC02C6}" emma:medium="tactile" emma:mode="ink">
          <msink:context xmlns:msink="http://schemas.microsoft.com/ink/2010/main" type="inkDrawing"/>
        </emma:interpretation>
      </emma:emma>
    </inkml:annotationXML>
    <inkml:trace contextRef="#ctx0" brushRef="#br0">4 53 6228 0,'-2'-3'372'0,"2"3"-199"0,-2-4-86 0,2 1-3 0,0 3 26 0,4-6 11 16,1 4-12-16,0-1-20 0,12-7-18 0,2 5-5 15,1 1-9-15,1-2-8 0,1 3-7 0,-1 2-11 16,-1-1-39-16,-5 2-47 0,-4 0-75 0,-1 0-83 0,2 2-79 15,-7 2-55-15,-3 0-78 0,-2-4-437 0,-10 10-1036 16,0-2 277-16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8:04.8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2BE4439-A996-49AD-93DB-91B26D294CF0}" emma:medium="tactile" emma:mode="ink">
          <msink:context xmlns:msink="http://schemas.microsoft.com/ink/2010/main" type="inkDrawing" rotatedBoundingBox="1221,4826 4202,5865 3161,8854 179,7815" hotPoints="3446,5600 3463,8043 1020,8059 1003,5616" semanticType="enclosure" shapeName="Square">
            <msink:sourceLink direction="with" ref="{678DDB5F-A729-4AD3-BC55-3E1C53EAE53C}"/>
          </msink:context>
        </emma:interpretation>
      </emma:emma>
    </inkml:annotationXML>
    <inkml:trace contextRef="#ctx0" brushRef="#br0">-1 87 271 0,'0'0'248'16,"0"0"-33"-16,0 0-24 0,5 0-9 0,-5 0-8 0,0 0-11 15,0 0-8-15,0 0-8 0,0 0-3 0,0 0-10 16,0 0-1-16,0 0-4 0,0 0-8 0,0 0 3 15,0 0-10-15,6-1 0 0,-6 1-5 0,0 0-4 0,0 0-9 16,0 0-4-16,0 0-2 0,0 0-8 0,0 0-6 16,0 0-8-16,0 0-1 0,0 0-2 0,0 0-11 15,0 0 1-15,0 0 10 0,7-2 6 0,-7 2 0 16,8-1 8-16,-3-1-4 0,-5 2 0 0,15-1-8 16,-5 0-6-16,1 0-1 0,0 0-12 0,2-1 6 15,7 0 1-15,-3 0-15 0,4 0-3 16,-2 1 0-16,1 0-9 0,0-1 2 0,1 0-3 0,-2 2-4 0,3-1 0 15,-1 1-6-15,-2-1-1 0,1-1-1 16,-2 0-1-16,1 2-2 0,0-1-1 0,1 0 1 0,0 1-2 16,-1-2 2-16,1-2-1 0,1 2 0 0,0 0-2 15,-2 0-2-15,4-1-3 0,-3-1 2 0,0 2-1 16,0-2-3-16,1 2 1 0,-1 0 2 0,-1 1-3 16,1 1 0-16,1-3-1 0,-2 2-4 0,0-1 8 15,-1 1-1-15,0 0-2 0,-2 1 0 0,3-4-2 16,-5 4 1-16,5 0-2 0,-1 0 5 0,-3-1-7 15,6 2 4-15,-6-1 2 0,4 0-6 0,-1-1 7 0,-3 1-3 16,4-1 1-16,-4 1-2 0,-1-2-2 0,4 1 7 16,1 1-2-16,-4 0-2 0,3-2 0 0,-3 2 5 15,-2-1-7-15,5-2 2 0,1 3-3 0,-3-1-1 16,2 0 2-16,1 0 0 0,-6 1 1 0,1 0-1 0,-2 0 0 16,1 0-1-1,-2 0-3-15,1 1 4 0,-1 0 1 0,1-1 3 16,1 1-3-16,6 2 0 0,-1-2 1 15,-2 1 1-15,1-1 1 0,-2 1-2 0,-3-1-1 0,0-1 4 16,0 0-9-16,7 0 8 0,-2 0-4 0,1 1 1 16,1-2 1-16,0 2 1 0,0-2-4 0,-1 1 9 15,-3 0-5-15,-1 0-5 0,-2 0 2 0,1 0 0 16,0 0 1-16,-2 0 0 0,1 0-1 0,7 4-3 0,-3-3 4 16,-3-1 0-16,0 0 0 0,-2 0-1 0,1 0 0 15,7 0 9-15,-4 1-4 0,-3-1-6 0,7 0-3 16,-5 0 3-16,0 0-6 0,-3 0-6 0,9 1-3 15,-5-2 3-15,-1 1-6 0,-3 0 6 0,2 0-3 16,-2 0 3-16,1 0-2 0,0 0 5 0,-1 0 1 16,-1 0-1-16,1 0 4 0,-1 0-1 0,2 0 4 15,-1 0-2-15,0 0 5 0,-1-1-2 0,3 1-5 0,-3 0 11 16,1 0-10-16,0-1 11 0,1 1-8 0,-2-1 2 16,3-1-2-16,6 4 2 0,0-4 0 0,-2 2-11 15,0 0 10-15,0 3-6 0,2-2 3 0,0-1-3 16,0 1 6-16,-5-1-9 0,0 1 1 0,5 0 4 15,-4-1 0-15,-2 1-2 0,-2-1 8 0,2 1 2 16,-3-1-5-16,2 0 0 0,0 0-2 0,1 0 3 16,-3 2 3-16,1-2-5 0,-1 0-2 0,-1-2 9 0,-9 2-2 15,13-1 0-15,-6 1-1 0,-7 0 3 0,11 1-8 16,-11-1 6-16,10 0-7 0,-10 0 6 0,10 0-3 16,-10 0 6-16,0 0-5 0,10 0 2 0,-10 0 4 0,0 0 3 15,0 0 1-15,9 0 4 0,-9 0-14 0,0 0 12 16,0 0-3-16,0 0-1 0,8 2 1 15,-8-2-2-15,0 0-1 0,0 0 2 0,0 0-4 0,0 0 0 16,0 0 2-16,0 0 4 0,0 0-8 0,0 0 4 16,0 0 0-16,10 0-2 0,-10 0 0 0,0 0-2 15,0 0 1-15,0 0 2 0,0 0 0 0,0 0-1 0,0 0 3 16,0 0-1-16,0 0-1 0,0 0 6 16,0 0 0-16,0 0 1 0,0 0 14 0,0 0-10 0,8 0 4 15,-8 0-1-15,0 0-5 0,0 0 3 0,0 0-3 16,0 0-1-16,0 0 0 0,0 0-5 0,0 0 1 15,0 0 6-15,0 0-8 0,0 0-4 0,0 0 4 16,0 0-1-16,0 0-2 0,0 0 9 0,0 0-10 0,0 0 0 16,0 0 1-16,0 0-2 0,0 0-1 15,8 1-3-15,-8-1 2 0,0 0 2 0,0 4 2 0,0-4-3 16,1 7-6-16,-1-2 11 0,0 0 2 0,0 5-1 16,0 1 4-16,0 5-1 0,1 0 0 0,-1-1 10 15,0 2-7-15,0 1 0 0,1-1 3 0,-1 1 3 16,0 0-2-16,2 1-2 0,-1 0 3 0,-1 1-2 15,0 1-1-15,1-2 2 0,0 3-1 0,-1-2-2 0,0 2 4 16,-2 1-6-16,2-2 0 0,-1 0 5 0,-1 1-7 16,2-2 2-16,-2 0-4 0,1 2 2 0,-1-2-2 15,2 0 2-15,-2 0-3 0,-1-1 3 0,3 0-3 16,-1-1 1-16,-2-1-4 0,2 2 0 0,-1-2 0 0,0 1 2 16,1 1-1-16,-1-2 2 0,1 0-1 0,0-1 2 15,-1 1 0-15,1 0 4 0,1-4 1 16,-1 0 0-16,1-3 2 0,-1 7 1 0,1 0 3 0,0-3-1 15,0-3-5-15,-2 1 0 0,2 4 2 0,2-3-1 16,-1 4 0-16,-1-4 3 0,0 0-3 0,0 4-6 16,0-4 1-16,0 4 1 0,1 0-3 0,-1 0 4 15,0 0-2-15,0 0 1 0,0-3 1 0,0-2 2 16,0 4-1-16,-1-3 1 0,1-1-4 0,0-2 0 16,0 1-1-16,-1 0-1 0,1 0 4 0,1 0-4 0,-2 0 1 15,-1 6-3-15,2 0 2 0,-1-4 0 0,0-1 2 16,0 4 0-16,1-1 0 0,0-3 3 0,-3 4-1 15,3-3 0-15,-1-2 1 0,1-1 2 0,0 0-4 16,0 0 2-16,0 1-1 0,1 0 0 0,-1-1 3 16,0 0-3-16,1 6 0 0,1-4-4 0,-2-1 2 15,0 0 0-15,0-1 2 0,-2-1-4 0,2 2-1 16,2-1 2-16,-2 0-3 0,0 0 1 0,-2 0-1 0,2 2-2 16,0-2 5-16,0 0-2 0,0-2-2 0,2 2-1 15,-2 1 4-15,0-4-2 0,1 1-1 0,-1-4 0 16,0 2 1-16,0 0-2 0,1 0 1 0,-1 0-2 15,0-2 3-15,0 2-1 0,1-2-1 0,-2 0 0 16,1 1 0-16,0-5 1 0,0 9 0 0,0-4-1 16,0 0 0-16,1 1 0 0,-1 3 2 0,0-1-1 0,0 1-1 15,0-2 3-15,-1 0-5 0,1 3 2 0,0 0 0 16,1 0 1-16,-2-3 1 0,1 4-2 0,-1-3 0 16,0 3 0-16,1-2 2 0,-2-1 0 0,2 2-3 0,0-1 0 15,-1 0 0-15,1 0 3 0,-1-2-2 16,1 0 0-16,0 3 2 0,0-3-2 0,0 2 2 0,0-3-2 15,-1 3 0-15,1-5 1 0,0 6 1 0,-2-2-4 16,2-1 2-16,0 2-2 0,0-1 4 0,-1 3 0 16,0-5 0-16,1 3-1 0,-1-2-1 0,1 1 0 15,0 1 0-15,-2-2 0 0,2 2 0 16,0-2-1-16,-1 1 2 0,0-2-1 0,0 1-1 0,1-3 4 16,0 2-2-16,-2 3-1 0,1-2-1 0,0 1 2 15,1-4 0-15,-2 2 0 0,2 0 1 0,0-1-4 0,-1 0 1 16,1-5 3-16,0 10-1 0,0-6-1 15,-1 2 0-15,1 3 1 0,-1-4-1 0,1 4 0 0,-2-3 1 16,2-2-2-16,-1 0 4 0,1 2-4 0,0-6 1 16,-1 8 2-16,0-2 1 0,1-1-4 0,-2-1 1 15,2 2-1-15,-1-2 2 0,1 2-1 0,0 0-1 16,0-2 4-16,-1 5-6 0,1 0 4 0,-1-4-1 16,-1 2 0-16,2-1-3 0,-1-2 3 0,1 2 0 0,-1-1 0 15,0 3-1-15,-1-1 1 0,2 2 1 0,-2-1-2 16,1-1 2-16,-1-1 0 0,1 0 1 0,1-2-5 15,0 1 3-15,0-5 2 0,-1 9 1 0,1-6-1 16,0-3-2-16,-2 9 4 0,2-5-3 0,0-4 0 16,0 6 1-16,0-6 3 0,0 8-5 0,0-8 2 15,0 7 1-15,2-2 0 0,-1-1-3 0,-1-4 3 16,0 9-1-16,0-4 0 0,0-1-5 0,0-4 6 16,1 8 6-16,-1-3-8 0,0-1 0 0,0-4 3 0,2 6-2 15,-2-6-5-15,0 6 6 0,0-6 0 0,0 4-2 16,0-4-1-16,1 4 2 0,-1-4-5 0,0 5 5 15,0-5-3-15,0 7 5 0,0-4-1 0,1 2-3 16,-1-1 0-16,0 2 0 0,0-1 0 0,0 0 0 16,0 0 0-16,1-1 1 0,-2 1-2 0,1-1 4 0,0 1-5 15,0-1 3-15,0-4 1 0,0 6 0 16,0-6 4-16,0 6-1 0,0-6-2 0,-1 3 1 16,1-3-1-16,0 0 4 0,1 4-4 0,-1-4 2 0,0 0-1 15,0 0-7-15,0 0-20 0,0 0-43 0,0 0-53 16,-4 5-63-16,4-5-81 0,0 0-95 0,0 0-306 15,-19-15-798-15,9 2 216 0</inkml:trace>
    <inkml:trace contextRef="#ctx0" brushRef="#br0" timeOffset="-2775.0267">-8 128 246 0,'1'-7'168'0,"0"6"-12"0,-1 1-19 0,0 0-6 0,2-6-11 16,-2 6-12-16,0 0-9 0,2-6 3 0,-2 6-13 15,1-3 8-15,-1 3 5 0,2-5-2 0,-2 5 1 16,1-3 10-16,-1 3 0 0,0-4 3 0,0 4-6 31,0 0-1-31,0 0-7 0,0-6-5 0,0 6-6 0,0 0-10 16,0 0 2-16,0 0-3 0,1-2-4 0,-1 2-8 15,0 0-4-15,0 0-2 0,0 0-2 0,0 0-4 16,0 0-6-16,0 0 6 0,0 0-2 0,0 0 3 16,0-5 3-16,0 5 0 0,0 0-5 0,0 0-8 0,0 0 0 15,0 0-6-15,0 0 0 0,0 0-10 0,0 0 0 16,3-3-5-16,-3 3 0 0,0 0-2 0,0 0-3 15,0 0 0-15,0 0-5 0,0 0-3 0,0 0-3 16,0 0 0-16,0 0-4 0,0 0 2 0,0 0 0 16,0 0 0-16,0 0-1 0,0 0 3 0,0 0-4 0,0 0 1 15,0 0-2-15,2 12-2 0,0-6 2 0,-2-2 4 16,0 2 1-16,1 2 1 0,0 1 1 0,0 0-3 16,-1 3 5-16,2-2-11 0,-2 0 18 0,1 1-3 15,-1 0 1-15,1 6 2 0,0-4-5 16,1-3-6-16,-2 2-5 0,0-2 7 0,0 7 6 0,0 0 1 0,0-5-5 15,1-1 4-15,-1 1-2 0,0-1 3 0,0 6 1 16,1 0 0-16,-1-3 5 0,1 2 4 0,-2-2-2 16,2 4-2-16,-1-3-3 0,-1-3 4 0,1 4-2 15,0-3-1-15,0-1 2 0,0 6-6 0,0-4 5 0,0 3-2 16,1-1 4-16,-1 1 6 0,0-4-4 0,0-1 1 16,2 7-2-16,-4-3 6 0,2 0-3 15,0-2 3-15,0-3-1 0,0 0-3 0,0 1 2 0,0 5-1 16,2-1 1-16,-2-2-3 0,0-3-1 0,0-2 2 15,1 2-6-15,-1-1 0 0,0 0-1 0,1 0 0 16,-1 1-3-16,1-2-5 0,-1 3 3 0,3 4-5 16,-2-2 4-16,-1-3 0 0,1 0 2 0,1 1-5 0,-2-2-1 15,1 0 6-15,0 1-4 0,1 1-2 0,-1-2-1 16,0 1 2-16,0-1 0 0,1 2-2 0,-2-1-3 16,0-2 2-16,1 10 1 0,-1-2-1 0,1-5 1 15,-1 1-1-15,0-3 1 0,1 8 1 0,-2-2 0 16,1-3 2-16,0 4 0 0,1-3-2 0,-1-3-3 15,0 1 3-15,-1 4-2 0,2 1 2 0,-1-4-1 16,2-1-2-16,-1 5 3 0,-1-4-2 0,0 4 1 0,0-2 1 16,1-1-1-16,-2-2-1 0,2-1 0 0,-1 0-2 15,0 5 3-15,1 2-2 0,-1-1 2 0,0-3-3 16,-1-3-1-16,4 7 6 0,-3-5-4 0,0-1-1 16,-2-1 1-16,2 0-4 0,0 6 4 0,2-4 1 15,-4 4-3-15,2-5 1 0,-1 1-1 0,1-4 2 16,0 2-3-16,1 0 0 0,-2 0 1 0,1 0 1 0,-1 7-2 15,0-1 0-15,2-4 0 0,-2-1 0 0,1-2 3 16,0 2-2-16,-2-2-1 0,1 6 3 16,1-2 0-16,1-3-2 0,-1 1-1 0,0-1 1 0,0 0-1 15,0 0 3-15,0 6-3 0,-1-3 1 0,1-3-1 16,0 0 0-16,0-1-1 0,0 2 1 0,-1-2 2 0,1 0-2 16,-1 1 2-16,1-1-4 0,0 1 2 0,0-1-1 15,-2-3-2-15,1 5-1 0,2-3 1 0,-1 0 0 16,0 2 0-16,0 0 3 0,-1-1-4 0,0-1 1 15,1 9 5-15,0-5-4 0,0 4-1 0,-1-4 0 16,-1-2 1-16,2 1 0 0,-1-1-2 0,0 0 5 16,1 5-4-16,-3-2-1 0,3-2 2 0,0-1 0 15,-1-2-1-15,1 9 3 0,-1-5-2 0,-1-1 1 0,1 6-4 16,0-7 6-16,2 4-2 0,-2-5 2 16,0 8 0-16,1-6-1 0,0-1-1 0,0-2 4 0,0 2-6 15,0-2 1-15,0-2 5 0,-2 1-2 0,2-2-4 16,0-2 6-16,2 0-3 0,-2-4 4 0,-2 9-1 15,2-9-3-15,2 6 0 0,-2-6-1 0,1 5 2 16,-1-5-3-16,0 5 1 0,0-5 2 0,1 8-4 0,0-4 3 16,-1 2 4-16,2-2-4 0,-2 2-3 0,1-1 4 15,-1 0 0-15,1-1-2 0,0 2 2 0,-1 0-2 16,0-2 0-16,2 0-2 0,-2 0 0 0,0-4 5 16,1 7 0-16,-1-7 0 0,1 4 0 0,-1-4 5 15,0 5 1-15,0-5 3 16,0 0-5-16,2 5 5 0,-2-5-6 0,0 0 0 15,0 0-2-15,0 0-1 0,1 6-1 0,-1-6-1 16,0 0 1-16,0 2-4 0,0-2 6 0,0 0-3 0,0 0-3 16,0 4 0-16,0-4 0 0,0 0 6 0,0 0-6 15,0 0 6-15,0 0-8 0,1 6 7 0,-1-6-3 16,0 0 0-16,0 0-2 0,0 0-20 0,0 0-37 16,0 0-56-16,0 0-61 0,0 0-56 0,0 0-56 15,-10-18-61-15,1-2-330 0,3 0-811 0,-3-15 219 16</inkml:trace>
    <inkml:trace contextRef="#ctx0" brushRef="#br0" timeOffset="2425.999">119 2457 274 0,'0'0'186'15,"0"0"-4"-15,1 4-12 0,-1-4-10 0,0 0-13 16,0 0-20-16,0 0-15 0,0 0-11 0,0 0-15 0,0 0-8 16,0 0-11-16,0 0-8 0,0 0-8 0,-3 5-5 15,3-5-10-15,0 0-3 0,0 0-10 0,-2 3-2 16,2-3-2-16,0 0-2 0,0 0-2 0,0 0 1 15,-4 4 3-15,4-4 5 0,0 0 10 0,0 0 12 16,0 0 7-16,0 0 1 0,0 0 8 0,-3 4-1 0,3-4 4 16,0 0 0-16,0 0 5 0,0 0-2 0,0 0 2 15,0 0 4-15,0 0 4 0,0 0 0 0,0 0 2 16,0 0 2-16,-3 3-1 0,3-3-2 0,0 0-1 16,0 0 6-16,0 0-2 0,0 0-9 0,0 0-2 15,0 0-10-15,0 0-6 0,0 0-4 0,0 0-7 0,0 0-4 16,0 0-5-16,0 0-4 0,-3 4-4 0,3-4 2 15,0 0-11-15,0 0 5 0,0 0-10 0,0 0 8 16,0 0-7-16,0 0-4 0,0 0 0 0,0 0-3 16,0 0-3-16,-6 3-4 0,6-3-4 0,0 0 2 15,0 0 6-15,0 0-3 0,-5 2-1 0,5-2 2 0,0 0 0 16,0 0-6-16,0 0 3 0,-6 2 7 0,6-2-9 16,0 0 1-16,0 0 3 0,0 0-2 0,0 0 3 31,0 0-4-31,-7 3 6 0,7-3-1 0,0 0-1 0,0 0-4 0,0 0 3 0,0 0 6 0,0 0 1 0,0 0-1 15,0 0 9-15,0 0-6 0,0 0 9 0,0 0-5 16,0 0 7-16,0 0-3 0,0 0 12 16,0 0 1-16,0 0 4 0,0 0-2 0,0 0-4 0,0 0 1 15,29-3-10-15,-17 2 4 0,-1 0-1 0,7-2-6 16,0 2 0-16,1 0-3 0,-2-2 1 0,2 1-6 16,0 0 12-16,1-2-9 0,2 3 0 0,-3-1-2 15,2 0 0-15,-3 0-3 0,3 0-1 0,-2 0-1 0,1 1 0 31,1-1 2-31,-1-1-5 0,2 0 5 16,0 1 2-16,2-1-7 0,-2 0 0 0,2 0-1 16,0 1-1-16,0-2 4 0,1 0-1 0,0 0 1 0,-1 1-1 15,-1 1 0-15,1-1-3 0,-1 2 1 0,-2-1-2 16,0 1 1-16,1 1 0 0,-1-3 3 0,0 3 3 0,0 0-6 16,1 0-3-16,-2 0 1 0,0-2 2 0,0 2-1 15,-1-1 1-15,1 1 0 0,-5 0 2 0,-1-1-3 16,6-1 7-16,-1 2-5 0,0 0-3 0,-5 0 4 15,-1-1 0-15,-2-1 3 0,1 1-5 0,7-2 1 16,-4 3 2-16,-2-2-3 0,-2-1 4 0,2 2-1 0,-2 1-2 16,0-2-1-16,1 2-1 0,1-2 3 15,6 1-1-15,-4 0-2 0,-2 0-5 0,-3-1 4 0,3 2 5 16,0 0-6-16,5-2 4 0,1 4-6 0,-1-4 8 16,2 2-4-16,0 0 0 0,-1-1 2 0,-1 1-5 15,1-1-1-15,-4 1-5 0,4 0-2 0,-4 0-4 16,-2 0 4-16,-2-1-2 0,0 2 0 0,0-1 4 0,-1 0-7 15,0 1 7-15,0-1 0 0,-10 0 3 0,15-1-4 16,-15 1 4-16,13 1-3 0,-13-1 6 0,13 0 0 16,-13 0 2-16,15 0 3 0,-5 0 0 0,2 0-1 15,-1 0-2-15,0-1 0 0,1 1 2 0,0-2-2 16,7 2-4-16,-4-3 11 0,-1 3-8 0,-2-1 10 16,0 1-11-16,-1 0-2 0,-1 0 5 0,-10 0-3 15,15 0 4-15,-15 0-7 0,12 0 6 0,-12 0 3 0,13 0-4 16,-13 0 5-16,11 0-4 0,-11 0-3 0,15-3 2 15,-6 3 7-15,-9 0-6 0,16-2 9 0,-6 2-5 16,0 0-1-16,1 0 4 0,1 0-4 0,-1 0-4 16,-1-1 3-16,0 1 2 0,-10 0-5 0,19-2 0 15,-11 2 4-15,-8 0 1 0,19 2-3 0,-9-2 1 0,-1 0-4 16,-9 0 3-16,16 0 1 0,-16 0-1 0,12-2 2 16,-12 2 2-16,11 2-7 0,-11-2 0 0,12-2 4 15,-2 4-1-15,-1-5 0 0,-9 3 1 0,21 0 3 16,-9 1-4-16,-1-2 0 0,8 2-1 0,-2-2 2 15,2 1-5-15,0 0 6 0,-4 0 0 0,4 1-4 16,-5-1 6-16,-2 0-6 0,0-1 3 0,0 1-1 0,-2 0 1 16,-10 0 2-16,16 0-3 0,-16 0 1 0,13 0 1 15,-13 0-3-15,9 1 8 0,-9-1-1 16,0 0-4-16,10-1 3 0,-10 1 3 0,0 0-5 0,0 0 6 16,10 0-2-16,-10 0-1 0,0 0 0 0,0 0-2 15,12 0-3-15,-12 0 2 0,0 0 0 0,11 0 0 0,-11 0 2 0,0 0 0 31,11 0 0-31,-11 0 5 0,0 0 3 0,0 0 0 16,13 0 3-16,-13 0 7 0,0 0 8 0,0 0-2 0,11 0 8 16,-11 0-5-16,0 0 4 0,0 0-1 0,0 0-1 15,12 0-5-15,-12 0-1 0,0 0-3 0,0 0-2 16,9-1 1-16,-9 1 0 0,0 0-1 0,0 0-1 16,0 0 2-16,0 0 0 0,10 0 3 0,-10 0 0 0,0 0-3 15,0 0-4-15,0 0 2 0,0 0-2 16,0 0-3-16,0 0-2 0,0 0-4 0,10-1 2 15,-10 1-4-15,0 0-2 0,0 0-5 0,0 0 0 0,0 0-7 16,0 0-10-16,0 0-20 0,0 0-14 16,0 0-46-16,0 0-41 0,0 0-48 0,0 0-52 0,0 0-72 15,0 0-295-15,0 0-724 0,0 0 196 0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5.52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5871CAA-DDC4-40D7-A0CB-BA382579436C}" emma:medium="tactile" emma:mode="ink">
          <msink:context xmlns:msink="http://schemas.microsoft.com/ink/2010/main" type="inkDrawing"/>
        </emma:interpretation>
      </emma:emma>
    </inkml:annotationXML>
    <inkml:trace contextRef="#ctx0" brushRef="#br0">3 36 6276 0,'0'0'468'0,"0"0"-282"0,-5-9-117 0,5 9-30 0,0 0-17 0,4-5-4 0,0 3 4 0,1-1-11 32,6 0-26-32,1 0-71 0,0-1-93 0,7 0-109 0,-6 2-102 15,-1 0-463-15,-2 4-1024 0,-1-2 274 0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5.81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2B0B1C2-7A44-4FA9-93F5-941A70512216}" emma:medium="tactile" emma:mode="ink">
          <msink:context xmlns:msink="http://schemas.microsoft.com/ink/2010/main" type="inkDrawing"/>
        </emma:interpretation>
      </emma:emma>
    </inkml:annotationXML>
    <inkml:trace contextRef="#ctx0" brushRef="#br0">41 0 864 0,'-4'8'649'0,"-1"2"-76"0,2-2-52 0,0 1-50 0,-1 0-45 16,1 9-48-16,-3-1-49 0,4 1-34 0,-1 2-34 15,0-1-18-15,1-2-54 0,0 1-76 0,-1-5-85 16,5-1-97-16,-2-2-98 0,0-4-104 0,0-1-97 0,0-5-246 16,0 0-736-16,0 0 199 0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6.0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117C3DC-C577-48BD-AA55-28C06052C461}" emma:medium="tactile" emma:mode="ink">
          <msink:context xmlns:msink="http://schemas.microsoft.com/ink/2010/main" type="inkDrawing"/>
        </emma:interpretation>
      </emma:emma>
    </inkml:annotationXML>
    <inkml:trace contextRef="#ctx0" brushRef="#br0">10-3 795 0,'0'0'507'16,"0"0"-39"-16,-3 1-34 0,3-1-38 0,0 0-23 0,-2 9-32 16,1-1-21-16,1 3-21 0,-3 8-29 0,2 1-22 0,0-1-26 15,1 5-22-15,3-4-21 0,-1 2-18 0,-1 1-12 16,4-1-16-16,-1-1-12 0,-2 1-44 0,2-2-28 16,2-4-55-16,-3-3-68 0,1-1-79 0,-3-5-76 15,1 0-72-15,-2-3-84 0,2 1-248 0,-2-5-758 16,0 0 206-16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6.2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BCA7CB-7DD9-47C8-AAE1-A1AF2494A043}" emma:medium="tactile" emma:mode="ink">
          <msink:context xmlns:msink="http://schemas.microsoft.com/ink/2010/main" type="inkDrawing"/>
        </emma:interpretation>
      </emma:emma>
    </inkml:annotationXML>
    <inkml:trace contextRef="#ctx0" brushRef="#br0">0 86 6264 0,'0'0'210'16,"1"-5"-124"-16,1 1-13 0,2 2 22 0,4-5 51 15,1 0 7-15,6-3-14 0,2 2-32 0,5-1-22 0,-1 1-9 16,2 1-10-16,-1 1-13 0,-1 2-5 0,-4 1-39 15,-2 1-55-15,-3 0-84 0,-2 0-111 0,-4 4-101 16,-2 2-97-16,-4 0-450 0,0-4-1070 0,-6 9 287 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6.4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A73EFDB-E9A2-441E-992A-EFB0E3ACC0B3}" emma:medium="tactile" emma:mode="ink">
          <msink:context xmlns:msink="http://schemas.microsoft.com/ink/2010/main" type="inkDrawing"/>
        </emma:interpretation>
      </emma:emma>
    </inkml:annotationXML>
    <inkml:trace contextRef="#ctx0" brushRef="#br0">0 72 5729 0,'9'-6'406'0,"-2"2"-296"0,3 0-67 16,-1-1-3-16,1-1-18 0,10-1-7 0,-3-1-7 15,2 0-20-15,0-1-62 0,-1 4-108 0,-4-1-115 0,-3 3-133 16,0 3-313-16,-5-1-893 0,-6 1 240 0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6.87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771D38C-9CFC-4D3E-83B7-AD10E87F184D}" emma:medium="tactile" emma:mode="ink">
          <msink:context xmlns:msink="http://schemas.microsoft.com/ink/2010/main" type="inkDrawing"/>
        </emma:interpretation>
      </emma:emma>
    </inkml:annotationXML>
    <inkml:trace contextRef="#ctx0" brushRef="#br0">48 0 466 0,'0'0'671'0,"0"0"-121"0,-5 3-64 0,5-3-47 0,-3 6-36 0,-1 4-34 0,0 7-33 0,-1 4-29 31,0 0-27-31,1 4-36 0,0 10-21 0,-1-6-24 15,3-6-16-15,-1 0-23 0,2 2-13 0,0 8-20 16,1-7-24-16,0-6-28 0,0-1-48 0,0-2-57 16,1-2-67-16,2-5-76 0,-2-1-69 0,1-2-73 0,1-4-82 15,-1 0-228-15,-2-3-750 0,0 0 205 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7.2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AF53EB5-A913-4F51-AF2F-334DFCC5878A}" emma:medium="tactile" emma:mode="ink">
          <msink:context xmlns:msink="http://schemas.microsoft.com/ink/2010/main" type="inkDrawing"/>
        </emma:interpretation>
      </emma:emma>
    </inkml:annotationXML>
    <inkml:trace contextRef="#ctx0" brushRef="#br0">10 5 248 0,'0'0'465'0,"0"0"-69"16,0 0-27-16,0 0-50 0,0 0-28 0,0 0-26 15,0 0-16-15,-7 2-25 0,7-2-20 0,0 0-17 16,0 0-13-16,0 0-8 0,0 0-26 0,0 0-10 0,0 0-15 16,-3 3-8-16,3-3-7 0,0 0-10 0,0 7-7 15,0-7-13-15,0 10-6 0,0-6-3 0,1 0-1 16,0 2-11-16,2 3-6 0,-1-2-5 0,-1-2-1 16,3 1-2-16,-2-3 0 0,0 1 2 0,-2-4-3 0,6 6-3 15,-3-3-4-15,1 0-8 0,-4-3-1 0,7 2-10 16,-7-2-15-16,0 0-12 0,0 0-7 0,13-4-7 0,-9 0-2 15,-1 0 3-15,0-1 7 0,2-2-2 16,-1-1 18-16,0-1 21 0,-1-1 26 0,-1 4 33 16,0 1 24-16,-1-1 25 0,-1 1 14 0,0 5 7 0,3-7-8 15,-3 7-4-15,1-5-10 0,-1 5-21 0,0 0-9 16,0-4-11-16,0 4-9 0,0 0-3 0,0 0-7 16,0 0-7-16,0 0-8 0,5 20-3 0,-4-12-2 0,1 4 9 15,2 4-19-15,1 0 0 0,0 0-15 0,0-1-36 16,0-2-45-16,0-2-48 0,0-4-62 15,2 0-54-15,0-1-66 0,2-1-85 0,-3-4-341 16,4 1-867-16,-10-2 233 0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7.43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685B539-FAA5-4039-A3EB-923887CF6E18}" emma:medium="tactile" emma:mode="ink">
          <msink:context xmlns:msink="http://schemas.microsoft.com/ink/2010/main" type="inkDrawing"/>
        </emma:interpretation>
      </emma:emma>
    </inkml:annotationXML>
    <inkml:trace contextRef="#ctx0" brushRef="#br0">0 3 355 0,'0'0'646'0,"0"0"-118"0,0 0-50 0,0 0-27 0,0 0-41 16,0 0-41-16,0 0-47 0,0 0-41 0,0 0-33 16,0 0-31-16,21-5-63 0,-21 5-97 0,17 1-105 0,-17-1-107 15,0 0-90-15,12 3-312 0,-12-3-670 16,0 0 182-16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7.5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B7A2A93-0218-44EA-BCBC-B7E3902E4371}" emma:medium="tactile" emma:mode="ink">
          <msink:context xmlns:msink="http://schemas.microsoft.com/ink/2010/main" type="inkDrawing"/>
        </emma:interpretation>
      </emma:emma>
    </inkml:annotationXML>
    <inkml:trace contextRef="#ctx0" brushRef="#br0">0 20 4668 0,'0'0'448'0,"0"0"-252"0,8-3-103 0,-8 3-38 0,5-4-11 0,-5 4-1 31,9-4-7-31,-3 2-11 0,-6 2-44 0,0 0-83 16,14-6-100-16,-14 6-120 0,8-1-363 0,-8 1-822 15,0 0 223-15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7.9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6CD1047-122B-4A10-BD31-87873F8750E9}" emma:medium="tactile" emma:mode="ink">
          <msink:context xmlns:msink="http://schemas.microsoft.com/ink/2010/main" type="inkDrawing"/>
        </emma:interpretation>
      </emma:emma>
    </inkml:annotationXML>
    <inkml:trace contextRef="#ctx0" brushRef="#br0">22 0 341 0,'0'0'664'0,"0"0"-116"0,0 0-58 16,-7 3-49-16,7-3-41 0,-3 5-31 0,2 0-28 16,-1 2-20-16,-2 11-24 0,2 0-27 0,2-2-22 15,-1 1-22-15,-1 0-31 0,3 1-20 0,-2 0-18 16,2 1-10-16,-1-2-20 0,1-2-27 0,0-4-43 15,-1 0-62-15,2-2-81 0,-1 1-83 0,-1-4-75 0,0 0-68 16,-1-2-87-16,1-4-248 0,-2 6-778 0,2-6 211 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8:41.9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B1E449E-F845-4DD4-AD26-D9F9EF934223}" emma:medium="tactile" emma:mode="ink">
          <msink:context xmlns:msink="http://schemas.microsoft.com/ink/2010/main" type="inkDrawing" rotatedBoundingBox="7355,5518 9792,5459 9850,7880 7414,7939" hotPoints="9743,5479 9835,7775 7539,7867 7447,5571" semanticType="enclosure" shapeName="Square">
            <msink:sourceLink direction="with" ref="{444003A3-99C7-4805-A05F-66FEACA6A209}"/>
          </msink:context>
        </emma:interpretation>
      </emma:emma>
    </inkml:annotationXML>
    <inkml:trace contextRef="#ctx0" brushRef="#br0">-1 13 458 0,'1'-3'228'16,"-1"3"-21"-16,0 0-19 0,-1-3-14 0,1 3-13 0,0 0-8 16,1-4-13-16,-1 4-11 0,0 0-8 0,0 0-13 15,0-4-8-15,0 4-9 0,0 0-11 0,0 0-6 16,0 0-5-16,0 0 1 0,0 0 4 0,0 0 5 15,0 0-4-15,0 0 3 0,0 0-1 0,0 0 0 0,0 13-1 16,0-4-3-16,1 2-5 0,0 0 0 0,-1 7-1 16,2-1-1-16,-1 1 2 0,0 1-1 0,2 0 3 15,-3 1-4-15,4 1-4 0,-2 0 9 0,-1-1-6 16,2 3-1-16,-1 0-3 0,1 1 2 0,-1-1-2 16,1 2 1-16,2 11-7 0,-1-10-3 0,-3-3 1 15,2 0 0-15,-2-1-6 0,3 0 1 0,-3 0-5 16,1 0-5-16,0 1 3 0,0-3-2 0,1 3-1 0,-1-1 2 15,1-3-6-15,-1 1-7 0,3 2 2 0,-3-1 1 16,-2-3-3-16,1 3 0 0,3-2-5 0,-1 0 6 16,-1 0-2-16,0-2-3 0,0 1 3 0,1-5-2 15,-1 0 1-15,-1-3 3 0,1 1-1 0,-1-1 0 16,0 1-2-16,-1-1-2 0,1 2-3 0,1-3 3 16,-1 2-6-16,-1 0 0 0,4 5-1 0,-3 2-4 15,-1-5 0-15,3 4 0 0,-1 0-2 0,-1-5 1 0,-1 1 0 16,2-4 1-16,-1 3-4 0,-1-2 1 0,0 1-4 15,1 1 5-15,0 4 2 0,1-3-3 0,-4-2 1 16,2 0 2-16,2-3 1 0,-2 1-3 0,1 3 3 16,0-2 0-16,-1 0-2 0,0 1 0 0,0-1-3 0,0 1 2 15,0 5-3-15,1-2 1 0,-1-2-3 0,0-2-2 16,2 7 3-16,-4-4-1 0,2 0-2 16,0-3 3-16,0 7-5 0,0-4 2 0,2 5 5 15,-2-5 1-15,0-2 0 0,0 0-1 0,0 7-1 16,0-5-1-16,1-1 0 0,0 4 0 0,0 1 1 15,-1-1 0-15,2 1 2 0,-1 0-3 0,-1 0 0 16,1 2 1-16,0-1-1 0,-1 1 0 0,2-1 2 0,-4-1-1 16,2 2-4-16,0 0 2 0,2 1 1 0,-1-1-1 15,-1 1-5-15,3-3 5 0,-2 3 2 0,0-1 0 0,-1 0-1 16,0 0-2-16,1-1 1 0,1 2 2 0,-1-3 1 16,1 1 2-16,-3 0-3 0,2-2 0 0,-2 1-1 15,1-3 1-15,1-2 1 0,-1-2-1 0,0 1 1 16,2-4 0-16,-2 1 1 0,0-2 0 0,0-1 2 15,0 0 2-15,0 0-3 0,1-2 2 0,-1 2-4 16,0-2 2 0,0-3-3-16,0 7-2 0,0-3 0 0,0 0 3 15,0 0-1-15,-1 0-6 0,2 1 3 0,-1 1 0 0,0-3-1 16,0 1 4-16,1 1-5 0,-1-1 3 0,0 1-1 16,0-1-4-16,0 0 10 0,0-4-7 0,0 6 3 15,0-6 1-15,-1 4 0 0,1-4 6 0,0 0-12 16,-1 5-22-16,1-5-31 0,0 0-26 0,0 0-24 0,0 0-25 15,0 0-20-15,0 0-15 0,0 0-8 0,0 0-5 16,0 0 2-16,0 0 6 0,0 0 8 0,0 0 6 16,0 0 15-16,0 0 1 0,0 0 9 0,0 0-8 15,0 0-1-15,0 0-9 0,0 0-11 0,0 0-16 16,-9-8-30-16,6 4-208 0,-2-4-491 0,0 0 135 0</inkml:trace>
    <inkml:trace contextRef="#ctx0" brushRef="#br0" timeOffset="1881.5818">-31 10 362 0,'-3'-3'268'16,"3"3"-30"-16,-2 0-33 0,2 0-19 0,0 0-17 0,-4-3-13 15,4 3-5-15,0 0-2 0,0 0-2 16,0 0-6-16,0 0 1 0,0 0-3 0,-2-2-12 15,2 2-6-15,0 0-2 0,0 0-2 0,0 0-12 0,0 0 3 16,0 0-3-16,0 0 4 0,0 0-4 0,0 0-9 16,15-1-3-16,-15 1-1 0,17 1-10 0,2 1 7 15,1-2-11-15,0 2-3 0,2-2-6 0,0 0-4 16,2 0-6-16,1 1-8 0,-1-1-6 0,3 0 0 0,12 2-5 16,-11 0 0-16,-1-1-5 0,12 2-6 0,-9-1-2 15,-4-2-5-15,1 0 5 0,-1 0-10 0,13 1 1 16,-8 0-6-16,-6-1 1 0,14 0-4 0,-2 0 11 15,-5 0-8-15,7-1-2 0,-10 0 0 0,-3-1-2 16,13 0 5-16,0-1-5 0,-7 0-1 0,-7 3 2 16,15-5-5-16,-11 3 1 0,-4 1 3 0,0-1-3 15,0 2 3-15,0 0-3 0,-3-2-4 0,2 2 1 0,0 0-1 16,-3-1-1-16,1 2-1 0,-1-1 5 0,0 2-7 16,0-2 6-16,1 0-1 0,-1 0 1 0,2 0 1 15,-2 0-3-15,0 0 1 0,2 0-1 0,1 0 1 16,-1 0 1-16,0 2-2 0,1 0-2 0,0-2 1 0,-2 2 0 15,1-1 2-15,-2 1-4 0,1-1 2 0,-2-1-1 16,-1 0-1-16,0 2 4 0,1-1-2 16,-1-1 1-16,-4 0 3 0,5 0-1 0,-2 0-7 0,3-1 6 15,-6-1-3-15,4 2 1 0,-1 0-1 0,0 0-1 16,2-1 3-16,-1 1-2 0,0-2 2 0,-1 2-3 16,1 2 2-16,0-4-3 0,-4 2-7 0,2 2 4 15,-1-1-1-15,-4-1 4 0,0 0-3 0,-1 0 10 0,-1 0-5 16,1 0-2-16,-1 0 5 0,1 0-2 0,1 0-1 15,-1 0 1-15,2 0-4 0,7 0-1 16,-1-1 1-16,1-1 5 0,3 1-10 0,0 1 7 0,-2-1 9 0,-1 1-10 16,-1 1 6-16,0-2-7 0,-3 1 3 15,-5 0-4-15,-1 0 2 0,-1 0-2 0,-2 0-3 0,-2 1-2 16,-5-1 1-16,9 0 1 0,-9 0 3 0,0 0-8 16,9 0 12-16,-9 0-1 0,0 0 5 0,0 0-7 15,6 0 5-15,-6 0-2 0,0 0-3 0,0 0-2 16,0 0 3-16,0 0 1 0,9 0-1 0,-9 0 1 15,0 0-4-15,0 0 8 0,0 0-1 0,0 0 2 16,0 0 2-16,0 0 0 0,6 0-5 0,-6 0 0 16,0 0 10-16,0 0-6 0,0 0 5 0,0 0-2 0,0 0 3 15,0 0-6-15,0 0 1 0,0 0 6 16,0 0 1-16,8 0-2 0,-8 0 0 0,0 0 1 0,0 0 6 16,0 0-5-16,0 0-5 0,0 0-1 0,0 0 1 15,0 0-2-15,0 0 0 0,0 0 0 0,0 0-2 16,6 1-1-16,-6-1-2 0,0 0 3 0,0 0-3 15,0 0 3-15,0 0 5 0,4 2-5 0,-4-2 1 0,0 0 3 16,0 0-3-16,5 3 0 0,-5-3-3 0,0 0 5 16,2 3-10-16,-2-3 10 0,3 3-4 0,-3-3 6 15,2 3-7-15,-2-3 5 0,4 7 5 0,-3-3 3 16,2 1 6-16,0 4-2 0,1-1 1 0,-2 2 2 16,0 9-4-16,1 0-2 0,-2 1 6 0,-1 1 3 0,-1 1 1 15,-1 3-3-15,1 9-4 0,-1-6 1 0,0-6-1 16,0 2-2-16,0 12 1 0,0-9-1 0,1-3-3 15,1-1 2-15,0 1 2 0,0-1 2 0,0 1-1 16,1 10-1-16,-1-8 2 0,-1-4 1 0,3 0 1 16,-2 1-1-16,0-2 1 0,1 0 0 0,-2 1 0 15,4-1-3-15,-3 1 4 0,0 0-4 0,1-1 1 16,-1 1-3-16,0-1 0 0,0-1-3 0,0 0 0 0,1-1-1 16,-1 1-1-16,-1-1-1 0,1-1 3 0,0 0-2 15,1 0-4-15,-2-3 1 0,2 2-2 0,-1-3-1 16,0-2 2-16,2-1-4 0,-2 5-1 0,1-2 1 15,-2 2-1-15,1-2-1 0,0-2 2 0,0-1 1 16,1 6-3-16,-1-3 1 0,1 3-1 0,-1-4-1 16,0-2 2-16,0 0-1 0,1-1-3 0,-1 7 5 0,-1-4-3 15,1-1 0-15,0 0-1 0,0-1 2 0,0-1-1 16,0 2 0-16,0 4 1 0,0 4-2 0,0-4 2 16,-1 1-2-16,0-1-1 0,1-3 3 0,-2 4 0 0,4 0-1 15,-4-4 0-15,2-1 1 0,0 6 1 0,0-5-2 16,0-2 1-16,0-1-4 0,0 1 2 0,-1 1 4 15,1-2-1-15,0 8-4 0,0-5 3 0,0 4 2 16,0-2-4-16,0-4 2 0,-1 0-2 0,1 7-1 16,1-4 2-16,-1 3 6 0,0-2-8 0,-1-1 1 15,1-2 1-15,-2 5 3 0,1-3-4 0,1-3 0 0,0 0 1 16,1 1 2-16,-2 5-2 0,0-4 0 0,1-2-2 16,0 6 4-16,-1-4 0 0,-1 3 0 0,2-4 0 15,2 0-1-15,-4-3-2 0,4 1 2 0,-1-1 2 16,-1 2-1-16,0 0-2 0,0-1 0 0,0 1 8 15,1 0-6-15,0 6 0 0,-1-3-2 0,0-2 3 16,2 5 0-16,-2-3-2 0,1-4 0 0,-1 2 5 16,-1-1-6-16,1-1 2 0,1 2-2 0,-1 5 3 0,0-1-3 15,-1-3 0-15,2-1 0 0,-2-1 4 16,1-3-3-16,-2 3 0 0,2-1 1 0,0-1 0 16,-1 0-2-16,1-2 0 0,-1 3 0 0,1-2 6 15,0-2-6-15,-1 0 1 0,2-3 2 0,-1-3-4 16,-1 10-2-16,1-6 1 0,-2 0 7 0,2-4-4 15,0 8 2-15,0-8 1 0,-1 8-4 0,1-5 2 16,0-3 0-16,0 5 5 0,0-5-5 0,0 0-1 0,0 5-3 16,0-5-6-16,0 0-6 0,0 5-16 15,0-5-18-15,0 0-28 0,0 0-38 0,0 0-48 0,0 0-37 16,0 0-51-16,0 0-57 0,-14-12-336 0,10 2-768 16,-4-8 207-16</inkml:trace>
    <inkml:trace contextRef="#ctx0" brushRef="#br0" timeOffset="3653.9674">158 2056 313 0,'0'0'278'16,"0"0"-28"-16,0 0-29 0,0 0-22 0,0-4-22 0,0 4-15 15,0 0 1-15,0 0-2 0,0 0-5 0,0 0-3 16,0 0-2-16,0 0-6 0,0 0-9 0,2 14-8 16,-1-5-6-16,1 1-10 0,0 7-1 0,-1-2-6 0,1 3-7 15,1 0-5-15,0 1-5 0,-2 0 0 16,2-3-7-16,-1 2-2 0,0 0-5 0,0-2-3 15,1-3-3-15,-2-1-3 0,0-1-3 0,0 0-4 0,1-1-4 16,-2 1-1-16,1-2-8 0,0-1-7 0,0 1 1 0,-1-3-7 16,0 0 0-16,0-2-9 15,2 1 3-15,-2-5-5 0,0 7-1 0,0-7 8 16,0 6-7-16,0-6-7 0,1 5-2 0,-1-5 1 16,0 0-10-16,0 6 14 0,0-6-4 0,1 4 2 15,-1-4 2-15,0 0 4 0,1 4 4 0,-1-4 7 16,0 0 4-16,2 3 3 0,-2-3 2 0,0 0-1 0,0 0 0 15,0 0-3-15,1 3 3 0,-1-3-1 0,0 0-1 16,3 3 0-16,-3-3 1 0,0 0-2 0,0 0-3 16,0 0 1-16,15 1 0 0,-15-1-6 0,15 0-1 15,-8-1-3-15,-7 1-3 0,17-1 1 0,-5-1-5 0,-2 2-1 16,2-3-3-16,9 2-1 0,-3-1-3 16,1 1 2-16,1-2-4 0,2 2 1 0,-2-2-4 0,2 1 3 0,0-2 0 0,2 2-4 15,1 0 1 1,-1-2 3-16,3 2-3 0,-1-2-2 0,-1 1 2 15,1 0-2-15,13-1-3 0,-10 0 1 0,-4-1 4 16,0 4-5-16,0-3 1 0,-3 0 1 0,4 0-1 16,-2 3 0-16,-1-1-1 0,2-2 2 0,0 1-3 0,1 1 2 15,-1-1 1-15,1 1-1 0,0 0 0 0,14-1-5 16,-1 0 0-16,-8-2 0 0,-7 3-4 0,16-2-3 16,-10 2-3-16,8 0-2 0,-8-1 2 0,-5 1-4 15,1 2-4-15,-1-2-1 0,1 0-1 0,-2 2 2 0,1-2 0 16,-2 1-2-16,-1-1 5 0,1 1 2 0,-2 0 1 15,0-2 2-15,-2 1 3 0,0 1 1 0,0-1 0 16,0 1 3-16,1-3-1 0,-2 2 0 0,3 1 0 0,1-1 4 16,-2 1-2-16,1-3 0 0,1 2 2 15,-1 0-1-15,2-3-3 0,-1 4-1 0,-2-1 4 0,0 1-2 16,2-1 2-16,-4 0-1 0,4 2 3 0,-2-3 2 0,0 0-4 16,-5 3 1-16,3 0-2 0,0-3-2 0,1 2 6 0,-4 1-6 15,-1 0 2-15,-3-2 1 0,-1 1-1 0,1 1 5 16,0-2 1-16,0 1-2 0,-1 1 1 0,0-2-2 0,-1 1 4 15,-3 0-2-15,-6 1 1 0,10-1 4 16,-10 1-5-16,9-1 5 0,-9 1 1 0,7-2-2 0,-7 2-1 31,6-1-7-31,-6 1 8 0,8-1-1 0,-8 1-1 16,6-3 0-16,-6 3-3 0,8-1 2 0,-8 1 0 0,8-2 2 16,-8 2-2-16,9-1 1 0,-9 1 1 0,9-2-2 15,-9 2 1-15,9-1 0 0,-9 1 2 16,9-2-4-16,-9 2 4 0,9-1-3 0,-9 1 1 0,8-1-1 15,-8 1-3-15,6-1 2 0,-6 1-1 0,0 0-1 16,11-2 5-16,-11 2-1 0,0 0-1 0,8-1-3 16,-8 1 3-16,0 0-1 0,0 0-1 0,6 0 1 15,-6 0 0-15,0 0 2 0,0 0 0 0,10 0 0 16,-10 0-1-16,0 0 5 0,0 0-3 0,10-2 4 16,-10 2 0-16,0 0 0 0,0 0 4 0,9 0 0 0,-9 0 0 15,0 0 2-15,0 0 2 0,0 0-1 0,8-1 1 16,-8 1 1-16,0 0 2 0,0 0 6 0,0 0 6 15,7 0 1-15,-7 0-2 0,0 0 4 0,0 0-3 16,0 0 0-16,9-1 3 0,-9 1-1 0,0 0-1 16,0 0 3-16,8-2 0 0,-8 2-1 0,0 0-1 0,9-2-3 15,-9 2-1-15,0 0 0 0,7-1-5 16,-7 1-1-16,0 0-2 0,0 0-4 0,7-1-20 0,-7 1-29 16,0 0-45-16,0 0-71 0,0 0-88 0,0 0-94 15,0 0-368-15,0 0-838 0,0 0 226 0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8.0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CF92EA5-2B41-4E47-B44D-EE1E82DFEE8A}" emma:medium="tactile" emma:mode="ink">
          <msink:context xmlns:msink="http://schemas.microsoft.com/ink/2010/main" type="inkDrawing"/>
        </emma:interpretation>
      </emma:emma>
    </inkml:annotationXML>
    <inkml:trace contextRef="#ctx0" brushRef="#br0">-3 62 226 0,'-4'-3'771'16,"4"3"-176"-16,0 0-56 0,24-10 0 0,-4 6-9 0,3-3-32 16,2 2-44-16,15-1-44 0,-1-2-46 0,0 1-39 15,0 1-44-15,0 4-23 0,-11-1-30 0,-6 3-25 16,-2 0-33-16,-6-1-62 0,-3 1-63 0,-2-1-99 16,-4 1-108-16,-5 0-109 0,0 0-130 0,0 0-381 15,0 0-941-15,0 0 253 0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28.4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47B2294-15B7-444F-B149-BC3F1BC66C7C}" emma:medium="tactile" emma:mode="ink">
          <msink:context xmlns:msink="http://schemas.microsoft.com/ink/2010/main" type="inkDrawing"/>
        </emma:interpretation>
      </emma:emma>
    </inkml:annotationXML>
    <inkml:trace contextRef="#ctx0" brushRef="#br0">83 0 255 0,'8'6'613'0,"0"1"-57"0,4 5-26 15,1 4-37-15,-2 4-23 0,7 11-26 0,-3 4-30 16,-1 1-31-16,8 40-22 0,-12-23-28 0,-5-10-31 16,-1 35-29-16,-6-24-23 0,-4-13-26 0,-1 1-22 0,-4 2-19 15,-12 27-25-15,1-24-58 0,6-16-91 0,-5 3-110 0,1-3-127 0,-8 2-123 16,-3-8-463-16,13-8-976 0,0-3 262 0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4.8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1B93B35-7696-4928-B27D-C3FB73590FA0}" emma:medium="tactile" emma:mode="ink">
          <msink:context xmlns:msink="http://schemas.microsoft.com/ink/2010/main" type="inkDrawing"/>
        </emma:interpretation>
      </emma:emma>
    </inkml:annotationXML>
    <inkml:trace contextRef="#ctx0" brushRef="#br0">0 112 303 0,'0'0'385'0,"4"2"-59"0,-4-2-45 0,0 0-19 0,0 0-16 16,1 5-12-16,-1 1-13 0,1 2-8 0,0 2-3 15,-1 10-7-15,1-2-5 0,-3 2-7 0,4 4-11 16,0-4-8-16,-2 3-6 0,1 0-11 0,0-1-11 16,0 1-15-16,-1-1-12 0,2-2-13 0,0-1-9 0,-2 1-7 15,1-4-8-15,1-4-12 0,-1-2-5 0,0-3-8 16,-1 1-4-16,1-2-8 0,-1-2-8 0,0 0-5 16,2-1 0-16,-2-1-7 0,0-2-10 0,0 0-21 15,0 0-26-15,0 0-26 0,0 0-13 0,1-15-15 0,-1-3-11 16,-1 1-7-16,1-7-7 0,0-11 9 0,-2 0 10 15,0-2 6-15,1 1 10 0,-2 1 14 0,3 8 17 16,1 4 27-16,1 2 20 0,-2-1 32 16,3 3 22-16,1 0 13 0,-1 1 16 0,2 2 15 15,-3 3 11-15,2 1 8 0,1 4 7 0,-1-1-4 16,2 0-4-16,-2 3-7 0,-3 1-9 0,3 1-11 16,0 0-13-16,-2 3-6 0,1-1-1 0,-3 2 0 15,0 0 0-15,7 6 0 0,-4-1-6 0,-1 12-6 16,-2 3-8-16,-2 1-24 0,-3 1-42 0,-1 1-51 15,-2-2-57-15,0 1-50 0,0-2-53 0,-4-2-48 0,3-1-43 16,1-6-50-16,-1-3-221 0,4-3-708 0,0-4 193 16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5.23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A5DA9DC-5231-463B-BDBB-6A713386018B}" emma:medium="tactile" emma:mode="ink">
          <msink:context xmlns:msink="http://schemas.microsoft.com/ink/2010/main" type="inkDrawing"/>
        </emma:interpretation>
      </emma:emma>
    </inkml:annotationXML>
    <inkml:trace contextRef="#ctx0" brushRef="#br0">285 9 226 0,'-5'-4'523'0,"1"2"-84"0,4 2-48 0,-8-1-52 0,-3-1-23 16,-1 6-29-16,-6 4-42 0,-3 3-14 0,-9 12-18 15,0 5-13-15,2 3-16 0,4 4-2 0,-12 33 2 0,13-22-3 16,10-8-15-16,5 0-11 0,0 4-13 0,3-2-8 31,4 0-13-31,1-1-5 0,5-2-9 0,5-1-9 16,0-1-7-16,2-8-13 0,-1-5-18 0,1-3-35 0,3-1-34 15,1-3-53-15,0-1-58 0,3-4-74 0,0-3-84 16,3-5-105-16,-3-2-220 0,5-3-724 0,0-4 197 16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5.5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27669AC-C8F0-4392-96C8-3520A0DB782F}" emma:medium="tactile" emma:mode="ink">
          <msink:context xmlns:msink="http://schemas.microsoft.com/ink/2010/main" type="inkDrawing"/>
        </emma:interpretation>
      </emma:emma>
    </inkml:annotationXML>
    <inkml:trace contextRef="#ctx0" brushRef="#br0">191 2 483 0,'0'0'408'0,"0"0"-53"0,-3-3-44 0,3 3-26 0,0 0-37 0,-6-2-17 16,6 2-20-16,-15 4-9 0,4-1-13 0,-6 4-15 16,1 3-12-16,0 1-12 0,0 1-12 0,-1 4-5 15,2 1 1-15,3 2-6 0,0-3-6 0,2 3-4 16,2 0-3-16,0 0-5 0,3-1-2 0,2 1-13 16,1-5-4-16,5 3-4 0,-2-3-4 0,4-3-9 15,0 0-19-15,1-2-20 0,0-1-30 0,3 0-36 0,1-1-55 0,6-1-54 16,0-3-73-16,5-3-96 0,-4-3-276 0,2-2-702 15,2-4 191-15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5.8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6C7006D-A013-4260-9BFA-6A512CD4F1B4}" emma:medium="tactile" emma:mode="ink">
          <msink:context xmlns:msink="http://schemas.microsoft.com/ink/2010/main" type="inkDrawing"/>
        </emma:interpretation>
      </emma:emma>
    </inkml:annotationXML>
    <inkml:trace contextRef="#ctx0" brushRef="#br0">66 30 705 0,'0'0'480'15,"-5"1"-83"-15,5-1-53 0,0 0-45 0,-4 4-33 0,4-4-19 16,0 0-23-16,0 0-15 0,4 10-20 0,1-7-13 15,3 2-12-15,1 0-13 0,1-3-10 0,-1 1-13 16,1 0-13-16,1-3-8 0,-2 3-10 0,-2-2-6 16,-2-1-5-16,-5 0 2 0,11 1-1 0,-11-1 3 0,0 0-7 15,9-3-19-15,-9 3-20 0,0 0-25 0,0-6-33 16,0 6-38-16,-10-6-37 0,-1 1-36 0,-5-2-33 16,-3 0-30-16,-3-1-36 0,4 2-38 0,-1 0-30 15,0 1-211-15,0-1-604 0,8 0 164 16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6.24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DE6E571-F162-4010-AAD6-B29B5F042905}" emma:medium="tactile" emma:mode="ink">
          <msink:context xmlns:msink="http://schemas.microsoft.com/ink/2010/main" type="inkDrawing"/>
        </emma:interpretation>
      </emma:emma>
    </inkml:annotationXML>
    <inkml:trace contextRef="#ctx0" brushRef="#br0">46 27 321 0,'0'0'499'15,"0"0"-81"-15,0 0-52 0,-11 0-55 0,11 0-43 16,0 0-30-16,0 0-29 0,0 0-24 0,-5 3-20 16,5-3-8-16,-2 10-8 0,-2-2-9 0,0 2-9 0,2-1-9 15,-1 1-9-15,0-2-9 0,1 3-12 0,-2 0-5 16,3-3-6-16,0 1-11 0,1-1-7 0,-2-2-3 15,1-2-5-15,1 1 10 0,0-5 13 0,-1 5 4 16,1-5-1-16,0 0-4 0,0 0-6 0,6 1-6 16,-6-1-10-16,13-10-2 0,1-2-7 0,-1-4-4 15,1-1-6-15,-2 3-1 0,2-3 1 0,-1 2 17 0,-6 4 9 16,1 1 20 0,-2 3 5-16,2 0 0 0,-4 2-6 0,-2 0-7 0,2 1-7 15,-2 1-13-15,-2 3-4 0,4-1-13 0,-4 1-8 16,0 0-5-16,5 12-19 0,-4-3-30 0,2 7-45 15,-1 2-52-15,3 0-49 0,0 1-54 0,-1-3-47 0,2-1-49 16,0-4-52-16,-1-3-236 0,2-2-735 0,-1-1 199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6.81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0A6EE5D-2BB3-4063-97C9-4C7DC7BFFDF0}" emma:medium="tactile" emma:mode="ink">
          <msink:context xmlns:msink="http://schemas.microsoft.com/ink/2010/main" type="inkDrawing"/>
        </emma:interpretation>
      </emma:emma>
    </inkml:annotationXML>
    <inkml:trace contextRef="#ctx0" brushRef="#br0">43 0 268 0,'-5'2'331'0,"5"-2"-47"0,-5 4-30 0,3-2-22 0,2-2-20 16,-4 6-11-16,1-5-10 0,3-1-5 0,-5 8-7 15,4-4-14-15,-1 0-10 0,2-4-11 0,-3 8-13 16,0-4-3-16,3-1-13 0,-1 3-1 0,1-6-3 15,1 8-19-15,-1-8-4 0,2 7-7 0,0-3-7 0,0 0-8 16,-2-4-16-16,6 6-23 0,-4-3-19 0,-2-3-25 16,8 3-22-16,-4-3-23 0,-4 0-20 0,9 0-10 15,-9 0-2-15,10-3 10 0,-5 0 8 0,-2 1 14 16,2-4 27-16,3-1 24 0,-5 1 28 0,2-2 34 16,0 2 33-16,-2 2 43 0,-1-1 37 0,1 0 30 15,-1 1 18-15,0 0 13 0,0 1 9 0,-2 3-10 0,3-5-15 16,-3 5-16-16,0 0-19 0,2-2-13 0,-2 2-3 15,0 0-2-15,3 13-5 0,-2 6-3 0,-2 5-3 16,-1 11-9-16,2 4-12 0,-2 3-8 0,1 4-2 16,-2-1-17-16,1 30-9 15,-3-28-8-15,1-13-9 0,1 1-8 0,2-6-4 16,-2-6-4-16,1-1-6 0,-1-2-4 0,1 0-5 16,-1-4-4-16,-1-3-2 0,0-2 0 0,0-3-4 15,2-2-5-15,-3-1-18 0,1-2-44 0,-1-2-76 0,5-1-88 16,0 0-105-16,-16-10-103 0,6-9-93 0,2-1-329 15,2-17-998-15,1-5 269 0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7.0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E7AC1F1-ED28-419D-9123-37F0754D93A4}" emma:medium="tactile" emma:mode="ink">
          <msink:context xmlns:msink="http://schemas.microsoft.com/ink/2010/main" type="inkDrawing"/>
        </emma:interpretation>
      </emma:emma>
    </inkml:annotationXML>
    <inkml:trace contextRef="#ctx0" brushRef="#br0">73 34 719 0,'0'0'435'15,"-4"3"-30"-15,4-3-28 0,0 0-28 0,0 0-32 0,0 0-43 16,0 0-27-16,0 0-24 0,0 0-22 16,0 0-18-16,0 0-20 0,0 0-15 0,20-7-15 0,-16 6-15 15,0-2-18-15,-3 0-30 0,2 0-26 0,-2-1-23 16,-1 4-22-16,-3-8-21 0,0 5-12 0,-1 0-2 16,4 3 3-16,-10-2 4 0,0 2-1 0,1 0 5 15,1 1-1-15,2 2 12 0,-3 1 15 0,2 0 8 16,-1 2 21-16,0 2 14 0,4 0 12 0,-1 1 14 15,1 1 11-15,2 0 4 0,0 3 6 0,4 4-2 0,0-2-4 16,2-1-3-16,3 2-10 0,-1-4-8 0,2-2-4 16,-2-1-9-16,3-1-27 0,0-1-43 0,7 1-58 15,-1-3-70-15,4-2-91 0,-1-5-102 0,-1 1-273 0,2-4-733 16,1-3 200-16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7.2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A65AFAB-F4AB-4D5C-B78D-458AEC280C00}" emma:medium="tactile" emma:mode="ink">
          <msink:context xmlns:msink="http://schemas.microsoft.com/ink/2010/main" type="inkDrawing"/>
        </emma:interpretation>
      </emma:emma>
    </inkml:annotationXML>
    <inkml:trace contextRef="#ctx0" brushRef="#br0">67 0 477 0,'-11'1'413'15,"0"-1"-57"-15,3 1-35 0,3 1-34 0,-1 0-43 16,1 1-16-16,0 0-30 0,1 0-16 0,0 0-10 16,1 1-9-16,1 0-20 0,1-1-2 0,-1 2 5 0,2-2-3 15,0 2 8-15,2-1 11 0,0 1 3 0,1 0 2 16,3 2 3-16,0 0-6 0,1 1-8 0,0-1-13 15,1-1-15-15,-1 2-12 0,1-1-11 0,-1 1-9 16,0 1-8-16,-1-1-22 0,-3 3-24 0,-2 0-44 0,-1 5-83 16,-3-2-87-16,-4 1-104 0,0-2-104 0,2-4-256 15,-1-3-762-15,1-2 206 0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9:34.89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4B73BFF-CC12-43B4-93D4-87280EFDBEF7}" emma:medium="tactile" emma:mode="ink">
          <msink:context xmlns:msink="http://schemas.microsoft.com/ink/2010/main" type="writingRegion" rotatedBoundingBox="9831,5504 15257,5548 15231,8650 9805,8605"/>
        </emma:interpretation>
      </emma:emma>
    </inkml:annotationXML>
    <inkml:traceGroup>
      <inkml:annotationXML>
        <emma:emma xmlns:emma="http://www.w3.org/2003/04/emma" version="1.0">
          <emma:interpretation id="{A3CF16C7-A767-41C5-A4DE-58F5EFD2098B}" emma:medium="tactile" emma:mode="ink">
            <msink:context xmlns:msink="http://schemas.microsoft.com/ink/2010/main" type="paragraph" rotatedBoundingBox="10944,5513 15257,5548 15242,7351 10929,73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AFCD62-6489-4C35-A586-0E03C67ABFD4}" emma:medium="tactile" emma:mode="ink">
              <msink:context xmlns:msink="http://schemas.microsoft.com/ink/2010/main" type="line" rotatedBoundingBox="10944,5513 15257,5548 15242,7351 10929,7315"/>
            </emma:interpretation>
          </emma:emma>
        </inkml:annotationXML>
        <inkml:traceGroup>
          <inkml:annotationXML>
            <emma:emma xmlns:emma="http://www.w3.org/2003/04/emma" version="1.0">
              <emma:interpretation id="{2428B91B-2445-427D-91A0-FECB93DBAAE2}" emma:medium="tactile" emma:mode="ink">
                <msink:context xmlns:msink="http://schemas.microsoft.com/ink/2010/main" type="inkWord" rotatedBoundingBox="10944,5513 15257,5548 15242,7351 10929,7315"/>
              </emma:interpretation>
              <emma:one-of disjunction-type="recognition" id="oneOf0">
                <emma:interpretation id="interp0" emma:lang="en-US" emma:confidence="0.5">
                  <emma:literal>fern-resets</emma:literal>
                </emma:interpretation>
                <emma:interpretation id="interp1" emma:lang="en-US" emma:confidence="0">
                  <emma:literal>fern-results</emma:literal>
                </emma:interpretation>
                <emma:interpretation id="interp2" emma:lang="en-US" emma:confidence="0">
                  <emma:literal>fen-results</emma:literal>
                </emma:interpretation>
                <emma:interpretation id="interp3" emma:lang="en-US" emma:confidence="0">
                  <emma:literal>ferns-results</emma:literal>
                </emma:interpretation>
                <emma:interpretation id="interp4" emma:lang="en-US" emma:confidence="0">
                  <emma:literal>fun-results</emma:literal>
                </emma:interpretation>
              </emma:one-of>
            </emma:emma>
          </inkml:annotationXML>
          <inkml:trace contextRef="#ctx0" brushRef="#br0">12324 1789 379 0,'-3'5'198'15,"3"-5"-12"-15,0 0 1 0,0 0 3 0,-3 3 3 16,3-3 3-16,0 0-3 0,0 0-5 0,0 0-6 15,0 0-7-15,0 0-8 0,0 0-14 0,-1 2 4 0,1-2-23 16,0 0 0-16,0 0-22 0,0 0-8 0,0 0-8 16,0 0-11-16,0 0-1 0,0 0-7 0,0 0 2 15,0 0-21-15,-3 6 11 0,3-6-4 0,0 0-2 16,0 0-2-16,0 0 2 0,0 0-3 0,0 0 14 16,0 0 10-16,0 3 5 0,0-3 3 0,0 0 9 15,0 0 0-15,0 0 5 0,4 4 0 0,-4-4-6 16,6 1 3-16,-1 0-6 0,-5-1 0 0,17 0-3 0,-6 0-7 15,6 2-4-15,2-4-11 0,3 2 0 0,-1-2-6 16,1 2-4 0,-1-2-11-16,3 0-2 0,1 1-6 0,0 0-6 0,0 0-2 15,15-4-6-15,-11 4-1 0,13-1-5 0,-11 1 1 16,8 0-4-16,-8-2-5 0,8 2 10 0,1-1-11 0,-2 1-2 16,1-2-2-16,-8 2-1 0,10-1-1 0,-12 2 0 15,-5-3-1-15,-1 1 0 0,0-1-2 0,-1 1 0 16,-5 2 2-16,-1-2 0 0,-6 1-3 0,-2 0 6 15,0 0-3-15,-2 0-2 0,-1 1 2 0,-5 0 3 0,7-2 2 16,-7 2-6-16,6-1-17 0,-6 1-30 0,0 0-30 16,0 0-34-16,0 0-47 0,0 0-35 15,0 0-37-15,0 0-44 0,0 0-45 0,-10-7-60 0,10 7-255 16,-12-3-755-16,6 2 204 0</inkml:trace>
          <inkml:trace contextRef="#ctx0" brushRef="#br0" timeOffset="314.1059">13053 1659 277 0,'0'0'449'0,"0"0"-51"0,0 0-34 0,0 0-33 0,0 0-27 0,0 0-18 16,0 0-18-16,0 0-4 0,0 0-7 0,0 0-12 15,0 0-5-15,21-1-6 0,-10-1-10 16,0 2-12-16,8 2-3 0,0-1-12 0,-4 2-9 0,5 2-8 0,-2 3-12 16,-1 1-7-16,0 2-4 0,-2-1-2 15,-3 5-11-15,0-1-4 0,-4 4-10 0,-2 2-11 0,-5-1-12 16,-3 3-13-16,-2-1-9 0,-1 1-9 0,-4 0-25 16,-5 9-37-16,5-6-42 15,-2-6-43-15,1 0-44 0,-2-3-48 0,3 2-43 16,-1-9-45-16,-1 6-46 0,2-7-47 0,0-3-53 15,2-3-272-15,2-2-804 0,5 0 217 0</inkml:trace>
          <inkml:trace contextRef="#ctx0" brushRef="#br0" timeOffset="-27515.4394">11003 984 526 0,'3'-2'295'16,"-3"2"-36"-16,0 0-24 0,0 0-17 0,7-1-27 15,-7 1-6-15,0 0-12 0,0 0-10 16,0 0-7-16,0 0-9 0,0 0-14 0,4-2-10 0,-4 2-4 16,0 0-11-16,0 0-4 0,0 0-12 0,0 0 0 15,0 0-8-15,-27 6-6 0,16-3 4 0,-1 0-9 16,-5 1 6-16,-2 2-2 0,2 1-1 0,-2-2 0 15,1 0 2-15,-1 2-5 0,0-2-1 0,1 1 1 16,1 1-4-16,1-3 2 0,4 1-1 0,2-2-3 0,-7 3-4 16,4 1-2-16,0-1-2 0,-4-2-4 0,0 5-6 0,1-2-10 0,3 1 3 0,-4 1 1 31,1 2-5-31,1-1-6 0,0-1-1 0,1 3-3 16,1 0-1-16,0 1 0 0,2-3 0 0,-2 2-4 15,4 0-3-15,-1-4-1 0,4 1 2 0,0-2-2 16,-1 3-1-16,-2 4 0 0,3-1-4 0,2-2 5 0,-1-1-1 15,1 1-2-15,-2 4-1 0,1-2 2 0,0 5 0 16,1-3 1-16,0 2-1 0,0 0-1 0,2 1 4 16,-1-2-1-16,1-2-6 0,0 3 2 0,0-3 1 15,1-3-5-15,-1-1 2 0,2 2-3 0,-1-2-3 16,1 6 3-16,-1-4-3 0,1-1 3 0,1 6-3 16,-1-3-2-16,0-3 1 0,1-2 1 0,-1 2-3 15,-1-1 1-15,2 2 0 0,-1-2-3 0,2 1 3 0,-1-1 0 16,-1 1-2-16,1 0 1 0,0-1 0 0,1 0 0 15,-2 1 0-15,1 0-2 0,-1 0 1 0,0-1 0 16,0 0-5-16,0 1 6 0,1-1 0 0,-1 2 1 16,0-2-2-16,-1 8 2 0,2-2-3 0,-1-3 2 15,0-2-1-15,0 1 0 0,0-2-1 0,0 0 0 0,1 1 1 16,-1-1 0-16,2-1-1 0,-1 1 0 0,-1 0 1 16,1 0 0-16,0 0 0 0,2 0 0 0,-2-1 2 15,2 1 3-15,-1 0 2 0,1 1 1 0,-2-2-4 16,2 3 3-16,-1-2-3 0,2 6-1 0,1 1 4 0,-3-5-5 15,1 0 2-15,0-2-1 0,-1 0-4 0,4 6 3 16,-2-3 0-16,1-2-2 0,-2 0 1 0,1-1 0 16,0 1 0-16,1-1-3 0,1 6 2 0,-1-4-2 15,0-3-1-15,-1 0 1 0,0 1 4 0,1-1-5 16,-1-1 3-16,1 1-1 0,0 0 0 0,-1-2-1 16,1 1 3-16,0 0 1 0,0 0-3 0,0 0 0 15,0-1 5-15,2 0-6 0,-2 1 1 0,1 0-4 0,0 0 3 16,2 0 0-16,-2-1 2 0,2 0-2 0,1 0 1 15,-2 2 2-15,2-1 2 0,-1 0-1 0,0 0-2 16,-2-1 0-16,3 2 4 0,-2-2-1 0,1 1 0 16,1-1 0-16,-2 1 3 0,2-1 0 0,-1 0-2 0,1 1 5 15,-1-1-9-15,1 2 4 0,-1-3 0 0,0 2 0 16,2-1-2-16,-1 0 1 0,1-1 3 0,0 1-2 16,0 1 0-16,5 2 1 0,-3-2-1 0,0-1-3 15,-2-1 0-15,-1 0 1 0,2-1-1 0,-2 1 0 16,1 0 2-16,0 0-5 0,1 0-1 0,-1 0 1 15,-2 0 6-15,3-2-4 0,-3 3-1 0,4-1 0 16,-2-2-1-16,1 2-2 0,-2-2 2 0,1 2-4 0,0-2-3 16,-2 1 1-16,2-1-1 0,2 1 2 0,-3-1-3 15,2-1 1-15,-1 1 4 0,1-1-4 0,6 1 0 16,-3 0 0-16,-2-2-2 0,-1 1 1 0,-1-1 1 0,0-1-2 16,3 2 8-16,-3-2-3 0,1 1-4 0,0-2 3 15,7 2-2-15,-3-1 0 0,-1 1 3 0,-2-2-2 16,-1 1-1-16,1-1 3 0,-1 0-4 0,1-1 1 15,1 1-1-15,6 0 2 0,-3 0-4 0,-4 0 5 16,-1-2-4-16,2 1 4 0,6-1-3 0,-5 1-2 16,0 1 1-16,-4 0 0 0,2-2-4 0,-1 1 0 0,-1-1-5 15,0 1 3-15,2 1-3 0,-2-2 2 0,1 1-2 16,-1-1-2-16,-1 1 1 0,2-2 0 0,-1 2-1 16,1-1 3-16,2-1 3 0,-2 0-3 0,2 0-3 15,-1 1 3-15,5-3-4 0,1-1 3 0,-3 3 2 16,-2-1-1-16,7-1 2 0,-7 2 2 0,-2-1 0 15,-1 2 1-15,2-2 2 0,-3 0-2 0,1 2 4 16,-2-2 1-16,3 0 3 0,-1 0-3 0,-3 2 4 0,1 0-3 16,0-3 1-16,1 1 1 0,1 1 1 0,0-1 1 15,-1-2 0-15,2 0-2 0,-1 0-1 0,0 1 3 16,9-4-2-16,-3 1 3 0,-2 1-2 0,-3 1 2 16,1 1-3-16,-1-1 3 0,-2 0-2 0,0 0 3 15,2 0 2-15,-2 0 2 0,0 0-2 0,0-2-1 16,0 2 3-16,-3-3-3 0,4 2 5 0,-2 1 1 0,-1-2-6 15,0-1 5-15,0 1 1 0,-1 0-3 0,1 0 0 16,0 0 2-16,0 0-2 0,-2 0 0 0,3 1-2 16,-3-1 1-16,1 0-2 0,1 0 2 0,-2 0-2 15,1 0-1-15,0 0 5 0,-1 1 4 0,-2-2 2 16,2 1 2-16,0 0-1 0,0-1 1 0,2 1 0 16,-2-3 1-16,0 2-1 0,1-7 1 0,-1 5 1 15,0 1 0-15,-1 1-1 0,0 0-2 0,1 0 1 0,-1 0-2 16,-2 1 3-16,3-2 6 0,-2 1 1 0,-1 0 9 15,0 0-5-15,1 0 6 0,0-1-3 0,1 1 5 16,-1-1-2-16,-1-1 1 0,1 1-1 0,1-5-3 16,-2 1-4-16,1 2-3 0,-1-4 0 0,1-2-4 15,-1 0-6-15,2 1 2 0,-2 0-2 0,-3-1 2 16,2 1-1-16,1 1-2 0,-1-1-2 0,-1 3 2 16,0 2 9-16,0 1-1 0,0-6 0 0,-1 4 3 0,-1-4-1 15,2 6 1-15,-1-1 1 0,0 2 2 0,0 1 1 16,-1 0-5-16,2-1 1 0,-2 1-4 0,1-1 2 15,-1 0-4-15,1 1 0 0,-1-2-5 0,-1 1-1 16,2 1 1-16,-2-1-4 0,2-1 0 0,-1 0 1 16,-1 3-2-16,0-1-1 0,0-2 1 0,0 3-1 15,1-2-4-15,-2 2 2 0,1-2-4 0,-1 0 6 16,1 1-2-16,0 0 4 0,-1 0-5 0,-1 1-8 0,0-1 13 16,1 0-8-16,-1 1 7 0,-1-2-6 0,1 0 1 15,-4-3 1-15,2 1-1 0,1 2 0 0,0 1-3 16,0 0 4-16,-1 1 0 0,3-2-3 0,-2 1 7 15,-1 0-12-15,0 1 7 0,0-1-3 0,1 0-3 16,-3 1 4-16,2 0-1 0,-5-4-1 0,2 2 3 16,1 2-3-16,3 0 0 0,-2 0 13 0,0 0-12 0,0 0 3 15,-1 1-2-15,-4-6 1 0,3 4-2 0,-4-3-1 16,3 2 5-16,1 3-3 0,2-1 0 0,0 1-2 16,-2-1 5-1,1 2-1-15,0-3-1 0,0 4-2 16,1-2 1-16,-1 0 0 0,1 2 0 0,-1-2-3 15,1 0 1-15,-1 1 3 0,-1 1 0 0,1 0-4 0,1-1 7 16,-1 0 2-16,1 2-6 0,-1-2-1 0,1 0 1 16,0 2-3-16,0-1 1 0,-1 1-4 0,0-1 5 15,0 1 2-15,1-1 2 0,-3 1-6 0,3-1 4 16,-1 1-2-16,-1-1 13 0,1 1-17 0,-1-1 5 16,2 0-4-16,-4 0 1 0,2 1 7 0,1 0-4 15,-1 0-1-15,0-2 0 0,1 2 2 0,-1 1 0 0,1-1-2 16,0 1 4-16,-1-3-5 0,2 4 1 0,0-2 4 15,0 1-1-15,-1 0-1 0,-1 0 2 0,0 0-3 16,1-1-2-16,2 1 4 0,-2 0-4 0,1 0 3 16,-1 0 1-16,0-1-3 0,-1 1-1 0,2-2 1 15,1 4 11-15,0 0-12 0,-1-4 6 0,-2 1-6 16,0 3 1-16,0-1 5 0,1-1-5 0,-1 0-3 16,0 0 5-16,-1-1 8 0,1 2-7 0,-2-1-5 0,3 0 0 15,-4 1 3-15,3-1 1 0,-1 1-2 0,1-1-1 16,0-2 4-16,-1 5-1 0,0-2-3 0,2-1 7 15,0 0-1-15,-1 2-8 0,0-2 5 0,-2 1-1 16,2 0 0-16,0 0 1 0,0 0-3 0,1-1 8 16,2 2-8-16,-1-1 5 0,-1 0-2 0,9 2-4 15,-14-3 3-15,14 3-2 0,-13-1 3 0,3 0 2 16,1 1-7-16,9 0 4 0,-16-1-2 0,6 1 3 0,-1 0-4 16,11 0 1-16,-23 0 3 0,12 1-1 0,-2 0 2 15,-4 2-5-15,2 0 1 0,-2 0-1 0,0 0 8 16,-2 1-8-16,0 2-6 0,2-2-7 0,-3 2-13 15,0 0-11-15,-1 1-21 0,-2 1-20 0,3 0-25 0,-2-1-27 16,0 0-32-16,5 4-27 0,0-2-29 0,2 1-43 16,-2-1-33-16,7 1-51 0,0-4-284 15,2 2-759-15,2-3 206 0</inkml:trace>
          <inkml:trace contextRef="#ctx0" brushRef="#br0" timeOffset="-26723.0607">10660 1319 645 0,'0'0'417'16,"0"0"-21"-16,0 0-21 0,0 0-21 0,0 19-13 15,-1 0-12-15,-1 3-17 0,1-1-15 0,0 3-17 0,1 0-16 16,-1-1-15-16,2 1-20 0,-1-1-23 15,0-1-17-15,-1-2-17 0,2-1-20 0,-2 1-13 0,2-5-17 16,0-1-14-16,-2-4-8 0,2-1-13 0,-1-1-21 16,1-1-44-16,-1-2-42 0,0-1-55 0,0-4-49 15,0 7-55-15,0-4-67 0,0-3-84 0,0 0-342 16,0 0-808-16,0 0 218 0</inkml:trace>
          <inkml:trace contextRef="#ctx0" brushRef="#br0" timeOffset="-26269.9341">10811 1558 379 0,'-9'-1'368'15,"9"1"-50"-15,0 0-43 0,0 0-33 0,0 0-27 16,0 0-20-16,-7 0-10 0,7 0-2 0,0 0 3 16,0 0-16-16,-7 6 7 0,6-3-21 0,1-3-17 15,-2 8 9-15,0-4-29 0,0-1-3 0,1 2-13 0,1-5-4 16,-2 8-15-16,2-3 5 0,0-5-17 0,-1 6-3 15,1-2-3-15,0-4 3 0,1 6 7 0,-1-6 5 16,2 2-3-16,-2-2-5 0,0 0-5 0,0 0-7 16,0 0-6-16,0 0-7 0,13-5-10 0,-9 2 3 15,4-3-7-15,-1-2-3 0,0 0-5 0,1 1-4 0,-1 1-3 16,-2 0-4-16,0 2 5 0,-1-1-13 0,0 3 9 16,-1-1-10-16,-3 3-1 0,6-3 2 0,-6 3 1 15,5 0-3-15,-5 0 0 0,0 0-3 0,7 6 2 16,-4-3-1-16,0 2 2 0,-1-1 1 0,1 1-4 0,2 4 0 15,-3-1 1-15,1-2-23 0,0 2-50 0,1 1-56 16,-1-2-58-16,-2-1-69 0,2-4-80 0,-3-2-230 0,5 7-677 16,-5-7 185-16</inkml:trace>
          <inkml:trace contextRef="#ctx0" brushRef="#br0" timeOffset="-25745.4408">10993 1560 739 0,'0'-4'568'15,"0"4"-100"-15,0 0-53 0,7-7-42 0,3 1-37 16,6-2-41-16,0 1-38 0,1 2-37 0,-2 2-62 16,-1-1-85-16,-3 2-79 0,-3 1-94 0,-3 0-94 15,2-2-297-15,-1 2-591 0,-6 1 162 0</inkml:trace>
          <inkml:trace contextRef="#ctx0" brushRef="#br0" timeOffset="-25911.2943">11066 1708 356 0,'0'0'414'0,"0"0"-48"0,0 0-37 0,0 0-20 0,0 0-19 16,0 0-13-16,0 0-4 0,0 0-21 0,0 0-5 15,0 0-11-15,4-12-15 0,-3 3-13 0,-1-8-19 16,0-1-10-16,0-2-12 0,-1-3-15 0,0-11-13 15,-4-1-14-15,2-1-10 0,0 1-7 0,0 8-3 0,0 5-5 16,1 0 9-16,-1 4-12 0,1-1-4 0,1 6-3 16,-1 3-7-16,1 1-6 0,1 3-3 0,-1 0-10 15,1 1-8-15,0 1-7 0,1 1 2 0,2-1-10 16,-1 0-6-16,1 1-2 0,2-2-2 0,-5 5 0 16,10-4-12-16,-5 2 2 0,5-1-6 0,-2 2-1 0,3 1-4 15,-2 0-22-15,0 1-45 0,-1 2-54 0,-1 1-69 0,1 4-64 16,-3-1-77-16,-1 2-98 0,-1 2-258 15,-4-2-811-15,1 0 218 0</inkml:trace>
          <inkml:trace contextRef="#ctx0" brushRef="#br0" timeOffset="-25207.9533">11257 1538 606 0,'0'0'352'0,"0"0"-33"0,0 0-27 0,0 0-28 0,0 0-12 0,0 0-13 15,0 0-23-15,0 0 13 0,0 0-9 0,0 0-8 16,0 0-7-16,11-7-9 0,-11 7-13 0,0 0-10 15,6-3-13-15,-6 3-13 0,7 0-13 0,-7 0-15 16,5-3-10-16,-5 3-13 0,7-2-9 0,-7 2-9 16,7-2-8-16,-3 1-9 0,-4 1-11 0,6-4-24 0,-6 4-25 15,4-3-26-15,-4 3-9 0,3-4-25 0,-3 4-16 16,0-4-5-16,0 4 3 0,-2-5-5 0,2 5-2 16,-5-4 6-16,1 2 5 0,-2 0 8 0,6 2 5 15,-11-1 4-15,5 1 7 0,-3 1 7 0,2 2 6 16,-1-2 9-16,8-1 14 0,-11 3 13 0,6 1 11 15,-3 1 2-15,2 0 12 0,2 0 10 0,0-1 10 16,3 2 11-16,0 2 7 0,1 2 9 0,2-2 8 0,0 3-1 16,3-1 1-16,0 1-3 0,2 3-5 0,3 1-7 15,-2-3-7-15,2-3-5 0,-2-1-6 16,4 4-3-16,-1-3-9 0,-2 0-27 0,1-3-40 0,-1 1-57 16,1-2-57-16,-1-1-70 0,2-2-77 0,-4-1-301 15,5-1-713-15,-3-1 194 0</inkml:trace>
          <inkml:trace contextRef="#ctx0" brushRef="#br0" timeOffset="-24543.346">11394 1653 341 0,'0'0'453'0,"0"5"-51"0,0-5-22 0,0 0-22 0,0 0-21 16,0 0-14-16,10 0-15 0,-10 0-19 0,0 0-15 15,14-5-16-15,-9 4-21 0,1-2-21 0,-2 1-20 16,1-1-23-16,2-1-19 0,-4 2-13 0,2-3-17 0,3 0-19 16,-4-1-26-16,0 0-30 0,-1 1-34 0,0-3-34 15,-1-2-39-15,-2 3-28 0,1 0-20 16,-2 2-18-16,-1-3-8 0,-1 1-13 0,0 0-1 0,-1 1 5 16,2 1 13-16,0 0 13 0,-1 2 10 0,1-2 12 15,-1 2 17-15,1 0 21 0,-1 1 24 0,3 2 23 16,-3-5 19-16,3 5 13 0,-3-5 14 0,3 5 2 15,0 0 15-15,-1-3 23 0,1 3 14 0,0 0 16 0,0 0 5 16,0 0 1-16,0 0-1 0,0 0 0 16,0 0-4-16,21 6-7 0,-13-1-6 0,1 0-8 15,1 0-4-15,0 0-8 0,-1 0-9 0,0 1-7 0,1 2-7 16,-1-2-5-16,0 1-7 0,-2-1 2 0,0 2-14 16,0-1-25-16,-4-1-37 0,2 1-53 0,-1-3-47 15,0 1-44-15,-2-2-46 0,1 1-45 0,-1-2-51 16,-2-2-258-16,0 0-692 0,8 4 188 0</inkml:trace>
          <inkml:trace contextRef="#ctx0" brushRef="#br0" timeOffset="-23860.0134">11702 1547 525 0,'0'0'546'0,"0"0"-59"0,0 0-42 0,0 0-50 0,0 0-42 16,0 0-39-16,0 0-35 0,0 0-33 0,0 0-24 16,0 0-26-16,0 0-19 0,0 0-20 0,0 0-15 0,0 0-14 15,0 0-16-15,0 0-12 0,0 0-12 0,0 0-22 16,0 0-31-16,18-5-27 0,-18 5-36 15,0 0-26-15,0 0-23 0,2-4-16 0,-2 4-12 0,0 0-6 16,-3-5 0-16,3 5-3 0,-8-5 11 0,3 3 12 16,1 1 7-16,4 1 11 0,-9-1 5 0,3 0 11 15,6 1 14-15,-10 0 19 0,10 0 15 0,-7 1 17 16,7-1 7-16,-7 1 8 0,7-1 11 0,0 0 8 0,-6 5 7 16,5-3 16-16,-1 1 5 0,1 2 9 0,1-1 1 31,1 1 10-31,3 4-6 0,-1-2 1 0,0-1-9 15,1 2-6-15,4 0-5 0,-2-1-5 0,2 0-3 16,-1 1-7-16,2-3-5 0,0 0-2 0,1-1-11 16,-1 0-17-16,2-1-9 0,-4-1-17 0,3-1-22 0,-2 0-15 0,-1-1-23 0,-7 0-18 0,13-2-5 15,-9 1-6-15,1-1-6 0,1 1 8 0,-2-4 3 16,-2 3 12-16,2-3 6 0,-1 1 11 0,-1 0 15 16,0-1 14-16,-1-1 21 0,1 2 13 0,-1-1 7 15,-1 5 18-15,2-7 4 0,-2 4 9 0,0 3-10 0,2-4 4 31,-2 4 0-31,0 0 0 0,1-6-2 0,-1 6-9 16,0 0 5-16,0 0-5 0,0 0 9 0,0 0-5 16,0 0 8-16,0 0-6 0,0 0-3 0,0 0-5 15,0 0 0-15,0 0-4 0,-12 11-2 0,12-11 2 16,-1 6-1-16,1-6 1 0,-3 4-4 0,3-4 5 16,-1 4 6-16,1-4 12 0,0 0 12 0,1 4 3 0,-1-4-1 15,0 0-2-15,0 0-1 0,0 0-7 0,0 0-3 16,16-3 1-16,-10 1-1 0,2-3 8 0,-1 1 7 15,-2 0 4-15,2 0 7 0,-2 3 3 0,-2-2-9 16,0 0 0-16,1 1-12 0,-4 2-5 0,6-3-8 16,-6 3-10-16,5 0-9 0,-5 0-15 0,0 0-18 0,0 0-23 15,6 8-40-15,-3-2-31 0,-2 0-31 0,2 3-33 16,-2-1-37-16,0 1-41 0,2-2-32 0,-3-1-249 16,0-6-649-16,2 7 177 0</inkml:trace>
          <inkml:trace contextRef="#ctx0" brushRef="#br0" timeOffset="-23560.0951">12078 1497 531 0,'0'0'335'0,"-8"-2"-42"0,8 2-33 0,0 0-20 15,0 0-24-15,0 0-15 0,-8-3-17 0,8 3-3 16,0 0-12-16,0 0-24 0,-13 2 0 0,13-2-7 16,-8 2-16-16,8-2-12 0,-7 3-11 0,2 0-8 0,1-1-10 15,1 1-9-15,0 0 3 0,0 2-10 16,3-5-1-16,-2 9-11 0,0-3-2 0,2-1-4 16,2 1-16-16,-1 2 0 0,1-1 5 0,1 3-12 0,1-4-24 15,1 0-29-15,1 1-32 0,-1-4-48 0,1 2-53 16,1-3-76-16,-2 0-237 0,1 0-571 0,-6-2 157 15</inkml:trace>
          <inkml:trace contextRef="#ctx0" brushRef="#br0" timeOffset="-23177.8851">12153 1533 235 0,'0'0'440'0,"0"0"-85"0,0 0-36 0,0 0-38 0,0 0-27 0,0 0-17 16,0 0-12-16,-8 1 15 0,8-1-11 0,0 0 3 16,0 0 1-16,0 0-5 0,0 0-10 0,0 0-9 15,0 0-11-15,0 0-12 0,0 0-18 0,0 0-16 16,0 0-20-16,21-3-8 0,-21 3-14 0,0 0-15 16,6-3-11-16,-6 3-24 0,0 0-35 0,3-3-36 0,-3 3-36 15,0 0-23-15,1-5-16 0,-1 5-12 16,0 0-3-16,-3-7 1 0,3 7 9 0,-9-5 2 15,4 4 12-15,5 1 10 0,-11-3 5 0,6 2 7 0,5 1 19 16,-11 0 13-16,11 0 13 0,-12 1 7 0,12-1 13 16,-9 2 11-16,9-2 15 0,-6 3 11 0,4 1 15 15,-1 1 8-15,2-1 4 0,-1 2 7 0,4 2-2 16,0 2-5-16,2-2-3 0,1 2-5 0,1-3-8 16,-1 1-8-16,2 0 0 0,0-1-12 0,1-1-35 15,1-1-41-15,1-1-52 0,0-1-71 0,1-1-69 0,0-4-100 16,-1-1-258-16,1-1-707 0,6-4 193 0</inkml:trace>
          <inkml:trace contextRef="#ctx0" brushRef="#br0" timeOffset="1063.308">13457 1584 412 0,'0'0'517'0,"0"-5"-64"0,0 5-46 0,0 0-48 0,0 0-44 16,0 0-34-16,0 0-18 0,0 0-7 0,0 0-3 16,0 0-3-16,0 18-4 0,0-1-5 0,1 3-17 15,-1 2-13-15,0-2-12 0,4 15-10 0,-3-8-16 0,2-4-12 16,1 0-4-16,-2-1-24 0,1-1-19 0,-1 1-4 0,2-3-17 15,-2 0-15-15,2-3-11 0,-1-3-4 0,-1-1-3 16,1-4-5-16,-2-2-10 0,0 0-5 0,2-2 6 16,-2 1-11-16,-1-2-16 0,1 1 0 0,-1-4-13 31,1 4-11-31,-1-4-32 0,0 0-35 0,0 0-42 0,0 0-41 16,0 0-28-16,0 0-29 0,-6-24-18 0,0 6-17 15,0-4-10-15,-1-2 8 0,2-11 11 0,0 0 20 16,-1-2 15-16,2 3 27 0,-2-3 30 0,5 11 42 15,-2 5 38-15,1-1 40 0,0 3 27 0,2 0 25 16,2 1 22-16,0 0 27 0,-1 5 21 0,3 0 27 0,0 3 21 16,1 0 8-16,1-5 8 0,1 4 3 0,-1 2-11 15,0 3-8-15,-1 2-11 0,0-1-9 0,1 3-10 16,-1 1-14-16,-5 1-2 0,0 0-13 0,15 4-8 16,-8 4-6-16,0 0-6 0,-1 8-7 0,-1 2-5 15,-3 2-15-15,-4 2-39 0,-1-2-51 0,-2 4-52 0,-2-1-54 16,-4 10-47-16,3-11-39 0,1 0-39 15,-3-4-26-15,4-2-9 0,0-3 1 0,2-1 15 0,1-5 40 16,1-2 46-16,1 0 58 0,1-5 69 0,1 3 65 16,-1-3 61-16,0 0 48 0,0 0 29 0,13-2 35 15,-13 2 23-15,12 0 11 0,-2 0 4 0,1-1-4 16,8 2-4-16,-4 1-5 0,4 3-12 0,2 0-8 16,-4 2-13-16,4-3-14 0,-4 3-15 0,2 0-8 0,-7 2-15 15,-2-2-35-15,-1-1-52 0,-1 2-84 0,-1 0-86 16,-4 0-106-16,-1-1-109 0,1 2-218 0,-2-1-720 15,-1-3 196-15</inkml:trace>
          <inkml:trace contextRef="#ctx0" brushRef="#br0" timeOffset="1541.0481">13725 1763 765 0,'0'0'484'15,"-1"3"-54"-15,1-3-19 0,0 0-36 0,0 0-28 0,0 0-31 16,0 0-25-16,0 0-26 0,19-2-21 0,-19 2-21 15,10-1-20-15,-10 1-23 0,8-2-17 0,-8 2-14 16,9 0-23-16,-4-1-8 0,-5 1-6 0,6-1-30 16,-2 1-29-16,-4 0-41 0,0 0-46 0,5-6-37 0,-5 6-29 15,1-4-22-15,-1 4-12 0,0 0-13 0,-5-7-4 16,1 4-7-16,0 0 8 0,-1 0 15 0,2 2 16 16,-3-2 5-16,1 2 18 0,0-2 17 0,0 2 31 15,5 1 26-15,-8-3 22 0,8 3 22 0,-9-1 20 16,9 1 9-16,0 0 12 0,0 0 11 0,-11 4 15 0,10-2 14 15,0 3 9-15,1-5 7 0,0 8 0 0,1 0 4 16,0 1 1-16,3 1-2 0,0-3-7 0,1 4 0 16,0 0-16-16,1-2-4 0,4 4-12 0,0-3-12 15,2 3-4-15,-3-4-8 0,2-1-28 0,-2-2-33 16,1-1-56-16,2-1-47 0,-1 0-53 0,0-2-60 16,-1-2-65-16,1 0-84 0,0-5-234 0,0 2-722 0,-1-4 196 15</inkml:trace>
          <inkml:trace contextRef="#ctx0" brushRef="#br0" timeOffset="1925.6466">14026 1647 350 0,'0'0'430'0,"0"0"-65"0,0 0-49 15,0 0-40-15,0 0-30 0,0 0-36 0,0 0-21 16,0 0-20-16,0 0-27 0,-13 0-15 0,13 0-13 16,-11-1-9-16,11 1-9 0,-16 2-11 0,5-1-10 0,2 2-4 15,-1-3 4-15,3 3-1 0,0-2-1 0,0 1-5 16,7-2 12-16,-8 2-4 0,4 0 7 0,4-2 13 15,-5 4 16-15,5-4 19 0,-3 5 13 0,3-5 6 16,0 0 4-16,7 9 3 0,-1-1 5 0,1-1-6 0,2 0 6 16,4 5-3-16,3-1 14 0,-3 0-22 0,3 2-7 15,-5-3-9-15,-2-3-18 0,-2 0-13 16,-1 2-10-16,2-1-5 0,-5 0-7 0,1 1-11 0,-3 1-32 16,-3 1-36-16,-2 5-71 0,-5-2-71 0,2-2-84 15,-3-3-70-15,0-2-73 0,1-1-81 0,-1-2-263 16,-1-2-853-16,2-3 230 0</inkml:trace>
          <inkml:trace contextRef="#ctx0" brushRef="#br0" timeOffset="2842.1631">14139 1695 393 0,'0'0'337'16,"0"0"-62"-16,0 0-36 0,-9-2-41 0,9 2-23 0,0 0-18 15,-4 3-17-15,4-3-17 0,-4 6-15 0,3-3-11 16,1-3-6-16,-4 7 0 0,1-2 6 0,2 1 3 16,0-3 4-16,0 3-2 0,1-6 10 0,1 8 6 0,0-2 6 15,2-3 1-15,0 2-2 0,1 0-9 16,1-2-3-16,2 2-8 0,2-2-11 0,0-1-9 16,1 2-9-16,1-3-5 0,-1 1-6 0,2-1-9 0,-2 1-8 15,-10-2-10-15,17-3-15 0,-11 1-18 0,-6 2-17 16,10-1-21-16,-6-1-7 0,-4 2-8 0,0 0-6 15,8-2 1-15,-8 2 2 0,0 0 2 0,0 0 7 16,0 0 5-16,0 0 1 0,0 0 5 0,0 0 5 0,0 0 3 16,0 0 6-16,0 0 5 0,0 0 13 15,0 0 9-15,0 0 12 0,0 0 6 0,0 0 13 0,0 0 10 16,5 8 10-16,-5-8 3 0,3 3-7 0,-3-3 5 16,0 0-1-16,9 5-10 0,-9-5-7 0,8 4 3 15,-3-2-6-15,-5-2-9 0,10 2 7 0,-10-2-11 0,12 0-7 0,-12 0-27 16,0 0-14-16,15-2-20 0,-9-1-20 0,-1 1-7 15,0-2-7-15,-2 1-1 0,1-2-5 0,-1-2 1 16,1-2 3-16,-1 0 10 0,-1-3 1 0,0-4 6 16,-4-3 8-16,1 2 10 0,2-3 8 0,-3-1 14 0,2 1 23 15,-1-1 19-15,-2 1 19 0,0-1 14 16,2 3 21-16,0 1 14 0,1 3 17 0,-1 3 17 16,-1 3 0-16,2 1 4 0,2 1-4 0,-4 1-8 0,2 5-13 15,-1-7-12-15,1 7-12 0,0 0-7 0,0 0-5 16,0 0-5-16,0 0-8 0,-4 19-4 0,2-1-6 0,1 1-1 15,-1 3 0-15,2-1-10 0,0 0-3 16,2-1-3-16,1 1-3 0,1-1-1 0,1-1-1 0,0-2-5 16,2-1-2-16,-1-4-6 0,0-2-16 0,2-4-11 15,-3 0-21-15,4-2-15 0,0 0-22 0,0-2-21 16,0-2-24-16,0-2-9 0,-1 0-14 0,0-3-8 16,1-1 0-16,-3-2-3 0,5-6 8 0,-1 0 13 15,-6-2 16-15,1-2 12 0,-2-2 21 0,1-3 24 16,-1 1 23-16,-1-13 22 0,1 1 25 0,-2 6 28 15,-1 6 26-15,1 4 43 0,-1 3 36 0,0 4 10 0,-1 1 3 16,1 3-8-16,0 1-13 0,0 3-11 0,0 3 5 16,0 0 21-16,0 0 13 0,0 0 9 0,-1 31 5 15,3-7 10-15,-2 14 0 0,3 1-4 0,-2-1-6 16,3 2-13-16,0-2-12 0,1 0-15 0,0-1-15 16,-1 0-13-16,-1-11-10 0,0-5-10 0,-3 1-6 0,2-3-10 15,1-1-20-15,1-3-44 0,-2-5-47 0,-1-2-58 16,1-2-55-16,-2 1-57 0,2-4-64 0,-2-3-112 15,0 0-440-15,0 0-995 0,0 0 268 0</inkml:trace>
          <inkml:trace contextRef="#ctx0" brushRef="#br0" timeOffset="3224.573">14489 1653 3864 0,'-6'-1'482'16,"6"1"-235"-16,-7-3-113 0,7 3-58 0,0 0-14 0,0 0 7 15,0 0 9-15,11-7-11 0,2 4-12 0,3-2-5 16,5 1-5-16,3 1-2 0,-2-2-6 16,4 0-3-16,-4 3-4 0,0-2-5 0,-3 2 0 0,0-2-1 15,-6 3-5-15,-3-1-5 0,-1 1-17 0,-4 0-21 16,-5 1-19-16,6-1-30 0,-6 1-36 0,0 0-24 16,0 0-26-16,0 0-21 0,0 0-18 0,0 0-11 15,-29 5-4-15,18 0 7 0,1-3 23 0,-2 1 17 0,5-1 19 16,2 1 42-16,5-3 39 0,-10 2 43 0,6 0 33 15,4-2 36-15,0 0 40 0,-5 4 37 0,5-4 34 16,0 0 19-16,0 0 8 0,5 7 2 0,0-4 3 16,2 2-1-16,2 1-3 0,0-1-1 0,1 1-10 15,-2 1-12-15,0-1-6 0,0 2-7 0,0 0-7 0,-2-1-12 16,-1 0-18-16,-1 1-8 0,-2 2-5 16,-3-1-16-16,0 0-22 0,-3 0-49 0,-1-2-68 0,-1 2-69 15,-2-1-84-15,-2-2-80 0,1-1-99 0,-2-5-340 16,-2 0-874-16,2-3 235 0</inkml:trace>
        </inkml:traceGroup>
      </inkml:traceGroup>
    </inkml:traceGroup>
    <inkml:traceGroup>
      <inkml:annotationXML>
        <emma:emma xmlns:emma="http://www.w3.org/2003/04/emma" version="1.0">
          <emma:interpretation id="{4B80D777-A549-48CF-B2A7-F1D6AEB0579A}" emma:medium="tactile" emma:mode="ink">
            <msink:context xmlns:msink="http://schemas.microsoft.com/ink/2010/main" type="paragraph" rotatedBoundingBox="9873,6219 12534,6656 12420,7353 9759,6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7FD0C9-0433-4F8F-B652-2C62CE86739A}" emma:medium="tactile" emma:mode="ink">
              <msink:context xmlns:msink="http://schemas.microsoft.com/ink/2010/main" type="inkBullet" rotatedBoundingBox="9870,6236 10958,6414 10909,6714 9821,6536"/>
            </emma:interpretation>
            <emma:one-of disjunction-type="recognition" id="oneOf1">
              <emma:interpretation id="interp5" emma:lang="en-US" emma:confidence="0">
                <emma:literal>-7</emma:literal>
              </emma:interpretation>
              <emma:interpretation id="interp6" emma:lang="en-US" emma:confidence="0">
                <emma:literal>"</emma:literal>
              </emma:interpretation>
              <emma:interpretation id="interp7" emma:lang="en-US" emma:confidence="0">
                <emma:literal>7</emma:literal>
              </emma:interpretation>
              <emma:interpretation id="interp8" emma:lang="en-US" emma:confidence="0">
                <emma:literal>&gt;</emma:literal>
              </emma:interpretation>
              <emma:interpretation id="interp9" emma:lang="en-US" emma:confidence="0">
                <emma:literal>T</emma:literal>
              </emma:interpretation>
            </emma:one-of>
          </emma:emma>
        </inkml:annotationXML>
        <inkml:trace contextRef="#ctx0" brushRef="#br0" timeOffset="-15959.7426">9309 1952 289 0,'0'0'159'15,"0"0"-10"-15,0 0 3 0,0 0 3 0,-2 4 0 0,2-4 8 16,0 0 0-16,0 0 0 0,0 0-2 0,0 0 0 15,0 0-6-15,0 0-5 0,0 0-7 0,0 0-15 16,0 0-4-16,0 0-15 0,0 0-3 0,0 0-7 16,0 0-7-16,0 0-8 0,0 0-10 0,0 0 0 0,0 0-5 15,0 0-1-15,0 0 4 0,0 0-7 16,12 3 5-16,-12-3-4 0,0 0 2 0,8 1-2 0,-8-1 10 16,0 0-6-16,12 0 0 0,-12 0-2 0,9 0-3 15,-9 0 1-15,10 0-6 0,-10 0-3 0,10-1-7 16,-10 1-6-16,11 1-10 0,-11-1 8 0,11 0-5 15,-11 0-9-15,13 2 0 0,-8-2-7 0,6 0-3 16,0 1-4-16,2-1 3 0,8 0 4 16,-1-1-7-16,-3-2 3 0,1 2 1 0,-3 0 0 0,5-2 3 15,-3 2-5-15,0-1-1 0,-2 1 1 0,-3-2-3 16,0 3-4-16,-1-2 5 0,0 2-16 0,1-1 12 16,2 1-2-16,-3-2 3 0,0 1-8 0,-1 1 4 15,1-1-4-15,-1 0 8 0,3 1-10 0,-1-1 1 0,1 0 0 16,-2 1-1-16,8 0 4 0,-4-3-5 15,-1 3 4-15,5 0-4 0,-4 0 1 0,-3 0-3 0,-1 0 4 16,0-2-3-16,1 2 1 0,-2 0 0 0,0 0-1 0,0 2 2 0,-2-2-2 0,-8 0-1 16,13-2 4-16,-13 2 0 0,11 0-4 0,-11 0 4 15,11 0 0-15,-11 0-5 0,12 0 3 0,-12 0 6 16,11 2-5-16,-5-2 1 0,5 0-1 0,-3 0-2 0,2 0 2 16,0 0-2-16,-1 0 0 0,2 0 1 15,-1 0 1-15,-1 0-3 0,-9 0-1 0,14 0 4 0,-14 0 1 16,12 0-3-16,-6 0 5 0,-6 0-1 0,10 0 1 15,-10 0-5-15,10 0 4 0,-10 0 2 0,10-2 4 16,-10 2-2-16,10-1-5 0,-10 1 8 0,9-1 1 16,-9 1-4-16,10 1-5 0,-10-1 4 0,8-1-3 15,-8 1-2-15,0 0 2 0,10 0-4 0,-10 0 5 16,0 0-1-16,11-1 3 0,-11 1-3 16,7-1-3-16,-7 1 10 0,0 0 2 0,11 2 5 15,-11-2 1-15,8 0-1 0,-8 0 3 0,0 0 0 16,0 0 2-16,10-1 2 0,-10 1 4 0,0 0 0 15,0 0 0-15,10 1-1 0,-10-1-1 0,0 0 2 16,0 0 1-16,9-1 0 0,-9 1 0 0,0 0-1 16,9-1 0-16,-9 1 2 0,0 0-6 0,0 0 3 0,10 0-1 15,-10 0 7-15,0 0-1 0,8 0 0 0,-8 0 1 16,0 0-3-16,0 0-2 0,0 0-1 0,11 0-2 16,-11 0-4-16,0 0-1 0,0 0 0 0,0 0-1 15,0 0-5-15,8-2 1 0,-8 2 0 0,0 0-4 16,0 0-3-16,0 0-1 0,7-1 0 0,-7 1-1 15,0 0 1-15,0 0-2 0,0 0-1 0,10 1 3 16,-10-1 10-16,0 0-7 0,7 2 11 0,-7-2-7 0,0 0 8 16,0 0-1-16,10 0 0 0,-10 0-2 0,0 0 1 15,8 2 1-15,-8-2 8 0,0 0-4 0,0 0-1 0,0 0-2 16,7 0 5-16,-7 0-2 0,0 0-10 0,0 0-1 16,0 0 4-16,0 0 1 0,9 1-1 0,-9-1-9 15,0 0 1-15,0 0-5 0,0 0 1 0,0 0-8 16,0 0-17-16,0 0-27 0,0 0-39 0,0 0-45 0,0 0-43 15,0 0-46-15,0 0-45 0,0 0-37 0,0 0-49 16,-21-9-317-16,13 7-801 0,1-2 217 16</inkml:trace>
        <inkml:trace contextRef="#ctx0" brushRef="#br0" timeOffset="-15417.1758">10223 1808 332 0,'0'0'180'0,"0"0"-28"0,0 0-17 0,0 0-7 0,0 0 2 16,-13 2 6-16,13-2 12 0,0 0 6 0,0 0 10 0,0 0 7 16,0 0-1-16,0 0 3 0,0 0 2 0,0 0 1 15,0 0-2-15,0 0-8 0,0 0-3 0,0 0-10 16,0 0-6-16,0 0-2 0,-8 0-19 0,8 0-11 16,0 0-9-16,0 0-6 0,0 0-8 0,0 0-3 0,0 0-3 15,0 0 3-15,0 0 0 0,0 0 1 16,0 0-1-16,0 0-2 0,0 0-6 0,0 0-1 15,0 0 0-15,0 0-3 0,0 0 2 0,0 0-1 0,0 0 2 16,0 0-9-16,0 0 2 0,21 3-4 0,-21-3 2 16,11 1-11-16,-2-1-6 0,-1 2-4 0,2-1-6 15,1 2-3-15,0-1-5 0,0 1 0 0,1 0-5 16,-2-1-4-16,0 1-2 0,2 2-5 0,-1-2-3 16,0 0-1-16,0 1-2 0,-1-1 0 0,0 1-2 0,-3-2-4 15,-1 1 3-15,-1 0 1 0,0 0-4 0,-1-1-1 16,-4-2 0-16,7 5-4 0,-3-2 4 0,-1 0-3 15,-2 2-1-15,0 0-1 0,-1 1 10 16,-1-1-8-16,-3 4-2 0,0 2 4 0,-2-1-3 0,-3 4 0 16,0 1 1-16,-4-1 1 0,-1 0-1 0,0-1-4 15,1-1 2-15,-1 1 1 0,0-1-1 0,-1-2-3 16,3 3-1-16,-1-4-1 0,3-2 0 0,4-1-13 0,-3 1-4 16,3-3-13-16,1 0-10 0,0-1-14 0,1 1-13 15,0-2-24-15,4-2-20 0,-5 5-21 0,3-4-28 16,2-1-33-16,0 0-38 0,0 0-35 0,-4 3-50 15,4-3-273-15,0 0-712 0,0 0 193 0</inkml:trace>
      </inkml:traceGroup>
      <inkml:traceGroup>
        <inkml:annotationXML>
          <emma:emma xmlns:emma="http://www.w3.org/2003/04/emma" version="1.0">
            <emma:interpretation id="{E4506895-F72E-42CF-B184-DA459A14C0B6}" emma:medium="tactile" emma:mode="ink">
              <msink:context xmlns:msink="http://schemas.microsoft.com/ink/2010/main" type="line" rotatedBoundingBox="11354,6462 12534,6656 12420,7353 11240,7159"/>
            </emma:interpretation>
          </emma:emma>
        </inkml:annotationXML>
        <inkml:traceGroup>
          <inkml:annotationXML>
            <emma:emma xmlns:emma="http://www.w3.org/2003/04/emma" version="1.0">
              <emma:interpretation id="{9819B030-814B-467A-A56A-907F32A8C42C}" emma:medium="tactile" emma:mode="ink">
                <msink:context xmlns:msink="http://schemas.microsoft.com/ink/2010/main" type="inkWord" rotatedBoundingBox="11354,6462 12534,6656 12420,7353 11240,7159"/>
              </emma:interpretation>
              <emma:one-of disjunction-type="recognition" id="oneOf2">
                <emma:interpretation id="interp10" emma:lang="en-US" emma:confidence="0.5">
                  <emma:literal>Engine</emma:literal>
                </emma:interpretation>
                <emma:interpretation id="interp11" emma:lang="en-US" emma:confidence="0">
                  <emma:literal>Engines</emma:literal>
                </emma:interpretation>
                <emma:interpretation id="interp12" emma:lang="en-US" emma:confidence="0">
                  <emma:literal>{Engine</emma:literal>
                </emma:interpretation>
                <emma:interpretation id="interp13" emma:lang="en-US" emma:confidence="0">
                  <emma:literal>Englorie</emma:literal>
                </emma:interpretation>
                <emma:interpretation id="interp14" emma:lang="en-US" emma:confidence="0">
                  <emma:literal>Engrained</emma:literal>
                </emma:interpretation>
              </emma:one-of>
            </emma:emma>
          </inkml:annotationXML>
          <inkml:trace contextRef="#ctx0" brushRef="#br0" timeOffset="-21648.7832">10866 1988 359 0,'0'0'374'0,"0"0"-45"0,0 0-18 0,0 0-9 0,0 0-3 16,-5 3 4-16,5-3-2 0,0 0-3 0,0 0-11 15,0 0-14-15,0 0-13 0,0 0-13 0,21-4-16 16,-12-1-9-16,2 1-14 0,1 0-10 0,-1-1-15 15,0 1-16-15,5-3-4 0,-3 1-27 0,-4 2-20 0,-2 0-6 16,1 0-11-16,-3 2-11 0,1 0-7 0,-6 2-18 16,6-5-30-16,-3 2-40 0,-3 3-38 0,1-4-42 15,-1 4-38-15,0 0-26 0,0 0-23 0,-9-5-16 16,4 5-18-16,-6 0 6 0,0 2 7 0,-1-1 16 16,1 2 15-16,-2 2 17 0,3-1 15 0,-7 3 13 15,0 2 19-15,5-6 27 0,2 3 24 0,1 0 24 0,2-1 16 16,-1 0 21-16,3 1 16 0,0 0 19 0,-2 2 8 15,2 0 7-15,1 1 12 0,1 0 8 0,0 1 12 0,2-1 12 0,0 2 7 32,1-2 2-32,1 2 5 0,3-2 0 0,1 0 4 15,0 0 1-15,0-1-3 0,2 0-10 0,2 0-7 16,-1-2-10-16,7 3-6 0,-3-2-11 0,-2-1-8 0,-1-3-9 16,0-1-7-16,-2 2-5 0,-2-2-12 0,0 0-24 15,0-1-13-15,-5-1-16 0,6 3-13 0,-6-3-15 16,5 3-12-16,-5-3-14 0,4 1-11 0,-4-1-10 15,0 0-9-15,4 2 0 0,-4-2 10 0,0 0 5 0,0 0 3 16,0 5 20-16,0-5-4 0,0 0 12 16,0 0 8-16,-4 5 20 0,4-5 21 0,-3 4 11 0,3-4 12 15,-2 2 9-15,2-2-4 0,-3 4 7 0,3-4 3 16,-2 5 2-16,2-5-2 0,-2 3 1 0,0 2 0 16,1 0 1-16,1-1-5 0,0 2-1 0,0-1-1 0,0 1 1 15,1-1-5-15,-1 0 0 0,1-1 0 0,2 2-4 16,-1-1 1-16,2-2 1 0,0 1-7 0,1-2-13 0,5 2-15 0,0-4-22 0,1 0-25 31,1 0-17-31,0-3-18 0,7 0-9 0,-6-2 9 16,5-2 2-16,-2-1 13 0,-3 1 7 0,-4 1 1 15,-2 1 13-15,-1-3-1 0,0 2 11 0,1 1 17 16,-4 1 11-16,0 1 7 0,-3 3 10 0,3-5 1 0,-3 5 3 16,1-5-1-16,-1 5 2 0,0 0-1 0,0 0 5 15,0 0-7-15,0 0 1 0,0 0 2 0,0 0 8 16,0 0-1-16,0 0-2 0,0 0 9 0,-17 9 5 15,14-5 7-15,-1 0-1 0,2 1 16 0,-1-2 6 16,1 2 9-16,-1 1 1 0,1-3 5 0,-1 0 1 0,1 1-3 16,-1 0-10-16,1 0 3 0,1-2-9 15,1-2 0-15,-4 8-5 0,4-6-6 0,0-2-8 0,-3 5 5 16,3-5-4-16,-1 5-6 0,1-5-5 0,0 4 0 16,0-4-3-16,0 0-3 0,0 4 1 0,0-4-5 15,0 0 1-15,0 0-1 0,0 5 0 0,0-5 2 16,0 0-3-16,0 0 1 0,-1 4-1 0,1-4 0 15,0 0-1-15,0 0-1 0,0 0 0 0,-2 3 1 16,2-3-4-16,0 0-3 0,0 0-7 0,0 0-2 0,0 0-7 0,0 0 3 16,-1 4-4-16,1-4 5 0,0 0 1 0,0 0 1 15,0 0 4-15,0 0 1 0,0 0-3 0,0 0-1 16,0 0 4-16,0 0-2 0,0 0-1 0,0 0-2 16,0 0-8-16,0 0 2 0,0 0-15 0,0 0-5 15,0 0 0-15,0 0-2 0,0 0 0 0,-2-16-2 16,2 16 9-16,2-8 11 0,-1 3-3 0,-1 0-1 15,3-3 3-15,1-1 5 0,-2 2-1 0,1-2 4 0,-1 2 3 16,1 0 9-16,-1 2 6 0,1-1 5 0,1 1 6 16,-2 1 14-16,1-2 6 0,-1 2 7 0,3-3 9 0,-2 3-1 15,0-1 2-15,-1 1-5 0,1 0-1 0,-2 2-9 16,-1 2-4-16,5-3-1 0,-5 3-1 0,0 0-2 16,0 0-3-16,0 0 1 0,10 8 0 0,-8-4-2 15,0 1 0-15,3 5-4 0,-2-2-2 0,0 0-3 16,0 0-5-16,1 3-26 0,-3-5-25 0,3 2-27 0,-2 2-27 15,1-4-30-15,-1-2-30 0,1 1-29 0,-1-1-33 16,-2-4-36-16,4 5-46 0,-4-5-220 0,4 2-627 16,-4-2 171-16</inkml:trace>
          <inkml:trace contextRef="#ctx0" brushRef="#br0" timeOffset="-21003.0937">11366 2150 342 0,'-10'5'227'16,"2"1"-37"-16,-1 0-25 0,4-2-26 0,-1 2-9 16,2 0-8-16,0-2 7 0,1 1 0 0,0-2 8 15,-1 1 9-15,2 0 0 0,0-1 1 0,2-3 1 16,-2 6-6-16,1-4 3 0,1-2-13 0,0 0-4 15,0 0-8-15,2 6-19 0,-2-6-6 0,7 2-15 0,-7-2-8 16,8 1-5-16,-3-1-12 0,-5 0-18 0,16-5-20 16,-9 4-21-16,1-2-7 0,0-2-12 0,1 2 0 0,-2-3 1 15,0 1 6-15,-1 0-1 0,-2 0 2 0,-2 1 13 16,1 0 13-16,-1 0 13 0,1 1 15 0,-3 3 14 16,3-8 12-16,-1 6 3 0,-2 2 13 0,2-4-5 15,-2 4 1-15,0 0 6 0,0 0 15 0,0 0 14 16,0 0 22-16,0 0 15 0,4 17 14 0,-4 3 14 15,-1 1 8-15,1 2-1 0,-1 14-3 0,-2 1-5 16,4 1-9-16,-3-4-12 0,-1 2-11 0,-1-1-8 0,-1 0-16 16,2-1-12-16,-1-9-12 0,-1-6-4 0,0-1-11 15,0 0-11-15,0-3-6 0,2 0-4 0,-1-4-10 16,-1-3-5-16,1-2-10 0,-1-1-9 0,2 0-11 16,0-3-16-16,-2-2-27 0,5-1-31 0,0 0-19 0,0 0-28 15,-18-10-14-15,10-6-19 0,2-3-13 16,2-3-23-16,0-14-12 0,6-1-15 0,5-1-8 0,-2-2 2 15,3 2 7-15,1 2 18 0,2-1 13 0,4 3 19 16,0 2 18-16,-3 10 9 0,0 3 17 0,1-2 16 16,1 3 19-16,1 2 24 0,-1 0 17 0,-2 3 12 15,-2 2 15-15,-1 2 16 0,-1 2 11 0,-3 1 8 16,0 2 5-16,0 1-2 0,-1 0 4 0,1 1 10 0,-5 2 15 16,7-1 8-16,-7 1 1 0,0 0 11 15,12 4 5-15,-9 0 4 0,1-1 0 0,0 2-4 0,0-2-2 31,-3 2-8-31,2-1-9 0,0 0-4 0,-1 1-6 16,1 1-13-16,-1-3-10 0,0 2-43 0,0-1-52 16,-1 0-47-16,1-1-43 0,-2-3-41 0,2 4-46 15,-2-4-67-15,0 0-276 0,0 0-694 0,0 0 189 16</inkml:trace>
          <inkml:trace contextRef="#ctx0" brushRef="#br0" timeOffset="-20871.4815">11563 2021 490 0,'-6'-4'495'0,"0"0"-104"16,2 1-61-16,4 3-62 0,-6-3-83 0,6 3-110 15,0 0-113-15,-6-1-254 0,6 1-348 0,0 0 99 0</inkml:trace>
          <inkml:trace contextRef="#ctx0" brushRef="#br0" timeOffset="-20450.5168">11647 2167 488 0,'0'0'409'16,"0"6"-48"-16,1-2-38 0,-1-4-29 0,0 6-33 0,1-1-25 16,-1-5-31-16,3 7-22 0,-3-4-7 0,0-3-25 15,2 3-15-15,-2-3-17 0,3 6-13 0,-3-6-3 0,4 4-14 16,-4-4 2-16,2 4 1 0,-2-4-7 0,0 0-8 16,0 0-7-16,4 2-7 0,-4-2-9 0,0 0-2 15,0 0-3-15,6-10-12 0,1 2-17 0,-2-2-6 16,1-7-2-16,0 1-3 0,1 3 1 0,-2 2-1 15,1 3-2-15,-1-2 16 0,0 2 11 0,0 2 18 16,-3 2 1-16,0-2-2 0,1 3-3 0,-3 3-3 16,5-4 2-16,-5 4-2 0,0 0 2 0,0 0 0 15,10 6-6-15,-7-2 3 0,0 5-14 0,1 1-16 16,-1 0-54-16,0 1-57 0,1-1-65 0,1 0-71 0,-1 0-75 16,0-3-265-16,1 1-686 15,-1-3 187-15</inkml:trace>
          <inkml:trace contextRef="#ctx0" brushRef="#br0" timeOffset="-20098.0008">11894 2188 709 0,'0'0'453'15,"0"0"-29"-15,0 0-21 0,0 0-26 0,0 0-24 16,0 0-23-16,0 0-19 0,0 0-27 0,10-10-30 0,-6 7-21 16,-1-1-26-16,1 0-25 0,-1 0-19 15,1 0-17-15,-1 0-25 0,1-1-36 0,-1-3-37 0,0 0-37 16,-2 2-31-16,-1 2-28 0,0 4-31 0,-2-6-12 16,2 6-3-16,-5-3 6 0,5 3 8 0,0 0 10 15,0 0 8-15,0 0 6 0,-19 7 13 0,14-4 28 16,1 2 22-16,2-2 24 0,-2 3 19 0,2-2 17 15,-1 1 20-15,3 0 12 0,-1 1 16 0,2-1 2 0,0 1-3 16,3 2-2-16,1 0-5 0,3-2-3 0,-3 0-10 16,4-3-11-16,0 3-7 0,1-4-22 15,-2 1-35-15,2-2-60 0,0-1-96 0,0-1-101 0,0-3-134 16,-4 1-302-16,-1-2-812 0,-5 5 219 0</inkml:trace>
        </inkml:traceGroup>
      </inkml:traceGroup>
    </inkml:traceGroup>
    <inkml:traceGroup>
      <inkml:annotationXML>
        <emma:emma xmlns:emma="http://www.w3.org/2003/04/emma" version="1.0">
          <emma:interpretation id="{9A2CEFAA-01EA-49CE-865A-8D7CA8B71083}" emma:medium="tactile" emma:mode="ink">
            <msink:context xmlns:msink="http://schemas.microsoft.com/ink/2010/main" type="paragraph" rotatedBoundingBox="12130,7314 12206,8182 11862,8212 11785,73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CFEAD12-F964-4C00-9D87-7A48BAA27D09}" emma:medium="tactile" emma:mode="ink">
              <msink:context xmlns:msink="http://schemas.microsoft.com/ink/2010/main" type="line" rotatedBoundingBox="12130,7314 12206,8182 11862,8212 11785,7345"/>
            </emma:interpretation>
          </emma:emma>
        </inkml:annotationXML>
        <inkml:traceGroup>
          <inkml:annotationXML>
            <emma:emma xmlns:emma="http://www.w3.org/2003/04/emma" version="1.0">
              <emma:interpretation id="{240F6CCD-DA26-43EB-8A07-E30F1AB3E11D}" emma:medium="tactile" emma:mode="ink">
                <msink:context xmlns:msink="http://schemas.microsoft.com/ink/2010/main" type="inkWord" rotatedBoundingBox="12130,7314 12206,8182 11862,8212 11785,7345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a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x</emma:literal>
                </emma:interpretation>
                <emma:interpretation id="interp1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-6874.74">11437 2761 321 0,'0'0'324'0,"0"0"-44"0,0 0-36 0,0 0-28 15,0 0-20-15,0 0-14 0,-5-1-9 0,5 1-11 16,0 0-7-16,0 0-5 0,0 0 1 0,0 0-13 15,0 0-4-15,0 0-8 0,0 0-10 0,0 0-4 16,0 0-10-16,0 0-13 0,0 0 10 0,0 0 2 16,-6 11 6-16,6 0-4 0,-2 9 9 0,2 2 10 0,0 14 2 15,2 5 1-15,-2-2 4 0,1 0-5 0,1 3 1 16,1-1-6-16,-1 2-3 16,1 1-4-16,-2-4-5 0,3 2-4 0,-1-2-5 0,-1 0-6 15,-3-6-6-15,5 3-4 0,-4-3-2 0,1-6-12 16,0-5-3-16,0-1-7 0,-1-1-3 0,2 1-5 15,-1-3-2-15,-1 0-9 0,0-2-8 0,1-5-17 16,-1-2-14-16,1-1-25 0,-1-4-23 0,0 0-23 16,0-1-34-16,0-4-42 0,0 0-45 0,0 0-33 15,0 0-60-15,0 0-54 0,-6-16-299 0,0-6-764 16,-2-13 208-16</inkml:trace>
          <inkml:trace contextRef="#ctx0" brushRef="#br0" timeOffset="-6393.0203">11328 2853 403 0,'0'0'245'16,"0"0"-45"-16,0 0-21 0,0 0-14 0,0 0-3 15,0 0-1-15,0 0-1 0,0 0 3 0,-5 13-4 0,2-8 1 16,1 4-5-16,-2-1-6 0,2 1-7 0,-1 1-5 16,0-1-13-16,-2 1-11 0,2-1-1 0,0-3-17 15,1 1-10-15,0-2 8 0,1 0-21 0,1-5 9 16,-1 8 8-16,1-8-3 0,-2 4 9 0,2-4 7 15,0 0 7-15,0 0-2 0,0 0-13 0,0 0-7 0,0 0-7 16,0 0-9-16,0 0-8 0,8-20 0 16,-4 5-7-16,2-4-2 0,-1 5-1 0,-1 3 7 0,0 3-11 15,-2-1-6-15,1 2-7 0,-1 1-5 0,1 1-5 16,1-1-4-16,-2 1-3 0,5-1 0 0,-1 1-2 0,-1 0-6 0,1 3 0 0,0-1-1 16,5 2-2-16,-1 1 8 0,3 0 3 0,-2 2 5 15,8 3 3-15,0 3 3 0,-1-1 4 0,1 2-3 16,-1 1-3-16,1 0 1 0,-2 1-3 0,-2 0-4 15,1-2 1-15,-4-1-5 0,-4 0-3 0,1-3-35 0,0 0-58 16,-3 1-74-16,1-3-88 0,-2 1-94 0,-5-4-300 31,7 3-760-31,-7-3 205 0</inkml:trace>
        </inkml:traceGroup>
      </inkml:traceGroup>
    </inkml:traceGroup>
    <inkml:traceGroup>
      <inkml:annotationXML>
        <emma:emma xmlns:emma="http://www.w3.org/2003/04/emma" version="1.0">
          <emma:interpretation id="{D69BC817-946E-4D56-958A-7FB26AC25F92}" emma:medium="tactile" emma:mode="ink">
            <msink:context xmlns:msink="http://schemas.microsoft.com/ink/2010/main" type="paragraph" rotatedBoundingBox="10816,8191 13239,8094 13257,8541 10834,86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B897BF8-CD89-46CF-9D52-6C9349361B45}" emma:medium="tactile" emma:mode="ink">
              <msink:context xmlns:msink="http://schemas.microsoft.com/ink/2010/main" type="line" rotatedBoundingBox="10816,8191 13239,8094 13257,8541 10834,8638"/>
            </emma:interpretation>
          </emma:emma>
        </inkml:annotationXML>
        <inkml:traceGroup>
          <inkml:annotationXML>
            <emma:emma xmlns:emma="http://www.w3.org/2003/04/emma" version="1.0">
              <emma:interpretation id="{956FA900-6C2C-4E87-A4C4-DE6E09E64E35}" emma:medium="tactile" emma:mode="ink">
                <msink:context xmlns:msink="http://schemas.microsoft.com/ink/2010/main" type="inkWord" rotatedBoundingBox="10816,8191 13239,8094 13257,8541 10834,8638"/>
              </emma:interpretation>
              <emma:one-of disjunction-type="recognition" id="oneOf4">
                <emma:interpretation id="interp20" emma:lang="en-US" emma:confidence="0.5">
                  <emma:literal>Observations</emma:literal>
                </emma:interpretation>
                <emma:interpretation id="interp21" emma:lang="en-US" emma:confidence="0.5">
                  <emma:literal>Oh serrations</emma:literal>
                </emma:interpretation>
                <emma:interpretation id="interp22" emma:lang="en-US" emma:confidence="0">
                  <emma:literal>On serrations</emma:literal>
                </emma:interpretation>
                <emma:interpretation id="interp23" emma:lang="en-US" emma:confidence="0">
                  <emma:literal>Oh seriations</emma:literal>
                </emma:interpretation>
                <emma:interpretation id="interp24" emma:lang="en-US" emma:confidence="0">
                  <emma:literal>On seriations</emma:literal>
                </emma:interpretation>
              </emma:one-of>
            </emma:emma>
          </inkml:annotationXML>
          <inkml:trace contextRef="#ctx0" brushRef="#br0" timeOffset="-5442.1895">10456 3686 388 0,'-23'7'396'15,"14"-1"-48"-15,-6 3-40 0,0 4-31 0,0 3-21 0,-1 1-23 16,3 3-25-16,2 1 3 0,0 12-27 0,2-7-7 16,5-3-6-16,2-1-1 0,2 1-9 0,2-2-5 15,3 0 2-15,3-6 3 0,2 2 8 0,0-3-2 16,2-2-1-16,0-2 0 0,-1-4-1 0,0-3-5 15,6 0-3-15,-1-3 1 0,-4-1-10 0,6-4-2 0,0-4-8 16,-3 1 0-16,0-3-16 0,1 1-13 0,-6-2-5 16,-3 3-13-16,3-8-12 0,-5-2-8 0,-2 0-15 15,-2-3-13-15,-3 0-19 0,-5 0-18 0,0 2-29 0,-3-1-23 0,-4 1-25 16,-1 2-26-16,-1 3-22 0,-2 2-33 0,2 4-33 0,2 1-25 16,-4 4-25-16,3 2-24 0,3 1-21 0,2 2-26 15,0 0-21-15,2 0-255 0,8-1-696 0,-11 3 188 16</inkml:trace>
          <inkml:trace contextRef="#ctx0" brushRef="#br0" timeOffset="-4963.6352">10705 3724 342 0,'0'0'428'0,"-8"5"-68"0,3 2-38 0,0 1-34 0,1 2-21 16,-2 7-29-16,1 0-25 0,1 0-17 15,1 3-2-15,3-2-20 0,-1-1-14 0,1 1-10 0,0 0-14 16,2 0-2-16,-1-4-16 0,0-2-1 0,2-3-12 16,-1 0-6-16,1 0-1 0,-1-3-3 0,-1-1 0 15,2-1 8-15,-1 0-12 0,-2-4-1 0,4 6-6 16,-4-6-6-16,5 1-3 0,-5-1-13 0,0 0-6 16,0 0-9-16,13-8-19 0,-9 3-13 0,1-2-16 0,0-3-9 15,0-2-9-15,2-3 1 0,0 4 1 0,-4 1-1 16,1 2 2-16,-1 2 0 0,0 0 4 0,0 2-2 15,-1-1 0-15,0 2 7 0,-2 3-4 0,5-6 17 16,-5 6 1-16,4-3 12 0,-4 3 8 0,0 0 7 0,0 0 3 0,10 8 0 16,-6-5 0-16,0 6 0 0,0-1-8 0,-1 3-1 15,-1-2-2-15,-1 1-9 0,-1 1-35 0,0-1-53 16,0 7-48-16,-3-5-59 0,1-1-51 0,-1-2-61 16,0-2-55-16,0-3-201 0,-1-1-651 0,4-3 177 15</inkml:trace>
          <inkml:trace contextRef="#ctx0" brushRef="#br0" timeOffset="-4527.7414">11019 3797 347 0,'0'0'343'15,"-6"-4"-54"-15,6 4-42 0,-9-2-28 0,9 2-32 16,-13-1-22-16,3 1-17 0,10 0-12 0,-22 1-15 0,9 1-12 15,3 2-2-15,-1-2-1 0,0 1-4 16,1 0-2-16,0 0 3 0,0 0-2 0,3 1 0 0,1-2 12 16,6-2 4-16,-8 6 22 0,5-4 16 0,3-2 19 15,-3 4 10-15,3-4 6 0,0 0 2 0,0 0 2 16,8 12-6-16,-5-9 10 0,5 1 1 0,-2 2-11 16,6-2-11-16,-2 4-6 0,5 0-11 0,-3 1-18 15,-2-1-9-15,-1-3-18 0,-2 1-6 0,1 3-14 16,-2-1-6-16,-1 2-10 0,-1 0-14 0,-5 0-28 0,2 8-54 15,-2-3-56-15,-4 1-58 0,0-4-62 0,0 0-48 16,0-3-45-16,-3-3-40 0,2-2-55 0,-1-2-307 16,7-2-825-16,-10 0 223 0</inkml:trace>
          <inkml:trace contextRef="#ctx0" brushRef="#br0" timeOffset="-3521.6089">11076 3873 412 0,'0'0'463'0,"0"0"-42"0,0 0-53 0,-5 4-32 0,5-4-27 15,0 0-34-15,0 0-21 0,0 0-23 0,0 0-14 16,0 0-15-16,0 0-16 0,0 0-15 0,0 0-15 0,0 0-14 16,0 0-8-16,0 0-12 0,0 0-11 0,0 0-9 15,0 0-10-15,0 0-7 0,0 0-10 0,22 0-7 16,-22 0-6-16,0 0-4 0,0 0-6 0,0 0-5 16,11-6-11-16,-8 2-20 0,-3 4-20 0,2-9-21 15,-2 5-16-15,0 4-16 0,0-10-22 0,0 10-13 16,-4-9-1-16,1 4 0 0,-1 2 6 0,4 3 4 15,-11-3 7-15,5 0 9 0,6 3 8 0,-11 0 4 0,11 0 8 16,-11 4 18-16,11-4 10 0,-9 5 19 0,5-1 20 31,0 1 14-31,1-1 18 0,0 7 15 0,2-5 10 16,1 3 11-16,1 0 10 0,2-1 11 0,0 0 7 16,1-1 6-16,2 1 4 0,2 0 0 0,-2-2-2 0,4-1-3 15,1-3-4-15,1 0 3 0,6 1-20 0,1-3-12 16,1 4-7-16,-1-5-12 0,-2-1-7 0,1 1-11 15,-4-2-18-15,-1 0-26 0,-3 1-28 0,-2-3-23 0,0 2-23 0,-2-1-27 16,-2 0-32-16,0 0-29 0,-4 4-19 0,4-9-11 0,-3-1-13 16,-1 1-7-16,-3 0 2 0,1 0 10 0,-1 2 13 15,0-3 18-15,-1 2 16 0,0 1 13 0,0 2 24 16,2 1 27-16,-1 0 30 0,3 4 25 0,-6-6 20 16,6 6 19-16,-3-6 13 0,3 6 10 0,0 0 11 15,0 0 19-15,-2-7 5 0,2 7 17 0,0 0 13 16,0 0 3-16,0 0 10 0,0 0-3 0,6-5 1 15,-6 5-9-15,0 0-6 0,0 0-7 0,0 0-4 0,22 5-7 16,-17-2-8-16,3 1-5 0,-1 2-7 0,2 0-5 16,-1-1-5-16,-1 3-8 0,1-1-2 0,-1 0-8 15,1 1-23-15,-3-4-27 0,1 3-28 0,1-2-30 16,-2-1-21-16,1-1-9 0,0 1-4 0,2-2-2 16,1-2-16-16,1 0-11 0,-10 0-7 0,24-3-1 15,-12-1-6-15,5-2-4 0,-1-1-4 0,-3-2-9 16,-4 1-10-16,-2 1 4 0,-1-2 2 0,-1 1 15 0,-1 0 32 15,0-1 39-15,-3 2 28 0,1 0 15 0,-2 2 17 16,0 5 15-16,-3-9 16 0,2 5 18 16,1 4 17-16,-5-8 22 0,5 8 13 0,-4-3 8 0,4 3 2 15,0 0 15-15,-4-5 3 0,4 5 11 0,0 0 18 16,0 0 8-16,0 0 11 0,0 0 9 0,0 0 3 16,0 0 1-16,0 0-1 0,0 0 0 0,3 17-9 15,-3-17-5-15,6 12-6 0,-4-3-9 0,5-1-6 0,-3 0-11 16,1 1-12-16,1-1-10 0,-1 2-11 0,0-3-6 15,0 0-12-15,1 2-3 0,-1 0 0 0,-1-3-12 16,-1-1-3-16,1-1-8 0,-1 0-5 0,-3-4-4 16,7 5-4-16,-3-2-4 0,-4-3 0 0,6 2-4 15,-6-2-1-15,0 0 3 0,14-1-2 0,-14 1-1 16,8-4 2-16,-3-1 1 0,0 2-5 0,0-6 3 16,-1 3 3-16,-1-2 4 0,1-1-6 0,-1 1 2 0,-1 0 3 15,-1 2-9-15,-1 0-11 0,0 6-8 0,-1-11-13 16,1 11-19-16,-3-7-20 0,1 3-29 15,2 4-38-15,-4-5-39 0,4 5-38 0,-5-4-39 0,5 4-47 16,0 0-47-16,-7-2-298 0,7 2-761 0,0 0 206 16</inkml:trace>
          <inkml:trace contextRef="#ctx0" brushRef="#br0" timeOffset="-2843.4654">11816 3795 476 0,'-7'2'277'0,"2"1"-34"0,5-3-22 0,-12 5-22 0,6-2-12 31,1-1-11-31,5-2-10 0,-11 9-8 0,2-3-4 16,3-1-13-16,-1 1-3 0,2-1-4 0,0-1 9 0,1-1-4 15,1 3-1-15,3-6 6 0,-5 6 17 0,5-6-12 16,-2 6 6-16,2-6-5 0,0 5-5 0,0-5 0 0,0 0-15 16,0 0-7-16,7 5-7 0,-7-5-9 0,8 2-13 15,-8-2-7-15,12 1-10 0,-12-1-8 0,0 0-4 16,14-3-9-16,-14 3-5 0,10-3 1 0,-10 3-9 15,7-3-15-15,-7 3-14 0,7-6-18 0,-5 3-14 16,-2 3-10-16,4-7-3 0,-4 7-4 0,1-6-6 0,-1 6-4 16,0 0 2-16,-1-6-1 0,1 6 7 15,0 0 2-15,0 0 4 0,0 0 1 0,0 0 2 0,-1-7 4 16,1 7 1-16,0 0 7 0,0 0 17 0,0 0-3 16,0 0 7-16,0 0 9 0,0 0 0 0,10 16 4 15,-8-13 3-15,3 6-4 0,0-2 5 0,2 0 2 16,0 0-9-16,-1-3 6 0,1 2 1 0,2-2 0 15,-2-1-6-15,0-2-6 0,2 2-10 0,-9-3-20 0,16 0-16 0,-16 0-22 16,17-4-37-16,-8 0-19 0,-1-2-13 0,1-1-2 16,-3-3 6-16,-2 0 4 0,3-6 5 0,-2-3 13 15,0 0 12-15,-2-3 14 0,-1-2 23 0,-2-10 19 16,0 6 24-16,0 3 27 0,-1 1 35 0,1 3 37 0,-1 2 16 16,0 2 17-16,-1 3 13 0,0 4 8 0,2 4-4 15,-1-1-11-15,-1 2-16 0,2 5-12 0,0 0-11 16,0 0-2-16,0 0-7 0,0 0 1 0,-7 16-2 15,3 4-3 1,1-1 3-16,-2 4-3 0,4 11-13 0,-6 0-4 16,5-6-9-16,2-4-3 0,4 9-4 0,0-6-8 0,-2-4 2 15,0-4-11-15,0 1-25 0,1-2-38 0,-2-1-47 16,1-4-49-16,0-3-46 0,0-2-46 0,0-1-44 16,-2-7-55-16,-2 6-313 0,2-6-762 0,0 0 206 15</inkml:trace>
          <inkml:trace contextRef="#ctx0" brushRef="#br0" timeOffset="-2637.0349">11893 3772 3414 0,'-4'-2'377'0,"4"2"-167"0,0 0-86 0,0 0-24 0,0 0 17 0,0 0 8 16,0 0-1-16,0 0-16 0,19-3-18 0,-10 3-4 16,10 1 2-16,-4 2 10 0,3 1 3 0,1 0-1 0,-5-1-8 15,-4 2-7-15,0-2-5 0,1 3-8 0,-3-2-8 16,1 1-3-16,-1 1-10 0,-1 0-16 0,0 1-22 15,-1-1-51-15,-2 0-62 0,-1 0-63 0,-2 0-64 16,-1-6-65-16,3 6-72 0,-3-6-273 0,0 0-766 16,0 0 208-16</inkml:trace>
          <inkml:trace contextRef="#ctx0" brushRef="#br0" timeOffset="-2549.021">12089 3671 284 0</inkml:trace>
          <inkml:trace contextRef="#ctx0" brushRef="#br0" timeOffset="-1218.565">12074 3692 592 0,'0'0'623'0,"0"0"-72"0,0 0-49 0,0 0-51 0,0 0-61 16,0 0-46-16,0 0-39 0,0 0-38 0,0 0-33 15,0 0-39-15,0 0-63 0,-9 4-72 0,9-4-83 0,0 0-81 16,0 0-79-16,0 0-87 0,0 0-287 16,0 0-669-16,0 0 182 0</inkml:trace>
          <inkml:trace contextRef="#ctx0" brushRef="#br0" timeOffset="-1706.0829">12186 3805 338 0,'-5'6'190'0,"2"1"8"0,0-2 15 0,0-2 6 0,3-3 6 0,-4 7 3 16,4-7 3-16,-2 6-3 0,2-6 7 0,-2 5 18 15,2-5 6-15,0 0 0 0,2 7-10 0,-2-7-6 0,3 4-9 16,-3-4-11-16,6 6-15 0,-1-3-17 15,0 0-19-15,-5-3-12 0,15 6-18 0,-6-2-12 0,1-2-10 16,0-2-8-16,0 4-16 0,0-3-9 0,-2-1-6 16,-8 0-15-16,11 2-16 0,-11-2-30 0,8 0-33 15,-8 0-44-15,0 0-48 0,0 0-47 0,0 0-37 16,0 0-25-16,0 0-22 0,0 0-20 0,0 0-4 16,0 0-4-16,0 0 12 0,-17-15 27 0,12 11 54 0,0-1 43 15,0 1 42-15,0 0 42 0,2-1 33 16,-3-1 28-16,3 1 22 0,-1 0 10 0,1 0 14 0,3 5 9 15,-2-9 13-15,2 5 17 0,0 4 8 0,2-8 12 16,-2 8 15-16,5-7 12 0,-1 3 7 0,-1 0 3 16,2 1 3-16,-5 3-4 0,14-7-10 0,-6 4-8 15,-1 1-11-15,0 0-5 0,-7 2-10 0,14 0-7 16,-14 0-7-16,11 4-10 0,-6-2-6 0,-5-2-7 16,14 10-10-16,-8-2-4 0,-1 0-24 0,0 1-18 0,-1 0-27 15,0-1-28-15,-2 0-26 0,0-3-25 0,0 0-16 16,-1-1-14-16,-1-4-12 0,3 8 9 0,-3-8 10 15,2 5 2-15,-2-5-2 0,0 0-5 0,0 0 8 16,0 0 9-16,0 0 14 0,12-14 6 0,-5 5 11 16,1-4 25-16,0 1 17 0,0 2 29 0,-2 1 12 15,0 0 16-15,2 2 15 0,-2-1 11 0,-1 3 2 0,-1 0-6 16,0 0-7-16,-4 5-4 0,7-3-7 0,-7 3-2 16,0 0-2-16,0 0-2 0,0 0-3 0,12 8-4 15,-9-3-2-15,-2 0-11 0,3 5-20 0,0-2-10 16,-1 1-5-16,1-2-17 0,0 0-4 0,2 1-3 15,-2-2 13-15,1-2-2 0,0 1 1 0,0-3 5 0,0 0 8 16,7 1 1-16,-2-3 4 0,2 0-3 16,6-3-4-16,-1 1 8 0,1-2 3 0,-1-2-3 0,0 0 10 15,-4-1-13-15,-2 2-24 0,-1 0-2 0,-1-4-10 16,-1 1-3-16,-2 2 7 0,0 0 8 0,-1 0 1 16,-2 1 14-16,-1 2 3 0,-2 3 19 0,5-7 7 15,-5 7 7-15,4-5 2 0,-4 5-1 0,2-3 2 16,-2 3 13-16,0 0 21 0,0 0 23 0,0 0 18 15,0 0 14-15,0 0 15 0,11 10 16 0,-9-5 10 0,1 5 3 16,0-2 4-16,-2 0-5 0,0 1-6 0,-1 0-3 16,2 1-11-16,-2-1-12 0,0 1-12 0,0-2-5 15,-2 0-15-15,0 0 2 0,-1 1-16 0,1 1-24 16,-3-2-28-16,2-2-37 0,0-1-42 0,3-5-50 16,-10 7-66-16,0-2-56 0,-1-4-67 0,-2-1-60 15,-7-6-311 1,0-1-810-16,-1 2 218 0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7.4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4A94F30-1337-438E-97BF-87722EFBC3E9}" emma:medium="tactile" emma:mode="ink">
          <msink:context xmlns:msink="http://schemas.microsoft.com/ink/2010/main" type="inkDrawing"/>
        </emma:interpretation>
      </emma:emma>
    </inkml:annotationXML>
    <inkml:trace contextRef="#ctx0" brushRef="#br0">0-2 6204 0,'1'-3'203'0,"0"2"-126"0,-1 1-53 0,0 0-12 0,0 0 7 0,0 0 14 16,0 0 18-16,0 0 3 0,4 17 0 15,1 4 6-15,-3 2-7 0,0 13-8 0,-1 1-9 0,-1 3 4 16,0-2-2-16,0 1-7 0,2-3-8 0,-5 1 5 16,4-2-20-16,-1-11-29 0,-2-4-32 0,1-2-42 15,-1-1-46-15,1-4-63 0,0-3-54 0,1-3-67 16,-3-3-72-16,1 0-378 0,2-4-929 0,0 0 249 0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7.6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FF12ADE-393F-4F2F-8F1A-AAE975BA4EAF}" emma:medium="tactile" emma:mode="ink">
          <msink:context xmlns:msink="http://schemas.microsoft.com/ink/2010/main" type="inkDrawing"/>
        </emma:interpretation>
      </emma:emma>
    </inkml:annotationXML>
    <inkml:trace contextRef="#ctx0" brushRef="#br0">21-1 4284 0,'-11'0'548'0,"7"0"-300"0,4 0-109 0,0 0-35 0,-7 1 12 0,7-1 8 15,0 0 1-15,0 0 2 0,0 0-21 16,0 0-10-16,21 5-4 0,-11-3-5 0,1 0-7 0,0 2-7 15,1-1-7-15,0 2-5 0,0-1-6 0,-2 0-11 16,1 3-6-16,-3-2-2 0,1 4-14 0,3 4-17 0,-5-3-15 16,-2 0-37-16,-1-2-47 0,0 2-54 15,-2-1-70-15,1-2-50 0,-2 0-68 0,0-1-82 0,-1-6-292 16,2 5-851-16,-2-5 231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7.7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CF6F448-6CD4-448C-A883-ED9E75777EAC}" emma:medium="tactile" emma:mode="ink">
          <msink:context xmlns:msink="http://schemas.microsoft.com/ink/2010/main" type="inkDrawing"/>
        </emma:interpretation>
      </emma:emma>
    </inkml:annotationXML>
    <inkml:trace contextRef="#ctx0" brushRef="#br0">44 29 3457 0,'-5'-6'271'0,"0"0"-167"0,-2 0-49 0,0 3-36 16,2 0-24-16,2 1-24 0,-2 0-45 0,5 2-64 15,-7-1-66-15,7 1-267 0,0 0-564 0,0 0 155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8.0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EB78B95-E759-4A64-857E-831A368F030D}" emma:medium="tactile" emma:mode="ink">
          <msink:context xmlns:msink="http://schemas.microsoft.com/ink/2010/main" type="inkDrawing"/>
        </emma:interpretation>
      </emma:emma>
    </inkml:annotationXML>
    <inkml:trace contextRef="#ctx0" brushRef="#br0">56 0 577 0,'-2'4'332'0,"0"-1"-43"0,1 2-20 0,1-1-23 16,0 2-24-16,0-6-8 0,1 10-6 0,1-1 1 16,2-1 4-16,0-1 0 0,2-1 0 0,-1 1 17 15,3 0 14-15,-3-5 14 0,0 3 10 0,0-2 13 16,0 0 0-16,0-1-16 0,-5-2-9 0,8 2-20 0,-8-2-22 15,6 1-28-15,-6-1-26 0,0 0-37 0,0 0-50 16,6-3-57-16,-5-2-58 0,-1 5-62 0,-4-9-65 16,-2 2-49-16,-6-4-50 0,-3 1-30 0,-2 1-31 15,0 1-51-15,-5-2-237 0,5 6-741 0,0-1 201 16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8.43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3150420-F3F2-423D-B131-0C041227EC05}" emma:medium="tactile" emma:mode="ink">
          <msink:context xmlns:msink="http://schemas.microsoft.com/ink/2010/main" type="inkDrawing"/>
        </emma:interpretation>
      </emma:emma>
    </inkml:annotationXML>
    <inkml:trace contextRef="#ctx0" brushRef="#br0">5 51 556 0,'0'0'354'16,"-2"4"-29"-16,2-4-25 0,-1 5-32 0,1-5-15 15,-2 7-1-15,2-3-19 0,0-4-20 0,0 11-7 0,2-7-10 16,-2 2-26-16,1 1-10 0,0 0-14 0,0 0-8 16,1-1-6-16,-1-1-7 0,0-2-8 0,1 0-4 15,-1 1-4-15,-1-4-5 0,1 5-2 0,0-2 0 16,-1-3-1-16,2 3-5 0,-2-3-11 0,0 0-8 0,0 0-7 16,0 0-18-16,15-9-11 0,-8 2-15 15,0-1-10-15,5-7-8 0,0 0-1 0,1-2-4 16,-1 1 3-16,0 3 0 0,-3 2 9 0,-1 2 15 0,-2 3 11 15,-2-1 14-15,1 3 6 0,-1 1 3 0,-2-1-2 16,2 2-5-16,-4 2 3 0,6-2 7 0,-6 2 4 16,0 0-4-16,9 5 1 0,-4 4-5 0,-1 0-10 15,3 9-4-15,-3-2-7 0,-1 1-19 0,-1 1-37 0,0-1-52 16,1 2-53-16,-1-1-56 0,1-1-60 0,0-4-66 16,1-1-77-16,-2-3-301 0,0-2-816 0,2-2 219 15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8.64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B471A1D-169D-4374-B1D1-AC2A0D156DAF}" emma:medium="tactile" emma:mode="ink">
          <msink:context xmlns:msink="http://schemas.microsoft.com/ink/2010/main" type="inkDrawing"/>
        </emma:interpretation>
      </emma:emma>
    </inkml:annotationXML>
    <inkml:trace contextRef="#ctx0" brushRef="#br0">4-3 3999 0,'0'0'426'15,"0"0"-135"-15,0 0-89 0,-9 1-24 0,9-1 12 16,0 0 3-16,0 0 2 0,0 0-38 0,0 0-21 15,0 0-18-15,0 0-7 0,0 0-22 0,0 0-4 16,0 0-11-16,0 0-28 0,0 0-57 0,0 0-77 0,0 0-97 16,21 1-72-16,-21-1-71 0,0 0-95 0,0 0-295 15,-3 8-861-15,3-8 231 0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8.7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EAFE428-A99E-4A11-9F36-C9F2A132000F}" emma:medium="tactile" emma:mode="ink">
          <msink:context xmlns:msink="http://schemas.microsoft.com/ink/2010/main" type="inkDrawing"/>
        </emma:interpretation>
      </emma:emma>
    </inkml:annotationXML>
    <inkml:trace contextRef="#ctx0" brushRef="#br0">0 10 5630 0,'0'0'404'0,"5"1"-239"15,-5-1-62-15,0 0-7 0,0 0 10 0,8-1-1 16,-8 1-17-16,8-2-17 0,-3 1-15 0,-5 1-22 16,11-3-55-16,-5 2-57 0,-6 1-79 0,9-1-80 0,-4 0-96 15,-5 1-112-15,7-1-328 0,-7 1-928 0,0 0 250 16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9.55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922963C-CAB8-41DE-B069-715EF1386C99}" emma:medium="tactile" emma:mode="ink">
          <msink:context xmlns:msink="http://schemas.microsoft.com/ink/2010/main" type="inkDrawing"/>
        </emma:interpretation>
      </emma:emma>
    </inkml:annotationXML>
    <inkml:trace contextRef="#ctx0" brushRef="#br0">11 2 844 0,'-3'-5'574'16,"3"5"-74"-16,0 0-53 0,-3-4-49 0,3 4-47 0,0 0-36 15,0 0-15-15,-2 17-14 0,2 2-14 0,0 3-18 16,-1 1-25-16,-1 14-14 0,2-10-19 0,0-3-21 16,0 10-17-16,2-5-18 0,-2-7-11 0,2 2-14 15,-1 1-16-15,2-3-5 0,0-1-41 0,-1-4-46 16,1-2-51-16,-1-5-60 0,1 0-67 0,-2-4-54 16,-1-2-60-16,1 0-87 0,-1-4-310 0,0 0-821 15,0 0 222-15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9.7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EA06E4B-E744-4B3E-9D2C-9DCD684E5631}" emma:medium="tactile" emma:mode="ink">
          <msink:context xmlns:msink="http://schemas.microsoft.com/ink/2010/main" type="inkDrawing"/>
        </emma:interpretation>
      </emma:emma>
    </inkml:annotationXML>
    <inkml:trace contextRef="#ctx0" brushRef="#br0">2 33 930 0,'0'0'701'16,"-2"-4"-110"-16,2 4-48 0,0 0-21 0,0-6-33 16,0 6-38-16,4-3-34 0,2 2-43 0,6-3-43 15,9-1-37-15,1 2-32 0,2 1-33 0,-1 0-22 16,0 0-23-16,-1 2-43 0,-5-1-81 0,2 1-71 0,-6 0-91 15,-2 0-99-15,-2 1-90 0,-5 3-81 0,-3-2-423 16,-1-2-957-16,-5 9 257 0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39.8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0594344-A2EB-4738-A112-50ECDCCA1224}" emma:medium="tactile" emma:mode="ink">
          <msink:context xmlns:msink="http://schemas.microsoft.com/ink/2010/main" type="inkDrawing"/>
        </emma:interpretation>
      </emma:emma>
    </inkml:annotationXML>
    <inkml:trace contextRef="#ctx0" brushRef="#br0">0 64 6051 0,'0'0'174'0,"0"0"-104"0,0 0-28 0,12-10 9 0,-8 7 36 15,7-1 1-15,8-4-16 0,4 2-21 0,0-1-8 0,0 1-6 16,-2 2-55-16,-1-4-67 0,-4 6-84 16,-4-1-89-16,-2 2-103 0,-3-1-103 0,-2 3-283 0,-5-1-900 15,0 0 243-15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8:51.9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44003A3-99C7-4805-A05F-66FEACA6A209}" emma:medium="tactile" emma:mode="ink">
          <msink:context xmlns:msink="http://schemas.microsoft.com/ink/2010/main" type="writingRegion" rotatedBoundingBox="7657,5693 9496,5771 9402,7959 7564,7880">
            <msink:destinationLink direction="with" ref="{AB1E449E-F845-4DD4-AD26-D9F9EF934223}"/>
          </msink:context>
        </emma:interpretation>
      </emma:emma>
    </inkml:annotationXML>
    <inkml:traceGroup>
      <inkml:annotationXML>
        <emma:emma xmlns:emma="http://www.w3.org/2003/04/emma" version="1.0">
          <emma:interpretation id="{D2CC6F60-5195-42DB-8882-80B7992B8CB0}" emma:medium="tactile" emma:mode="ink">
            <msink:context xmlns:msink="http://schemas.microsoft.com/ink/2010/main" type="paragraph" rotatedBoundingBox="7657,5693 9496,5771 9466,6482 7627,6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B62D5D-E94E-4C30-B591-74261565DF55}" emma:medium="tactile" emma:mode="ink">
              <msink:context xmlns:msink="http://schemas.microsoft.com/ink/2010/main" type="line" rotatedBoundingBox="7657,5693 9496,5771 9466,6482 7627,6403"/>
            </emma:interpretation>
          </emma:emma>
        </inkml:annotationXML>
        <inkml:traceGroup>
          <inkml:annotationXML>
            <emma:emma xmlns:emma="http://www.w3.org/2003/04/emma" version="1.0">
              <emma:interpretation id="{9D5D9FB1-0888-47CD-9625-6D5900475F31}" emma:medium="tactile" emma:mode="ink">
                <msink:context xmlns:msink="http://schemas.microsoft.com/ink/2010/main" type="inkWord" rotatedBoundingBox="7657,5693 9496,5771 9466,6482 7627,6403"/>
              </emma:interpretation>
              <emma:one-of disjunction-type="recognition" id="oneOf0">
                <emma:interpretation id="interp0" emma:lang="en-US" emma:confidence="0.5">
                  <emma:literal>knowledge</emma:literal>
                </emma:interpretation>
                <emma:interpretation id="interp1" emma:lang="en-US" emma:confidence="0">
                  <emma:literal>Knowledge</emma:literal>
                </emma:interpretation>
                <emma:interpretation id="interp2" emma:lang="en-US" emma:confidence="0">
                  <emma:literal>knowledges</emma:literal>
                </emma:interpretation>
                <emma:interpretation id="interp3" emma:lang="en-US" emma:confidence="0">
                  <emma:literal>Knowledges</emma:literal>
                </emma:interpretation>
                <emma:interpretation id="interp4" emma:lang="en-US" emma:confidence="0">
                  <emma:literal>knowing</emma:literal>
                </emma:interpretation>
              </emma:one-of>
            </emma:emma>
          </inkml:annotationXML>
          <inkml:trace contextRef="#ctx0" brushRef="#br0">7140 1169 762 0,'1'-2'473'0,"-1"2"-51"15,0 0-39-15,0 0-40 0,0 0-42 0,0 0-26 16,0 0-9-16,0 0 0 0,4 13-7 0,-3 5-10 16,1 1-14-16,1 3-9 0,1 13-20 0,-3-8-8 15,-1-4-15-15,0 3-21 0,1-4-13 0,-1 2-12 16,3-2-13-16,-1 1-19 0,0-3-8 0,-1-1-9 0,-1-1-12 15,4-1-8-15,-3-4-9 0,1-3-25 16,0 0-30-16,0-4-35 0,-1 0-52 0,1-1-57 0,-1 1-58 16,0-3-53-16,-1-1-61 0,0-2-94 15,0 0-246-15,0 0-781 0,0 0 212 0</inkml:trace>
          <inkml:trace contextRef="#ctx0" brushRef="#br0" timeOffset="339.408">7339 1279 385 0,'0'0'254'15,"0"0"-38"-15,0 0-24 0,0 0-22 0,-8 5-18 16,8-5-14-16,-5 5-10 0,1-4-4 0,-1 4-11 0,-1 1-4 15,-3 0-13-15,2 1-7 0,-1 1-5 0,-1-1-5 16,-6 3 1-16,-1 1-4 0,5-4 3 16,2 2 0-16,2-5 0 0,0 0-1 0,2 1 0 0,1-1 4 15,1-1 8-15,1 0 6 0,2-3 7 0,-4 5 15 16,3-3 12-16,1-2 12 0,0 4-1 0,0-4 4 0,4 7-3 16,-1-4-1-16,6 1-1 0,1 1-7 0,1 1-10 15,0-3-11-15,6 4-10 0,2-1-9 0,-5 0-13 16,-4-1-8-16,7 3-10 15,-5-5-29-15,-2 2-60 0,-1-1-79 0,-1 0-91 0,-2 0-103 16,-1-2-324-16,-1 3-746 0,-3-2 202 0</inkml:trace>
          <inkml:trace contextRef="#ctx0" brushRef="#br0" timeOffset="928.7803">7453 1379 393 0,'0'0'290'16,"-11"0"-51"-16,11 0-26 0,0 0-20 0,0 0-8 15,-8 3-2-15,8-3-9 0,-1 2-7 0,1-2-8 0,-2 5 0 16,1-2-10-16,0 2 2 0,1-5-8 15,-1 7-2-15,-1-2-12 0,2-1-5 0,0-4-4 0,0 9-4 16,2-5-12-16,-2-1-2 0,1 1-7 0,-1-4 3 16,1 6-12-16,-1-6-5 0,1 3-10 0,-1-3-3 15,0 5-6-15,0-5-8 0,2 3 0 0,-2-3-5 16,1 4-7-16,-1-4-5 0,0 0-3 0,0 0-4 16,0 3-11-16,0-3-3 0,0 0-14 0,0 0-4 0,0 0-12 15,0 0-9-15,0 0-5 0,0 0-5 0,0 0-1 16,0 0 9-16,5-18-6 0,-2 7 3 0,-2 1 4 0,1 0 4 15,1 0 11-15,1 0 7 0,-1 1 22 0,0 0 6 16,-1-1 17-16,2 4 7 0,-1 0 4 0,1 2 3 16,-2 0 0-16,1 1 5 0,0 1 2 0,-3 2 11 15,0 0 4-15,0 0 9 0,15 6-7 0,-9 1-3 0,2 2-6 16,1 6-4-16,-2 1-10 0,1 0-4 0,-1 0-8 16,0 0-29-16,-2 1-47 15,-2-1-42-15,2-3-62 0,-1-3-55 0,-2 0-48 0,2-3-55 16,0 2-49-16,-2-4-222 0,2-2-678 0,0-1 184 15</inkml:trace>
          <inkml:trace contextRef="#ctx0" brushRef="#br0" timeOffset="1355.6851">7683 1374 295 0,'0'0'282'15,"0"0"-44"-15,0 0-26 0,0 0-4 0,0 0-11 0,0 0 0 16,-6 4-8-16,6-4-6 0,-2 4-6 0,2-4-3 15,0 4-10-15,0 0-3 0,0-4 3 0,2 8 1 0,-1-2-2 16,0-2-2-16,0 0 2 0,2 1 2 16,-1 0-4-16,2-1-5 0,4 3-4 0,-3-1 0 15,4-1-5-15,-3-1-5 0,-1 0-9 0,1-1-7 0,1-1-11 16,-2 0-9-16,-2 0-11 0,2-1-9 0,0 0-9 16,-5-1-5-16,7 2-6 0,-3 0-1 0,-4-2-15 15,0 0-16-15,0 0-30 0,10-4-34 0,-10 4-25 16,0 0-24-16,0 0-23 0,-1-6-27 0,1 6-27 15,-6-7-22-15,-3 2-26 0,-1 1-24 0,0-1-21 16,-1 2-3-16,0 1-12 0,-2-1-21 0,1 1-176 0,-6-2-552 16,5 1 151-16</inkml:trace>
          <inkml:trace contextRef="#ctx0" brushRef="#br0" timeOffset="1989.8241">7867 1401 362 0,'0'0'317'16,"0"0"-43"-16,0 0-34 0,0 0-20 0,0 0-16 15,0 0-12-15,-5 8-9 0,4-5-13 0,-1 3-8 16,2-2-7-16,-1 0-9 0,1-4-1 0,0 10-3 16,1-5-11-16,-1 1 0 0,2-2-12 0,0 0 4 0,-1 2 4 15,2-2-17-15,1 0 1 0,-2-1-5 0,2 1-9 16,-4-4-10-16,9 4-8 0,-4-2-9 16,-5-2-6-16,9 3-3 0,-3-3-10 0,-6 0-6 0,0 0-10 15,15-1-12-15,-15 1-12 0,8-2-9 0,-8 2-7 16,9-2-18-16,-9 2-7 0,8-2-2 0,-8 2-12 15,5-1-7-15,-5 1-6 0,0 0-5 0,6-2 2 16,-6 2 5-16,0 0 2 0,0 0 9 0,0 0 5 0,10 3 5 16,-10-3 3-16,4 2-1 0,-4-2 6 15,6 4 6-15,-6-4 11 0,0 0 23 0,9 4 16 16,-5-2 20-16,-4-2 5 0,7 2 17 0,-1-2 9 0,-6 0 12 16,9 2 2-16,-9-2 6 0,10-2 4 0,-10 2-6 15,10-2-3-15,-5 2-4 0,0-3-10 0,-1 1-4 16,1-3-3-16,-1 2-9 0,-2-2-9 0,3-4-15 15,-2 0-9-15,-3-1-9 0,0 0-9 0,-1-1-16 0,-6-5-14 16,1 0-16-16,0 4-13 0,-1 0-34 0,1 3-12 16,-1 2-27-16,0-2-17 0,0 3-20 0,1-1-27 0,0 1-16 15,-1 2-25-15,5 1-31 0,-1-1-257 0,3 4-609 16,-3-5 167-16</inkml:trace>
          <inkml:trace contextRef="#ctx0" brushRef="#br0" timeOffset="2297.2987">8141 1169 711 0,'0'0'553'15,"-1"-4"-77"-15,1 4-57 0,0 0-49 0,0 0-32 16,0 0-21-16,0 0-13 0,1 15-23 0,0-3-20 16,2 7-17-16,-2 1-13 0,0 3-24 0,-1 0-15 15,4 12-19-15,0-7-21 0,-1-5-17 0,-2-1-16 16,3 1-9-16,-1 0-11 0,1-4-12 0,1 1-10 0,-1 0-21 16,-1-4-52-16,0-3-59 0,-2-2-60 0,3-3-63 15,-2 0-61-15,-1-3-63 0,2-2-95 0,-3-3-240 16,4 3-766-16,-4-3 207 0</inkml:trace>
          <inkml:trace contextRef="#ctx0" brushRef="#br0" timeOffset="2727.9813">8259 1391 433 0,'0'0'528'0,"4"6"-55"0,-4-6-40 0,0 0-40 0,0 0-43 15,0 0-39-15,0 0-40 0,0 0-29 0,0 0-26 16,0 0-21-16,16-3-22 0,-16 3-16 0,8-3-19 0,-3 2-12 16,0 0-15-16,1-2-12 0,-6 3-7 15,8-2-14-15,-4 1-6 0,-4 1-7 0,5-2-14 0,-5 2-19 16,5-1-24-16,-5 1-28 0,0 0-29 0,5-4-20 15,-5 4-44-15,0 0-24 0,-1-6-17 0,1 6-6 16,-6-3 9-16,1 2 13 0,5 1 15 0,-10-2 10 16,5 2 13-16,5 0 28 0,-12-1 31 0,12 1 35 0,-11 1 18 15,11-1 17-15,-10 0 12 0,10 0 11 0,-8 2 11 16,5-1 14-16,-1 2 17 0,2-1 21 0,2-2 2 16,-4 7 7-16,3-3 5 0,-1 1 2 0,4 1 0 15,0 3-2-15,1-1-7 0,1 1-6 0,1 2-12 0,0-3-9 16,2 1-9-16,4 4-11 0,3 0-4 0,-3-5-25 15,0 0-41 1,1-3-55-16,5 3-64 0,-5-3-78 0,0 0-74 0,0 0-85 16,-2-5-281-16,1 0-759 0,0-2 206 0</inkml:trace>
          <inkml:trace contextRef="#ctx0" brushRef="#br0" timeOffset="3252.7727">8598 1382 400 0,'0'0'299'0,"-9"-1"-33"0,9 1-26 0,0 0-29 0,-6-1-21 0,6 1-26 15,-6-1-18-15,6 1-12 0,0 0-20 0,-13 0-10 16,8 1-6-16,-1 0-3 0,-4 1-4 0,0 1-6 16,0 2-5-16,0 1-3 0,-6 1-9 0,4 0-3 15,2 1 4-15,1-2-6 0,2 1 6 0,-1 0-3 16,3 1-1-16,1-2 1 0,0-2 4 0,2 2 5 0,0 0 2 16,1 0-8-16,1-2 4 0,0 1 7 0,1-1 2 15,2 0-3-15,-1 0-8 0,1-2 1 0,1 2-10 16,1-2-5-16,0-1-8 0,0-1-6 0,-5 0-12 15,21-1-15-15,-11-1-18 0,-2-2-15 0,3 1-19 16,-3-2-6-16,0-3-11 0,-1 1-14 0,-1-4-1 0,2-5-3 16,-1 1-13-1,-3-4-3-15,-1 1-3 0,-2-2 2 0,-2-1 6 16,2-1 15-16,-1 2 24 0,0 1 33 0,0 5 31 0,-1 3 27 16,-1 0 24-16,1 4 28 0,0 0 20 15,0 2 11-15,1 0 2 0,-2 1-6 0,2 4-16 0,0-8-11 16,-1 7-2-16,1 1 6 0,0 0 9 0,0 0 6 15,-3 18-2-15,2-7-4 0,1 8-6 0,-1 1-7 16,2 3-11-16,0 0-7 0,-1-1-7 0,2 2-2 16,-1-1-13-16,3-2-6 0,0 1-9 0,-2-2-25 0,2-2-34 15,0 0-36-15,-1-6-43 0,2-1-54 16,-1-2-48-16,1-2-54 0,2-2-62 0,-1-3-336 16,-2-1-777-16,-4-1 211 0</inkml:trace>
          <inkml:trace contextRef="#ctx0" brushRef="#br0" timeOffset="3723.4111">8767 1386 423 0,'-6'4'222'16,"2"0"-33"-16,0-2-19 0,0 0-18 0,2 0-12 15,2-2 4-15,-5 4-2 0,2-2 1 0,3-2-1 16,-3 4 0-16,3-4-3 0,-4 3-5 0,4-3-4 0,-3 5-7 16,3-5 0-16,0 0-1 0,-2 5-7 0,2-5-6 15,0 0-12-15,0 5-10 0,0-5-4 0,0 0-9 16,1 6-8-16,-1-6-15 0,0 0-17 0,4 6-16 16,-4-6-12-16,4 2-14 0,-4-2-12 0,6 2-7 15,-6-2-6-15,4 1-10 0,-4-1-4 0,0 0-2 0,0 0-3 16,11-4-12-16,-11 4 7 0,5-7 15 0,-2 4 13 15,-1-2 21-15,1 1 17 0,-1 0 22 0,-2 4 21 16,4-8 25-16,-3 6 27 0,-1 2 28 0,1-5 19 16,-1 5 10-16,3-5 0 0,-3 5-6 0,0 0-14 15,2-3 2-15,-2 3 15 0,0 0 14 0,0 0 8 16,7 19 2-16,-5 1 1 0,1 3 2 0,-1 15-6 0,1-2-12 16,-3 1-20-16,1-1 5 0,-2 4-7 0,2-4-10 15,-2-1-14-15,-3-8-13 0,3-5-8 0,-4-2-10 16,1 2-8-16,-1-3-10 0,1-1-6 0,-1-1-5 15,1-5-11-15,1-3-23 0,0 1-20 0,-1-5-30 16,0-1-44-16,1-1-46 0,3-3-56 0,-10-2-56 16,10 2-56-16,-12-10-58 0,2-6-61 0,2-6-362 15,3-1-915-15,-1-13 246 0</inkml:trace>
          <inkml:trace contextRef="#ctx0" brushRef="#br0" timeOffset="5331.0365">7694 1440 400 0,'0'0'220'0,"0"0"-29"0,0 0-22 0,0 0-17 0,0 0-11 0,0 0-8 16,0 0-13-16,0 0-5 0,0 0-11 15,0 0-6-15,0 0-4 0,0 0-6 0,0 0-10 16,0 0-8-16,0 0-8 0,0 0-6 0,0 0-2 0,0 0-3 16,0 0-3-16,0 0 4 0,0 0 0 0,0 0 1 15,0 0-1-15,0 0-1 0,0 0-5 0,-6 10-4 16,5-7-7-16,1-3 0 0,-3 7 0 0,2-4-4 15,0 2 2-15,1-1-5 0,0-4 9 0,-2 7-4 16,1-4 1-16,1 2 1 0,0-2 8 0,0-3 0 16,-1 7 9-16,1-7-3 0,0 6-1 0,0-6-4 15,1 6 0-15,0-3-1 0,1 0 2 0,-2-3-3 0,2 7-10 16,-1-4 4-16,2 0-2 0,0 1 1 16,-1-1-1-16,1 0-2 0,-3-3-4 0,5 4 2 0,-3-3-1 15,-2-1-3-15,5 4-7 0,-5-4 1 0,8 3 4 16,-8-3-5-16,7 2 2 0,-7-2-3 0,0 0-6 15,12 0 1-15,-12 0 5 0,0 0-6 0,9-2-4 16,-9 2 1-16,6-2-1 0,-6 2 3 0,7-4 1 16,-7 4-5-16,5-4-2 0,-5 4 1 0,4-4-4 0,-2 1 0 15,-2 3-2-15,4-7 1 0,-3 4 0 0,-1 3 1 16,3-8 3-16,-3 5-2 0,1-2-2 0,-1 5 6 16,-1-9-5-16,-1 3 8 0,0 2-10 0,1-2 4 15,-2 1-5-15,1 0-15 0,-1 1-16 0,-1-1-24 31,2 2-30-31,-1-2-25 0,-1 1-38 0,1 0-40 0,-1 1-65 16,4 3-192-16,-7-5-536 0,4 3 147 0</inkml:trace>
          <inkml:trace contextRef="#ctx0" brushRef="#br0" timeOffset="4097.0517">8904 1385 408 0,'-3'4'458'0,"3"-4"-50"0,0 0-28 0,0 0-20 0,0 0-15 15,-2 3-25-15,2-3-18 0,0 0-21 0,0 0-18 16,0 0-24-16,0 0-21 0,0 0-23 0,0 0-19 15,0 0-17-15,0 0-18 0,0 0-17 0,0 0-26 16,0 0-33-16,0 0-35 0,0 0-26 0,0 0-22 16,0 0-9-16,0 0-3 0,0 0-13 0,-3-14-2 15,-1 12 6-15,1-1 2 0,3 3 5 0,-9-3 0 0,9 3 10 16,0 0-3-16,-9 0 17 0,9 0 10 0,-10 3 13 16,6 0 16-16,2 1 13 0,-2 0 19 0,3 1 10 15,-1 1 8-15,1 3 8 0,0-3 3 0,2 3 5 16,2 0-6-16,2 0-7 0,1-1-2 0,0 2-3 15,2-3-9-15,-1-1-5 0,2 1-15 0,1-2-24 0,0-1-40 32,0-3-57-32,0 1-80 0,1-2-96 0,-4-3-101 0,4-2-331 15,-6 1-813-15,-1-3 220 0</inkml:trace>
        </inkml:traceGroup>
      </inkml:traceGroup>
    </inkml:traceGroup>
    <inkml:traceGroup>
      <inkml:annotationXML>
        <emma:emma xmlns:emma="http://www.w3.org/2003/04/emma" version="1.0">
          <emma:interpretation id="{3C88F4AA-7B99-4757-8659-5AE6FC6F6474}" emma:medium="tactile" emma:mode="ink">
            <msink:context xmlns:msink="http://schemas.microsoft.com/ink/2010/main" type="paragraph" rotatedBoundingBox="7863,6495 8722,6688 8622,7131 7764,6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58B7A3-212D-4301-BAC4-D842E661807B}" emma:medium="tactile" emma:mode="ink">
              <msink:context xmlns:msink="http://schemas.microsoft.com/ink/2010/main" type="line" rotatedBoundingBox="7863,6495 8722,6688 8622,7131 7764,6938"/>
            </emma:interpretation>
          </emma:emma>
        </inkml:annotationXML>
        <inkml:traceGroup>
          <inkml:annotationXML>
            <emma:emma xmlns:emma="http://www.w3.org/2003/04/emma" version="1.0">
              <emma:interpretation id="{E080C2E6-58AC-4AEB-9BC2-8C599B05302F}" emma:medium="tactile" emma:mode="ink">
                <msink:context xmlns:msink="http://schemas.microsoft.com/ink/2010/main" type="inkWord" rotatedBoundingBox="7863,6495 8722,6688 8622,7131 7764,6938"/>
              </emma:interpretation>
              <emma:one-of disjunction-type="recognition" id="oneOf1">
                <emma:interpretation id="interp5" emma:lang="en-US" emma:confidence="0.5">
                  <emma:literal>Base</emma:literal>
                </emma:interpretation>
                <emma:interpretation id="interp6" emma:lang="en-US" emma:confidence="0">
                  <emma:literal>Bass</emma:literal>
                </emma:interpretation>
                <emma:interpretation id="interp7" emma:lang="en-US" emma:confidence="0">
                  <emma:literal>Bag</emma:literal>
                </emma:interpretation>
                <emma:interpretation id="interp8" emma:lang="en-US" emma:confidence="0">
                  <emma:literal>Bags</emma:literal>
                </emma:interpretation>
                <emma:interpretation id="interp9" emma:lang="en-US" emma:confidence="0.5">
                  <emma:literal>Bas c</emma:literal>
                </emma:interpretation>
              </emma:one-of>
            </emma:emma>
          </inkml:annotationXML>
          <inkml:trace contextRef="#ctx0" brushRef="#br0" timeOffset="6261.3131">7383 1982 342 0,'0'0'537'16,"0"0"-93"-16,0-4-49 0,0 4-46 0,0 0-39 0,0 0-24 15,0 0-18-15,0 0-10 0,1 17-12 0,0 1-10 16,1 4-11-16,1 2-17 0,-1-1-11 0,-2 1-24 15,5 11-14-15,-3-9-18 0,0-4-15 0,1 1-14 16,-1-2-11-16,1 1-12 0,-1-3-8 0,0 0-11 0,-1-2-30 16,1-3-41-16,0-3-47 0,-1-2-48 15,1 0-45-15,0-1-38 0,-1-3-35 0,-1-2-32 0,0 0-53 16,0-3-274-16,0 0-684 0,0 0 185 0</inkml:trace>
          <inkml:trace contextRef="#ctx0" brushRef="#br0" timeOffset="6657.4869">7329 2030 435 0,'-2'-5'516'15,"2"5"-61"-15,-1-4-42 0,1 4-30 0,3-4-27 16,-1 2-25-16,2-2-18 0,5-3-19 0,1 1-17 16,-1 1-8-16,10-3-7 0,-2 1-22 0,-2 1-17 0,-3 0-24 15,2 3-22-15,-4-1-15 0,2 3-24 0,-2-1-10 16,-2 0-18-16,0 4-18 0,-2 0-21 0,0 2-23 0,0 2-29 0,-2 4-35 0,-1 0-40 15,-2 9-50-15,-2 0-47 0,-3 4-45 0,-2-1-30 16,1-1-24-16,-3 1-14 0,2-3-3 0,-2 0 9 16,3-1 24-16,-3-3 20 0,5-4 31 0,0-2 56 0,0-2 57 15,-1-2 62-15,3-2 50 0,0 0 24 0,1-3 17 16,0 0 12-16,0 0 22 0,0 0 18 0,0 0 26 16,7 1 19-16,-7-1 9 0,0 0 4 0,21-7 0 15,-12 4 6-15,1 1-16 0,1-2-12 0,1 2-5 16,0 0-13-16,0 1-18 0,-1 1-15 0,-2 0-12 31,-1 2-2-31,1 1-4 0,-3 2-1 0,1-1-4 0,-4 5-12 16,-1-1-7-16,-4 2-23 0,-1 8-27 0,-5 0-28 15,-2 1-29-15,0-4-25 0,-2 1-28 0,-3 0-27 16,-2-1-21-16,1-3-30 0,-2-2-13 0,1 1-21 16,1-5-16-16,-3-3-19 0,5-2-19 0,4-1-19 0,1-3-21 15,3 0-13-15,0-1-251 0,2-2-664 16,3 0 180-16</inkml:trace>
          <inkml:trace contextRef="#ctx0" brushRef="#br0" timeOffset="7905.6909">8094 2226 238 0,'0'0'492'16,"0"0"-66"-16,0 0-38 0,0 0-20 0,0 0-22 0,0 0-15 16,0 0-14-16,0 0-18 0,0 0-17 0,0 0-22 15,9 0-24-15,-9 0-17 0,0 0-20 0,0 0-17 0,0 0-19 16,10-4-18-16,-10 4-18 0,0 0-16 0,4-2-21 16,-4 2-29-16,0 0-21 0,0 0-31 0,1-5-28 15,-1 5-25-15,0 0-9 0,0 0-8 0,0 0-1 16,0 0 8-16,-23 3-2 0,12 1 13 0,2 0 4 15,-1 0 1-15,0-2 7 0,1 2 5 0,1 2 11 16,3-4 10-16,2 3 16 0,0 0 21 0,1-2 17 16,2 1 9-16,0 1 3 0,1-1 1 0,1 0-3 15,5 5-3-15,0-3-4 0,1 1-6 0,2 0-3 0,0-1-18 16,0-2-37-16,0 0-48 0,6 3-56 0,-2-4-86 0,-4-3-104 0,0 0-333 16,0-2-767-16,0 0 208 0</inkml:trace>
          <inkml:trace contextRef="#ctx0" brushRef="#br0" timeOffset="7548.1287">8006 2180 230 0,'0'0'225'0,"0"0"-24"0,0 0-15 0,-7-2-11 0,7 2 5 0,-5 0 5 16,5 0-4-16,0 0 10 0,0 0 3 16,-12-1-4-16,12 1-8 0,0 0-4 0,-11 0-13 0,11 0-11 15,0 0-7-15,0 0-10 0,-11 0-14 0,11 0-3 16,0 0-15-16,0 0 0 0,0 0-5 0,0 0-10 0,-8 1 5 16,8-1 3-16,0 0 5 0,-4 5 3 0,4-3 11 15,0 2 5-15,-1 0 7 0,2 1-3 0,-1-5 5 16,4 14-1-16,-1-6-2 0,-1 1 0 0,3-2-8 15,-1 2-7-15,0 2-10 0,1-2-6 0,0 0-13 16,-1 0-8-16,-1 0-11 0,1 0-4 0,0 0 0 16,-2 3-16-16,1-3-10 0,-2 1-12 0,-2 0-29 15,-3 0-34-15,-1 1-50 0,-2 3-58 0,-2-2-45 0,-1-2-57 16,2-5-54-16,1 0-67 0,-4-3-268 0,4 0-765 16,7-2 207-16</inkml:trace>
          <inkml:trace contextRef="#ctx0" brushRef="#br0" timeOffset="7160.46">7791 2140 250 0,'0'0'227'0,"0"4"-36"0,0-4-20 0,0 0-8 0,-2 5-5 16,2-5-5-16,-1 3 7 0,-1 0-2 0,2-3-1 16,-5 7-1-16,1-4-9 0,0 1-1 0,-2 2-7 15,-3-1-8-15,1 1-4 0,1 0-7 0,-1 1-12 16,0 0 1-16,1 0-15 0,0-2-11 0,0 3-6 0,2-2-3 15,1-1-1-15,1 1 11 0,1-1 4 0,1-1 12 16,-1 1-5-16,1 0 5 0,2-1 0 0,-1 0 4 16,0-4 3-16,4 6-2 0,-1-3-3 0,-3-3-6 15,6 3-6-15,0-2-9 0,-1 1-6 0,-5-2-10 0,12-1-3 16,-2 0-8-16,-3-2-7 0,0 2-14 16,-1-4-13-16,3 3-15 0,-1-5-15 0,-2 1-11 0,-1-1-12 15,-1 1-3-15,-2 2-1 0,1-1-6 0,-2 1 8 16,-1 4 5-16,2-7 1 0,-2 7-2 0,0-5 18 0,0 5-11 15,0 0 3-15,0 0 3 0,0 0 2 0,0 0-2 16,-4-4 14-16,4 4 8 0,0 0 6 0,0 0 10 16,0 0-2-16,-3 13 5 0,4-9 2 0,-1 2 0 15,3 4 0-15,1-1-8 0,-2 0 4 0,2 2-5 16,0-4-3-16,0 1-18 16,-1-1-16-16,2 1-27 0,1-3-32 0,-1-1-40 15,1 3-41-15,0-4-48 0,0 0-46 0,0-2-277 16,-6-1-638-16,17 1 176 0</inkml:trace>
        </inkml:traceGroup>
      </inkml:traceGroup>
    </inkml:traceGroup>
    <inkml:traceGroup>
      <inkml:annotationXML>
        <emma:emma xmlns:emma="http://www.w3.org/2003/04/emma" version="1.0">
          <emma:interpretation id="{5D5C4471-A3A1-44B9-9875-6ECE74AD854A}" emma:medium="tactile" emma:mode="ink">
            <msink:context xmlns:msink="http://schemas.microsoft.com/ink/2010/main" type="paragraph" rotatedBoundingBox="7709,7155 9220,7109 9244,7911 7733,79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BCE82A-F6E5-4342-8AAA-56895EC611CD}" emma:medium="tactile" emma:mode="ink">
              <msink:context xmlns:msink="http://schemas.microsoft.com/ink/2010/main" type="line" rotatedBoundingBox="7709,7155 9220,7109 9244,7911 7733,7957"/>
            </emma:interpretation>
          </emma:emma>
        </inkml:annotationXML>
        <inkml:traceGroup>
          <inkml:annotationXML>
            <emma:emma xmlns:emma="http://www.w3.org/2003/04/emma" version="1.0">
              <emma:interpretation id="{3FEFA30B-8604-4ADA-B01A-492D7A9965E0}" emma:medium="tactile" emma:mode="ink">
                <msink:context xmlns:msink="http://schemas.microsoft.com/ink/2010/main" type="inkWord" rotatedBoundingBox="7709,7155 9220,7109 9244,7911 7733,7957"/>
              </emma:interpretation>
              <emma:one-of disjunction-type="recognition" id="oneOf2">
                <emma:interpretation id="interp10" emma:lang="en-US" emma:confidence="0.5">
                  <emma:literal>(Pam)</emma:literal>
                </emma:interpretation>
                <emma:interpretation id="interp11" emma:lang="en-US" emma:confidence="0.5">
                  <emma:literal>CPGM )</emma:literal>
                </emma:interpretation>
                <emma:interpretation id="interp12" emma:lang="en-US" emma:confidence="0">
                  <emma:literal>CPGM ,</emma:literal>
                </emma:interpretation>
                <emma:interpretation id="interp13" emma:lang="en-US" emma:confidence="0.5">
                  <emma:literal>CPG m)</emma:literal>
                </emma:interpretation>
                <emma:interpretation id="interp14" emma:lang="en-US" emma:confidence="0">
                  <emma:literal>(PG m)</emma:literal>
                </emma:interpretation>
              </emma:one-of>
            </emma:emma>
          </inkml:annotationXML>
          <inkml:trace contextRef="#ctx0" brushRef="#br0" timeOffset="8502.0343">7510 2724 555 0,'-16'0'408'16,"1"0"-37"-16,-6 4-31 0,0 2-16 0,-2 3-40 0,0 2-17 15,-6 12-19-15,-3 5-12 0,7 5-17 0,0 0-9 16,3 4-10-16,6 2-10 0,0-1-12 15,8 2-12-15,2-5-6 0,4 2-10 0,2-1-7 0,3-9-9 16,4-6-9-16,-1 2-11 0,5-3-13 0,1 0-10 16,3-3-8-16,0 0-14 0,3-2-25 0,0-3-40 15,1-3-54-15,3 0-69 0,0-8-79 0,-1-1-97 16,0-1-360-16,17-8-786 0,-2-5 213 0</inkml:trace>
          <inkml:trace contextRef="#ctx0" brushRef="#br0" timeOffset="8998.7544">7684 2883 273 0,'0'0'556'0,"-7"2"-92"0,7-2-49 0,0 0-39 0,-4 1-46 0,4-1-38 16,0 0-40-16,0 0-27 0,-4 2-30 16,4-2-14-16,-1 8-21 0,0 1-14 0,-1 0-17 0,2 2-11 15,0 6-9-15,0 0-9 0,2 0-9 0,-1 1-8 16,0 0-8-16,2-1-6 0,0 0-6 0,0-4-9 16,-3-1-1-16,2-3-10 0,1 1 1 0,-2-3-8 15,3-1-9-15,-3 0 2 0,1-1 3 0,-2-1-5 0,1-1-3 16,0 1-6-16,-1-4-1 0,1 5-2 0,-1-5-4 15,0 0-18-15,0 0-23 0,0 0-25 16,0 0-15-16,0 0-12 0,-1-18 1 0,-1 0-7 0,-1-1-2 16,0-3 4-16,0-12 9 0,-1 0 7 0,-1 0 11 15,4 6 6-15,1 3 7 0,0 3 17 0,-2-2 20 0,2 4 19 16,2-2 25-16,-1 3 4 0,1 2 21 16,2 2 12-16,0 2 13 0,0 1 12 0,0 4 13 0,-1-1-3 15,1 3-4-15,0 0-9 0,0 3-13 0,-2 0-9 16,-2 3-8-16,6-1-5 0,-6 1-4 0,7 5-3 15,-3 4-7-15,-1 8-4 0,-1 3-3 0,-4 4-12 16,0-2-22-16,-2 3-32 0,-1-2-41 0,-3 10-51 16,0-7-44-16,-1-5-44 0,0-2-42 0,0-1-34 15,-2-2-55-15,2-4-222 0,3-5-671 0,0-1 183 0</inkml:trace>
          <inkml:trace contextRef="#ctx0" brushRef="#br0" timeOffset="9597.1337">8020 2779 311 0,'-9'0'222'0,"9"0"-28"0,-14 3-16 0,8-1-2 0,0 1 5 0,0-1 10 15,-1 1 10-15,2 0-1 0,-4 1-5 16,3 2-5-16,-1-1-8 0,-1 0-15 0,2 2-9 15,-1 0-14-15,2 2 7 0,0-1-4 0,0 3-3 16,1-1-5-16,0 7-3 0,2-4 1 0,0 4-6 0,4-2 5 16,1 0-6-16,0-1-9 0,-1-3-2 0,5 4-3 15,-2-3 0-15,2-1-8 0,-1-3-3 0,1 1-5 16,1-2-6-16,1-1-6 0,0 1-13 0,0-3-5 0,-1 1-8 16,0 0-9-16,-1-1-18 0,-1-1-22 0,-3 1-15 15,2-4-28-15,-5 0-32 0,3 4-34 0,-3-4-41 16,0 0-27-16,0 0-27 0,0 0-17 0,0 0-13 15,0 0 2-15,0 0-1 0,0 0 12 0,2-13 22 0,-2 13 28 16,-5-13 24-16,3 4 42 0,1 2 42 0,1-2 34 16,-2 2 28-16,1-1 20 0,1 1 21 15,1 0 13-15,1-2 21 0,-1 3 15 0,3 0 15 0,0 0 26 16,0 2 2-16,0 1 5 0,1-2-3 0,-2 4 8 31,2 0 4-31,-5 1 4 0,17 1-1 0,-7 2-2 0,-1 3-3 16,0 0-11-16,1 7-7 0,2 2-13 0,-2 1-15 15,-1 1-15-15,-2 0-5 0,-1 1-12 0,-1 0-7 16,0 0-35-16,-1-3-54 0,0 1-56 0,-1-4-65 16,-2-2-64-16,1-2-62 0,-2-1-64 0,2-3-348 15,-2-4-813-15,0 4 220 0</inkml:trace>
          <inkml:trace contextRef="#ctx0" brushRef="#br0" timeOffset="10325.6022">8294 2832 375 0,'0'0'479'0,"0"0"-82"0,0 0-60 0,-13 2-55 0,11 2-27 0,-1 0-30 16,1 5-35-16,-2 3-13 0,2-3-21 0,-1 10-15 31,0-2-20-31,-1 1-12 0,1 0-13 0,1 0-8 16,2-2 3-16,-2-3-10 0,2-1-9 0,0-3-6 15,0 0 5-15,2-2-2 0,-2-3 3 0,0 2 0 0,0-3 2 16,1 1-2-16,-1-4-7 0,0 6 7 0,0-6-10 15,1 4-5-15,-1-4-11 0,2 4 0 0,-2-4-5 16,0 0-8-16,2 3-6 0,-2-3-12 0,0 0-14 16,0 0-2-16,0 0-8 0,5 3-8 0,-5-3-6 0,0 0-12 15,0 0-8-15,0 0-14 0,0 0-3 16,8-9 0-16,-6 5-1 0,0-4 1 0,1-1 5 16,-2-1 4-16,0 0 3 0,0-1 2 0,1 0 7 0,0-4 11 15,-3 2 7-15,2 1 9 0,-1 3 9 0,0 0 15 16,0 0 9-16,0 0 4 0,1 3 16 0,-1 0 2 0,2 1 8 0,-2-1 7 15,1 3 10-15,0-2 8 0,0 0 6 0,-1 1 3 16,2 0-6-16,-2 4-3 0,1-5-8 0,-1 5-10 16,1-4-1-16,-1 4-10 0,0 0-2 0,0 0 0 15,0 0-3-15,0 0-3 0,0 0 0 0,12 10-5 0,-10-5-4 16,2 3 0-16,0 1-5 0,-1-1-6 0,1-1-6 16,0-2-10-16,-1 1-16 0,-1 0-7 0,2-2-6 15,0-1-6-15,-2 2-5 0,3-3-7 0,-1 1-7 16,-4-3-9-16,9 2-5 0,-9-2-21 0,12-2 6 0,-1-1 0 15,-2-1 6-15,6-8 6 0,0 0 2 16,-1-1 9-16,-3 0 3 0,0-2 11 0,-3 5 18 16,-1-1 18-16,0 4 21 0,-2 1 25 0,-2 1 18 0,1-1 4 15,-1 2 1-15,-1 2-5 0,-2 2-10 0,5-2 6 16,-5 2 6-16,0 0-2 0,5 8-6 0,0 9-3 16,-2 1-7-16,-1 2-3 0,1 1-3 0,1-1-4 15,-2 0-7-15,1 1-15 0,-1-4-34 0,1 1-42 16,1-5-35-16,-3-2-38 0,2-3-46 0,1-1-53 15,-3-2-59-15,1-3-244 0,-2-2-649 0,0 0 178 0</inkml:trace>
          <inkml:trace contextRef="#ctx0" brushRef="#br0" timeOffset="10578.7899">8559 2543 4126 0,'0'0'356'16,"0"0"-202"-16,0 0-39 0,0 0 32 0,0 0 45 0,13 13 9 15,-7-3 1-15,5 9-17 0,8 11-19 0,-1 5-7 16,0 5-8-16,10 34-12 0,-14-23-8 0,-4-12-3 16,0 4-20-16,0 32-13 0,-7-25-7 0,-3-13-5 15,0 1-13-15,0 2-8 16,-6-2-12-16,4-5-33 0,-2-5-64 0,0-7-63 0,-4-1-77 0,1 1-76 15,-3-7-88-15,0 0-98 0,0-5-342 0,-1-4-951 16,1-2 255-16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0.4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BDF68A3-0680-46A9-8A70-825B8F88E01B}" emma:medium="tactile" emma:mode="ink">
          <msink:context xmlns:msink="http://schemas.microsoft.com/ink/2010/main" type="inkDrawing"/>
        </emma:interpretation>
      </emma:emma>
    </inkml:annotationXML>
    <inkml:trace contextRef="#ctx0" brushRef="#br0">162 0 3248 0,'0'0'402'16,"0"0"-194"-16,0 0-85 0,0 0-23 0,0 0 3 0,0 0 11 16,0 0-8-16,0 0-21 0,-6 4-19 0,6-4-7 15,-3 1-9-15,3-1-5 0,-6 4-5 0,0-2-1 0,-3 3-8 16,-6 6-5-16,0-2-1 0,-1 2-4 0,0-2-1 16,3 0-3-16,4-1-4 0,0-3 4 0,1 3-4 15,0-2 1-15,2 1 3 0,0-2-1 0,2 1 3 16,0 0 2-16,2-2 7 0,1 0 0 0,1 0 3 0,0-4 0 15,3 8-2-15,1-5 1 0,0 0-3 16,1 0 2-16,3-2-5 0,2 0-2 0,2-1-1 16,-1-2-2-16,0 0-3 0,1-1-4 0,5-4-3 0,-4-1-6 15,-5 1-15-15,0-1-12 0,-2 0-11 0,7-4-13 16,-8 0-9-16,-2 4-2 0,0-2 1 0,-2 5 11 16,3-1 1-16,-4 1 7 0,1 3 7 0,-1-2 9 15,0 4 12-15,2-6 6 0,-2 6 7 0,0-3 5 0,0 3 7 16,0 0 12-16,0 0 14 0,0 0 17 0,0 0 7 15,0 0 11-15,3 10-1 0,0-1 0 0,-1 1-6 16,2 7-3-16,0 0-4 0,0-4-5 0,0 5-7 16,3-2-4-16,-1 0-4 0,0 0-10 0,0-5-38 0,-1-2-48 15,2-1-55-15,-1-1-69 0,0-3-69 0,-1 0-91 16,3-4-328-16,-8 0-798 0,15-4 216 16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0.6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3A71DCA-874C-4DAD-923C-3C9D483165E5}" emma:medium="tactile" emma:mode="ink">
          <msink:context xmlns:msink="http://schemas.microsoft.com/ink/2010/main" type="inkDrawing"/>
        </emma:interpretation>
      </emma:emma>
    </inkml:annotationXML>
    <inkml:trace contextRef="#ctx0" brushRef="#br0">66 10 767 0,'-4'-5'618'0,"1"0"-107"0,-2 4-61 0,5 1-45 0,-7 1-35 15,7-1-30-15,-7 7-25 0,2 10-16 0,-1 4-17 0,-1 15-10 16,0 0-13-16,2 2-16 0,3 0-19 0,-4-2-21 16,4 2-20-16,3 2-23 0,-1-12-13 0,2 10-14 15,-2-10-11-15,3-6-13 0,-1 1-8 0,0-5-14 16,-1 1-24-16,2-3-35 0,0-4-51 0,-2-2-57 31,0-3-62-31,2-2-61 0,0-1-76 0,1-2-89 0,-4-2-406 16,0 0-930-16,18-11 250 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0.8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6689706-E713-46A5-BF29-AF5DEC6AF54C}" emma:medium="tactile" emma:mode="ink">
          <msink:context xmlns:msink="http://schemas.microsoft.com/ink/2010/main" type="inkDrawing"/>
        </emma:interpretation>
      </emma:emma>
    </inkml:annotationXML>
    <inkml:trace contextRef="#ctx0" brushRef="#br0">126 3 273 0,'-12'-1'414'0,"-1"-1"-81"0,2 4-47 15,1-2-24-15,0 1-23 0,-1 0-34 0,0 2-17 16,2 0-16-16,0 2-9 0,3-1-14 0,-1-1 5 16,3 2 1-16,-1-2 13 0,3 0 13 0,-1 0 12 15,1 2 27-15,1-3 12 0,1-2 14 0,1 10 3 16,0-6 2-16,2 1 0 0,3 4-10 0,-1-1-13 0,1 1-17 16,2-1-13-16,2 5-21 0,-1-2-18 0,0-2-22 15,-2-1-8-15,-1 1-17 0,1 0-15 0,-2-2-28 16,-3 4-43-16,0-1-56 0,-4-1-87 0,0 9-102 15,-4-5-117-15,-2-6-123 0,0 2-316 0,0-3-933 16,0-4 251-16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1.1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F6E63ED-507D-425C-AF8E-39F7A0B0E3B6}" emma:medium="tactile" emma:mode="ink">
          <msink:context xmlns:msink="http://schemas.microsoft.com/ink/2010/main" type="inkDrawing"/>
        </emma:interpretation>
      </emma:emma>
    </inkml:annotationXML>
    <inkml:trace contextRef="#ctx0" brushRef="#br0">-3 1 407 0,'0'0'609'0,"4"-2"-125"0,-4 2-74 15,0 0-45-15,0 0-34 0,0 0-43 0,3-3-35 16,-3 3-29-16,0 0-24 0,0 0-37 0,0 0-41 16,0 0-24-16,0 0-34 0,0 0-21 0,0 0-14 15,0 0 0-15,0 0 4 0,0 0 6 0,0 0 20 16,0 0 22-16,0 0 23 0,0 0 12 0,0 0 8 0,0 0 7 16,0 0 0-16,0 0 1 0,0 0-6 0,0 0-8 15,0 0-4-15,0 0-2 0,0 0-21 0,0 0-5 16,7 6-11-16,-7-6-7 0,0 0-10 0,1 5-5 15,1-1-3-15,0 2-5 0,2 2-5 0,1 2-5 16,-1-1 0-16,1 1-19 0,0 0-33 0,0 0-57 0,0-2-69 16,3 0-66-16,-4 0-86 0,2-1-89 0,1-4-315 15,-2 1-840-15,2-3 226 0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1.5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367F55E-18E1-4470-AFFC-2F915AE670E1}" emma:medium="tactile" emma:mode="ink">
          <msink:context xmlns:msink="http://schemas.microsoft.com/ink/2010/main" type="inkDrawing"/>
        </emma:interpretation>
      </emma:emma>
    </inkml:annotationXML>
    <inkml:trace contextRef="#ctx0" brushRef="#br0">80 0 834 0,'0'0'565'0,"0"0"-60"0,0 0-44 15,0 0-36-15,-5 9-30 0,0 6-17 0,0 7-27 16,1 13-22-16,-3 8-19 0,1-3-17 0,-9 36-22 16,7-26-19-16,5-10-26 0,-3 5-17 0,5 0-13 15,-3-1-22-15,2-1-23 0,-1-2-10 16,2-3-11-16,0-2-17 0,1-7-14 0,0-7-16 0,0 0-26 0,0-3-46 16,1-1-62-16,-1-6-72 0,-1-3-78 15,1-1-76-15,-1-4-88 0,-2 1-458 0,3-5-988 16,0 0 264-16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2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8FBCC18-EF35-402C-92D7-07286905717D}" emma:medium="tactile" emma:mode="ink">
          <msink:context xmlns:msink="http://schemas.microsoft.com/ink/2010/main" type="inkDrawing"/>
        </emma:interpretation>
      </emma:emma>
    </inkml:annotationXML>
    <inkml:trace contextRef="#ctx0" brushRef="#br0">6-7 347 0,'0'0'591'0,"2"-3"-67"16,-2 3-43-16,1-3-46 0,-1 3-50 0,0 0-43 16,0 0-45-16,0 0-23 0,0 0-16 0,0 0-2 15,-1 28-2-15,2-8-20 0,-4 2-17 0,3 2-19 0,-1 0-13 16,0 10-18-16,-1-6-20 0,4-6-21 0,-5 0-1 15,2 1-14-15,2 1-20 0,-1-4-30 0,3 1-44 16,-1-6-52-16,0-1-65 0,0-4-79 0,1-2-63 16,-2-2-63-16,1-2-75 0,-2-4-293 0,0 0-808 0,0 0 219 31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2.8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4CBA159-8198-4E79-8F77-B785247484B2}" emma:medium="tactile" emma:mode="ink">
          <msink:context xmlns:msink="http://schemas.microsoft.com/ink/2010/main" type="inkDrawing"/>
        </emma:interpretation>
      </emma:emma>
    </inkml:annotationXML>
    <inkml:trace contextRef="#ctx0" brushRef="#br0">31-3 4176 0,'-5'-3'515'0,"5"3"-311"16,0 0-98-16,0 0-31 0,-10 6 20 0,8-2 10 0,-3 6 2 16,3 5-5-16,-3 5-17 0,5 1 6 0,-2 14-5 15,1-8-3-15,5 8 1 0,-1 2-3 0,0-9 3 16,1-4-15-16,1-2 2 0,0 1-2 0,-1 1-4 0,0-3-6 16,-1-2-7-16,1-2-19 0,0-4-26 0,-1-2-42 15,-1-2-40-15,1-4-45 0,-3 0-47 0,1 0-58 16,-1-5-91-16,-4 2-105 0,4-2-289 0,0 0-854 15,0 0 231-15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2.9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8020C21-D126-4C18-A5A9-009DEBCF30F2}" emma:medium="tactile" emma:mode="ink">
          <msink:context xmlns:msink="http://schemas.microsoft.com/ink/2010/main" type="inkDrawing"/>
        </emma:interpretation>
      </emma:emma>
    </inkml:annotationXML>
    <inkml:trace contextRef="#ctx0" brushRef="#br0">-1 8 5376 0,'0'-2'371'16,"0"2"-178"-16,0 0-112 0,0 0-8 0,-2-5 35 15,2 5-4-15,0 0-14 0,0 0-12 0,0 0-25 0,9-1-8 16,-9 1-3-16,17 1-5 0,-8-1-40 0,2 0-61 15,2 1-67-15,6 3-85 0,-5-4-83 0,0 3-97 0,-5-1-370 16,1-2-921-16,-1 0 247 0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3.4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6F179B4-4062-4289-B9F3-C0C6D37BC274}" emma:medium="tactile" emma:mode="ink">
          <msink:context xmlns:msink="http://schemas.microsoft.com/ink/2010/main" type="inkDrawing"/>
        </emma:interpretation>
      </emma:emma>
    </inkml:annotationXML>
    <inkml:trace contextRef="#ctx0" brushRef="#br0">103 0 375 0,'0'0'447'16,"0"0"-70"-16,0 0-43 15,0 0-46-15,0 0-41 0,0 0-25 0,0 0-30 16,-11 7-21-16,5-1-20 0,-4 1-16 0,0-1-16 16,2 3-14-16,-4 2-8 0,2-3-11 0,2 2-6 15,2-1 6-15,-1-1-10 0,2 1-3 0,2-2 4 0,-1-1 8 16,2 1 6-16,1-1 4 0,2-1 3 16,-1-1 0-16,1 1-10 0,2-3-5 0,-1 3-7 15,3-3-5-15,0 2-14 0,5-2-20 0,0 0-18 0,0-2-25 16,1 0-26-16,-1-2-23 0,0 0-18 0,2-2-16 15,-5-3-8-15,0 2-6 0,1-2 2 0,-2-2 0 16,-1 0 1-16,-1 0 21 0,0 0 24 0,-2 1 26 16,0 1 18-16,-1 2 14 0,-1-1 18 0,0 2 6 15,1 0 7-15,-1 4 8 0,-1-6 3 0,1 6 10 16,-1-3-6-16,1 3 3 0,0 0 7 0,0 0 15 16,0 0-2-16,0 0 5 0,0 0 9 0,-5 10 5 15,3-5-4-15,2 1-5 0,0 4-8 0,2 0 2 0,-1-1-7 16,1 1-9-16,1-1-5 0,1 1-5 0,1-3-6 15,0-1-17-15,1 2-19 0,0-2-48 0,3-1-45 16,1-1-60-16,0-2-66 0,0-4-65 0,10-2-71 0,-6 0-203 16,3-5-663-16,1 0 182 0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3.82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1E95CDC-57F5-48FC-B025-1B6D0B38DA27}" emma:medium="tactile" emma:mode="ink">
          <msink:context xmlns:msink="http://schemas.microsoft.com/ink/2010/main" type="inkDrawing"/>
        </emma:interpretation>
      </emma:emma>
    </inkml:annotationXML>
    <inkml:trace contextRef="#ctx0" brushRef="#br0">35 0 570 0,'0'0'382'15,"0"0"-55"-15,0 0-30 0,0 0-31 0,0 0-25 0,0 0-13 16,-14 8-31-16,12-3-16 0,0-1-21 15,-1 5-27-15,1 0-3 0,1-2-20 16,2 2-15-16,-1 0-4 0,2 0-15 0,-2-1-6 16,2-4-25-16,0 1-15 0,1-2-10 0,0 1-20 15,0-2-14-15,-3-2-19 0,8 1-17 0,-8-1-22 0,0 0-16 16,15-5-8-16,-6-1-2 0,-1 0 7 0,1 0 6 16,0-1 19-16,-1-2 33 0,-1 0 37 15,-2 0 41-15,1 0 48 0,0 3 48 0,-2 0 45 16,0 1 37-16,-2 0 26 0,1 2 7 0,-3 3-3 15,2-6-9-15,-2 6-18 0,0 0-14 0,0 0-7 0,0 0-4 16,4 14-6-16,-5 6-7 0,-2 18-6 0,-3 5-8 0,2 2-9 16,-5 37-7-16,4-27-9 0,0-11-12 0,0 0-13 15,0 0-11-15,-2-2-10 0,1 1-8 0,2-4-7 16,0-2-8-16,1-12-3 0,-2-5-10 0,2-2-5 0,-1-1-7 0,0-5-14 16,2-2-25-16,-1-2-40 0,0-3-58 0,-2-3-77 15,5-2-87-15,-10-2-88 0,2-4-102 0,-3-8-459 16,5-7-1075-16,2-14 288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8:47:56.0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CA7096C-1DAD-4879-92C5-66062E57DCC2}" emma:medium="tactile" emma:mode="ink">
          <msink:context xmlns:msink="http://schemas.microsoft.com/ink/2010/main" type="writingRegion" rotatedBoundingBox="3401,6817 14604,6448 14664,8270 3461,8638"/>
        </emma:interpretation>
      </emma:emma>
    </inkml:annotationXML>
    <inkml:traceGroup>
      <inkml:annotationXML>
        <emma:emma xmlns:emma="http://www.w3.org/2003/04/emma" version="1.0">
          <emma:interpretation id="{6E2EF866-936F-413D-947B-5DAB75A40A21}" emma:medium="tactile" emma:mode="ink">
            <msink:context xmlns:msink="http://schemas.microsoft.com/ink/2010/main" type="paragraph" rotatedBoundingBox="6882,6671 10970,6580 10993,7627 6906,77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B94EB6D-56DE-4447-A3FC-3520DB9F183D}" emma:medium="tactile" emma:mode="ink">
              <msink:context xmlns:msink="http://schemas.microsoft.com/ink/2010/main" type="line" rotatedBoundingBox="6882,6671 10970,6580 10993,7627 6906,7718"/>
            </emma:interpretation>
          </emma:emma>
        </inkml:annotationXML>
        <inkml:traceGroup>
          <inkml:annotationXML>
            <emma:emma xmlns:emma="http://www.w3.org/2003/04/emma" version="1.0">
              <emma:interpretation id="{3B58E5C4-3524-4FDF-985F-287704383068}" emma:medium="tactile" emma:mode="ink">
                <msink:context xmlns:msink="http://schemas.microsoft.com/ink/2010/main" type="inkWord" rotatedBoundingBox="7784,6746 9683,6704 9704,7656 7805,7698"/>
              </emma:interpretation>
              <emma:one-of disjunction-type="recognition" id="oneOf0">
                <emma:interpretation id="interp0" emma:lang="en-US" emma:confidence="0.5">
                  <emma:literal>posits.</emma:literal>
                </emma:interpretation>
                <emma:interpretation id="interp1" emma:lang="en-US" emma:confidence="0">
                  <emma:literal>possible,</emma:literal>
                </emma:interpretation>
                <emma:interpretation id="interp2" emma:lang="en-US" emma:confidence="0">
                  <emma:literal>possible.</emma:literal>
                </emma:interpretation>
                <emma:interpretation id="interp3" emma:lang="en-US" emma:confidence="0">
                  <emma:literal>possets.</emma:literal>
                </emma:interpretation>
                <emma:interpretation id="interp4" emma:lang="en-US" emma:confidence="0">
                  <emma:literal>Roisin</emma:literal>
                </emma:interpretation>
              </emma:one-of>
            </emma:emma>
          </inkml:annotationXML>
          <inkml:trace contextRef="#ctx0" brushRef="#br0">6029-1082 4931 0,'0'0'521'0,"0"0"-242"15,0 0-112-15,-10-3-38 0,10 3 0 0,0 0 11 0,-2-5 8 16,2 5-41-16,0 0-17 0,0 0-21 0,0 0-37 15,0 0-61-15,-1-4-54 0,1 4-65 0,0 0-104 16,0 0-119-16,-12-2-441 0,0 4-974 0,-2-2 262 16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9:39.310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4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1" timeString="2022-05-06T05:07:34.934"/>
    </inkml:context>
  </inkml:definitions>
  <inkml:traceGroup>
    <inkml:annotationXML>
      <emma:emma xmlns:emma="http://www.w3.org/2003/04/emma" version="1.0">
        <emma:interpretation id="{6C23189B-26CE-45C5-80E0-4B3D1708C929}" emma:medium="tactile" emma:mode="ink">
          <msink:context xmlns:msink="http://schemas.microsoft.com/ink/2010/main" type="writingRegion" rotatedBoundingBox="1205,5851 4307,5733 4356,7032 1254,7150"/>
        </emma:interpretation>
      </emma:emma>
    </inkml:annotationXML>
    <inkml:traceGroup>
      <inkml:annotationXML>
        <emma:emma xmlns:emma="http://www.w3.org/2003/04/emma" version="1.0">
          <emma:interpretation id="{74D31B90-3B81-46A7-A977-D98BB52A2D3F}" emma:medium="tactile" emma:mode="ink">
            <msink:context xmlns:msink="http://schemas.microsoft.com/ink/2010/main" type="paragraph" rotatedBoundingBox="1205,5851 4307,5733 4356,7032 1254,7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EF910D-0324-4013-9E3F-11A832D602FD}" emma:medium="tactile" emma:mode="ink">
              <msink:context xmlns:msink="http://schemas.microsoft.com/ink/2010/main" type="line" rotatedBoundingBox="1205,5851 4307,5733 4356,7032 1254,7150"/>
            </emma:interpretation>
          </emma:emma>
        </inkml:annotationXML>
        <inkml:traceGroup>
          <inkml:annotationXML>
            <emma:emma xmlns:emma="http://www.w3.org/2003/04/emma" version="1.0">
              <emma:interpretation id="{678DDB5F-A729-4AD3-BC55-3E1C53EAE53C}" emma:medium="tactile" emma:mode="ink">
                <msink:context xmlns:msink="http://schemas.microsoft.com/ink/2010/main" type="inkWord" rotatedBoundingBox="1205,5851 2841,5789 2891,7088 1254,7150">
                  <msink:destinationLink direction="with" ref="{52BE4439-A996-49AD-93DB-91B26D294CF0}"/>
                </msink:context>
              </emma:interpretation>
              <emma:one-of disjunction-type="recognition" id="oneOf0">
                <emma:interpretation id="interp0" emma:lang="en-US" emma:confidence="0.5">
                  <emma:literal>Date</emma:literal>
                </emma:interpretation>
                <emma:interpretation id="interp1" emma:lang="en-US" emma:confidence="0">
                  <emma:literal>Dates</emma:literal>
                </emma:interpretation>
                <emma:interpretation id="interp2" emma:lang="en-US" emma:confidence="0">
                  <emma:literal>Dats</emma:literal>
                </emma:interpretation>
                <emma:interpretation id="interp3" emma:lang="en-US" emma:confidence="0">
                  <emma:literal>ital</emma:literal>
                </emma:interpretation>
                <emma:interpretation id="interp4" emma:lang="en-US" emma:confidence="0">
                  <emma:literal>Date:</emma:literal>
                </emma:interpretation>
              </emma:one-of>
            </emma:emma>
          </inkml:annotationXML>
          <inkml:trace contextRef="#ctx0" brushRef="#br0">846 2059 747 0,'0'0'479'16,"0"0"-46"-16,0 0-23 0,0 0-6 0,0 0-11 0,0 0-12 15,0 0-18-15,3 21-21 0,-1-2-22 0,1 1-26 16,-1 1-23-16,1 0-27 0,-1 1-30 0,0-2-19 0,0 1-24 16,1 0-16-16,-1 0-21 0,1-1-13 0,-2-1-23 15,1-1-36-15,1-1-50 0,0-4-50 0,-1-2-49 16,-1-2-58-16,2 0-56 0,-2-5-60 0,0 2-59 16,1-2-63-16,-2-4-280 0,0 0-795 0,0 0 216 15</inkml:trace>
          <inkml:trace contextRef="#ctx0" brushRef="#br0" timeOffset="294.4954">733 2064 3488 0,'0'0'389'16,"-10"0"-87"-16,10 0-119 0,0 0-16 0,0 0-31 0,-4-3-4 15,4 3 1-15,7-7 9 0,2 2-1 16,7-3 9-16,3 0 2 0,1 3-1 0,4-2-1 0,-2 1 0 15,3 1-9-15,-1 2-8 0,2 2-12 0,-2 1-12 16,0 2-10-16,-1 2-9 0,-2 4-4 0,0 2-3 0,0 3-2 16,-4 3-8-16,-3 2-2 0,-6 5-8 0,0 13-8 15,-6 1-5-15,-5 2-17 0,-5-2-15 0,-2 0-34 16,-5 0-30-16,-3-2-31 0,-2 1-18 0,1-2-15 16,-5-3-15-16,0-5-8 0,4-5-3 0,3-5 1 15,-1-2-4-15,2 1-1 0,0-5-7 0,5-5-6 16,1 1-5-16,2-2-29 0,2-5-26 0,6 1-48 15,-7-6-36-15,7 6-37 0,-1-8-266 0,2 3-721 0,3-5 196 16</inkml:trace>
          <inkml:trace contextRef="#ctx0" brushRef="#br0" timeOffset="1006.6377">1407 2290 433 0,'0'0'251'16,"0"0"-30"-16,0 0-21 0,0 0-16 0,-31 4-13 15,27-3-11-15,-2 1-11 0,-1 2-5 16,-3-1-12-16,1 2-11 0,1-2-4 0,1 1 0 0,-1-2-3 16,2 3 6-16,1-3-5 0,0 1 6 0,0 0 4 15,0-1-3-15,5-2-1 0,-7 6-10 0,5-4 2 16,2-2 7-16,-5 6-5 0,5-6-1 0,-3 4 0 16,3-4-2-16,0 6 3 0,0-6-8 0,3 4-1 0,-3-4-9 15,5 5-5-15,-5-5-10 0,6 3-4 0,-1-2-9 16,-5-1-9-16,11 3-5 0,-11-3-13 0,9 0-12 0,-9 0-15 15,10-1-16-15,-10 1-25 0,9-4-15 0,-4 2-12 16,-1-1-7-16,0 0 0 0,-2-1-5 0,1-1 1 16,-2 1 7-16,-1 4 3 0,3-7 7 0,-3 7 20 15,2-5-2-15,-2 5 12 0,1-5-1 0,-1 5 3 16,0 0 2-16,0 0-6 0,0 0 7 0,0 0 14 16,0 0 9-16,0 0 10 0,0 0 8 0,0 0 1 15,0 0 3-15,0 0 6 0,5 14-1 0,-3-10 1 0,1-1 0 16,1 3 2-16,1 1-4 0,1-2 3 0,0-1-1 15,3 2-12-15,-1-3-9 16,2-1-19-16,0-1-28 0,2 0-32 0,-1-1-21 16,1-2-24-16,6-4-17 0,-1-3-12 0,-6 1-17 15,-1 0-12-15,2-6-16 0,-2-1 7 0,0 0 10 0,-3-2 16 16,2-3 23-16,-3-2 25 0,0-2 32 0,-1-9 38 16,-1 8 43-16,-4 6 43 0,1 2 37 0,0 2 30 15,-1 4 28-15,0 3 24 0,-1 0 18 0,2 2 5 16,-3 0 4-16,2 2-10 0,0 4-7 0,-1-6-17 15,1 6-21-15,0-5-12 0,0 5-20 0,0 0-8 0,0 0-8 16,0 0 3-16,0 0 0 0,0 0 2 16,-3 29-3-16,3-10-3 0,0 2-5 0,-1 2-12 0,1 0-6 15,-1 0-14-15,2 12-3 0,-2-7-6 0,2-7-10 16,0 1 3-16,2-1-17 0,0-3-23 0,0-1-36 0,-1-5-38 16,0 1-45-16,0-5-52 15,0 0-46-15,-1-3-46 0,0-1-50 0,2 0-77 16,-3-4-285-16,0 0-802 0,0 0 218 0</inkml:trace>
          <inkml:trace contextRef="#ctx0" brushRef="#br0" timeOffset="1521.0002">1541 2229 228 0,'0'0'538'0,"-6"2"-94"0,6-2-39 0,0 0-15 0,0 0-12 0,0 0-16 15,0 0-33-15,30 1-29 0,-10 3-26 16,3-4-29-16,1 0-17 0,3 1-16 0,13 2-14 15,-9-1-23-15,-3-2-19 0,-2 1-19 0,-3 0-11 0,1 1-8 16,-3-2-14-16,-6 2-11 0,-4-1-15 0,-1 0-6 16,-3-1-17-16,-1 0-22 0,-6 0-20 0,9 1-11 15,-9-1-17-15,0 0-20 0,0 0-29 0,0 0-29 16,0 0-17-16,0 0-16 0,0 0-4 0,-7 9 6 0,7-9 8 16,-8 6 11-16,4-4 12 0,0 2 15 0,-1-2 5 15,0 1 12-15,0-1 19 0,1 2 12 0,-1-1 11 16,0-1 12-16,1 2 11 0,-1-1 4 0,5-3 5 15,-6 7 13-15,3-5 8 0,1 3 4 0,2-5 7 16,-3 7 0-16,2-5 5 0,1-2-4 0,0 7 5 0,0-7-2 16,1 5 2-16,2-2-2 0,-3-3-9 0,3 5 1 15,0-3-7-15,-3-2-8 0,6 3-14 0,-6-3-14 16,8 1-13-16,-8-1-17 0,7 1-10 0,-7-1-8 16,0 0-19-16,0 0 1 0,14-2-4 0,-14 2 0 0,4-4 6 15,-4 4 6-15,0 0 13 0,4-3 11 0,-4 3 17 16,0 0 17-16,2-4 18 0,-2 4 6 15,0 0 20-15,0 0 13 0,4-3 8 0,-4 3 12 0,0 0 2 16,0 0-5-16,2-2-5 0,-2 2-7 0,0 0 3 16,0 0 5-16,0 0 5 0,0 0 9 0,14 6 3 15,-10-2 4-15,1-3-2 0,1 4-2 0,4-2-3 16,-1 2-7-16,2-2-2 0,1 0-12 0,-1-2-20 0,7 2-39 16,2-3-54-16,2-3-81 0,-3-4-83 0,-1 0-111 15,1-4-387-15,1 0-857 0,-7-4 232 0</inkml:trace>
          <inkml:trace contextRef="#ctx1" brushRef="#br0">2311 1219 0</inkml:trace>
        </inkml:traceGroup>
        <inkml:traceGroup>
          <inkml:annotationXML>
            <emma:emma xmlns:emma="http://www.w3.org/2003/04/emma" version="1.0">
              <emma:interpretation id="{BC85A5FF-CD0E-4AD8-8401-9803B213A145}" emma:medium="tactile" emma:mode="ink">
                <msink:context xmlns:msink="http://schemas.microsoft.com/ink/2010/main" type="inkWord" rotatedBoundingBox="3417,6653 4341,6618 4353,6943 3429,6978"/>
              </emma:interpretation>
              <emma:one-of disjunction-type="recognition" id="oneOf1">
                <emma:interpretation id="interp5" emma:lang="en-US" emma:confidence="0.5">
                  <emma:literal>+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G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-78792.8689">2907 2226 411 0,'0'0'224'16,"0"0"-17"-16,0 0-24 0,0 0-16 0,0 0-15 0,0 0-11 15,0 0-12-15,0 0-8 0,0 0-4 0,0 0-9 16,0 0-8-16,0 0 3 0,0 0-2 0,0 0-5 16,0 0 3-16,1 6 3 0,-1-6 5 0,0 0 7 15,0 0 8-15,0 0 10 0,0 0 9 0,5 4 20 0,-5-4 10 16,8 1 11-16,-8-1 2 0,11 2-4 16,-1-1 1-16,1-1-2 0,9 0 2 0,-1-1-1 15,1 1-6-15,1-3-7 0,1 1-8 0,2 0-14 0,-1 0-4 16,0 1-12-16,0-2-15 0,2 1-13 0,-1 0-4 15,2 0-6-15,1-1-15 0,-1 0-18 0,0 1 16 16,13-3-21-16,-11 1-4 0,-4 2-3 0,-1 1-10 16,1-1 10-16,-1 0-28 0,1 1 1 0,-2-1 9 0,2-1-3 15,-2 2-5-15,-2-2 4 0,0 0-9 0,-1 1 1 16,-4 0 3-16,-4 1-2 0,-1 0-6 0,-2 1-3 16,-1-1 0-16,-7 1-2 0,10-1 8 0,-10 1-7 15,9-2-2-15,-9 2 0 0,0 0-8 0,10 0 1 16,-10 0 8-16,0 0 1 0,7-1-3 0,-7 1-4 15,0 0-3-15,0 0-7 0,0 0-20 0,8 0-29 16,-8 0-40-16,0 0-41 0,0 0-59 0,0 0-46 16,0 0-50-16,0 0-51 0,0 0-55 0,-24 4-286 15,16-3-825-15,-2-1 223 0</inkml:trace>
          <inkml:trace contextRef="#ctx0" brushRef="#br0" timeOffset="-73931.6245">3545 2058 228 0,'-1'3'213'16,"1"-3"-20"-16,0 0-24 0,-1 3-6 0,1-3-8 0,0 0-3 16,-3 4-6-16,3-4 7 0,0 0-7 0,0 0-3 15,-1 3 0-15,1-3-2 0,0 0 2 0,0 0 2 16,-3 3-1-16,3-3-11 0,0 0 9 0,0 0-6 15,0 0 1-15,0 0-4 0,-1 2-9 0,1-2 3 0,0 0-7 16,0 0-6-16,0 0 18 0,0 0-6 0,0 0 8 16,0 0 7-16,0 0 5 0,0 0 5 0,4 6-1 15,-4-6-2-15,10 1-1 0,-5 0-6 0,5 1-11 16,0-1 5-16,1 0-11 0,0 0-19 0,-1-1-10 16,3 2-8-16,-2 0-11 0,1 1-6 0,-1-2-15 0,0 0-2 15,0 1-4-15,2 0-5 0,-2-2-3 0,0 3-2 0,-1-2-6 16,2 2-6-16,0 0 2 0,-2-1 4 0,0 1-13 15,0-1-1-15,0 1-2 0,-1-1-5 0,-3 1 0 16,0 0-1-16,-1-1-4 0,-1 0 0 0,-4-2-3 0,9 5 3 31,-6-2-2-31,-1 1 0 0,-1 0 2 16,-1 6-2-16,0 0 0 0,-2-1 0 0,-4 7-2 0,-1 1-1 16,0-3-3-16,-3 3 5 0,0-1-8 0,-2-1 5 15,1-2 1-15,1-3 0 0,0 4-7 0,0-3 4 16,3-4 3-16,0 1-3 0,1-1 1 0,1-3-4 0,0 1-3 15,0-2-11-15,1 1-25 0,0-1-24 16,1 0-35-16,0-2-41 0,3-1-40 0,-5 5-42 0,2-3-46 16,3-2-56-16,-3 2-75 0,3-2-251 0,0 0-785 15,-7 3 212-15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4.1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5DDECFA-A28A-41BD-B308-510F6DCD3A33}" emma:medium="tactile" emma:mode="ink">
          <msink:context xmlns:msink="http://schemas.microsoft.com/ink/2010/main" type="inkDrawing"/>
        </emma:interpretation>
      </emma:emma>
    </inkml:annotationXML>
    <inkml:trace contextRef="#ctx0" brushRef="#br0">0 3 277 0,'0'0'655'16,"0"0"-87"-16,0 0-34 0,0 0-36 0,0 0-31 15,0 0-74-15,0 0-46 0,20-1-35 0,-14 0-40 16,-6 1-31-16,16-1-34 0,-8 1-63 0,-2-1-88 16,-6 1-114-16,10 0-103 0,-10 0-100 0,4 3-357 15,-4-3-742-15,0 0 203 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4.20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4CED672-F5D6-44D1-9D51-9CB20DC2C72C}" emma:medium="tactile" emma:mode="ink">
          <msink:context xmlns:msink="http://schemas.microsoft.com/ink/2010/main" type="inkDrawing"/>
        </emma:interpretation>
      </emma:emma>
    </inkml:annotationXML>
    <inkml:trace contextRef="#ctx0" brushRef="#br0">0 20 6438 0,'0'0'143'0,"3"-4"-88"0,-3 4-37 0,2-3-4 0,-2 3 7 0,6-3-6 16,-1 0-9-16,0 1-62 0,-1-1-77 0,3 3-122 0,-7 0-125 15,5-2-436-15,-5 2-978 0,0 0 263 0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4.7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457C035-F6D0-4C78-95C8-C4787334264F}" emma:medium="tactile" emma:mode="ink">
          <msink:context xmlns:msink="http://schemas.microsoft.com/ink/2010/main" type="inkDrawing"/>
        </emma:interpretation>
      </emma:emma>
    </inkml:annotationXML>
    <inkml:trace contextRef="#ctx0" brushRef="#br0">21-3 508 0,'0'0'680'16,"-2"-4"-103"-16,2 4-65 0,0 0-52 0,0 0-43 0,0 0-35 15,0 0-12-15,-5 18-60 0,4-2-22 0,-3 4-26 16,2 0-28-16,-1 1-26 0,3 0-12 0,-1 2-30 16,0-1-16-16,-1-2-21 0,1 0-7 0,2 2-27 15,1-3-40-15,-2-5-55 0,1-3-59 0,0-2-70 0,1 1-74 16,-1-5-78-16,-1 1-86 0,0-6-334 0,-1 5-842 15,1-5 226-15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4.8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FA221FA-9116-4CEA-A4C0-C576528E1714}" emma:medium="tactile" emma:mode="ink">
          <msink:context xmlns:msink="http://schemas.microsoft.com/ink/2010/main" type="inkDrawing"/>
        </emma:interpretation>
      </emma:emma>
    </inkml:annotationXML>
    <inkml:trace contextRef="#ctx0" brushRef="#br0">8 8 6341 0,'0'0'355'0,"-5"-2"-162"15,5 2-110-15,-4 0-5 0,4 0 24 0,0 0 14 16,0 0-7-16,0 0-15 0,13-5-18 0,-2 4-9 0,9 1-7 0,1 0-8 15,2 1-4-15,0-1-9 0,-4 3-40 0,-4-1-56 16,-1-2-78-16,-3 2-94 0,0 2-97 0,-4 0-85 16,-1 0-95-16,-4 0-346 0,-2 1-1024 0,0-5 274 0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5.05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ECFFCBC-85CF-4C1A-9503-947C4102DC55}" emma:medium="tactile" emma:mode="ink">
          <msink:context xmlns:msink="http://schemas.microsoft.com/ink/2010/main" type="inkDrawing"/>
        </emma:interpretation>
      </emma:emma>
    </inkml:annotationXML>
    <inkml:trace contextRef="#ctx0" brushRef="#br0">0 19 6329 0,'0'0'303'16,"0"0"-183"0,0 0-67-16,0 0-12 0,0 0 25 0,8-8 8 0,-2 7-9 15,4-2-14-15,0 1-17 0,9-2-21 16,-4 3-66-16,-2 1-80 0,-4 0-91 0,1 1-102 0,-2 1-118 16,-4 0-382-16,0 3-996 0,-2-3 269 0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5.3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6033BCA-8FAA-4B4E-98B1-AED193E2E6C6}" emma:medium="tactile" emma:mode="ink">
          <msink:context xmlns:msink="http://schemas.microsoft.com/ink/2010/main" type="inkDrawing"/>
        </emma:interpretation>
      </emma:emma>
    </inkml:annotationXML>
    <inkml:trace contextRef="#ctx0" brushRef="#br0">56 0 4530 0,'-4'5'777'15,"1"-2"-437"-15,1 0-142 0,1 1-64 0,-2-1-23 16,3-3 13-16,-2 7-16 0,0-2-13 0,0 5-12 0,-2 6-26 16,2 0 9-16,-2 4-6 0,1 0-10 0,-1-2 3 15,2 4-3-15,-4-1-13 0,3-1-31 16,1 0-46-16,-1-1-43 0,1-6-61 0,0-1-65 0,2-2-59 15,0-3-60-15,0-1-58 0,-1-2-363 16,1-4-901-16,0 0 243 0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5.79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759C72E-162E-44DF-9C11-BE15CF29F90C}" emma:medium="tactile" emma:mode="ink">
          <msink:context xmlns:msink="http://schemas.microsoft.com/ink/2010/main" type="inkDrawing"/>
        </emma:interpretation>
      </emma:emma>
    </inkml:annotationXML>
    <inkml:trace contextRef="#ctx0" brushRef="#br0">27 2 317 0,'-4'-2'702'0,"4"2"-120"15,-2-5-61-15,2 5-52 0,0 0-57 0,0 0-47 16,0 0-45-16,0 0-30 0,-11 10-22 0,9-1-26 15,-1 8-16-15,1 0-13 0,-2 4-22 0,4-1-12 16,-1 3-17-16,1-2-21 0,1 2-7 0,2-1-23 16,-2-1 11-16,1 0-24 0,2-3-29 0,0 0-31 0,-1-4-41 15,0-4-55-15,0 0-61 0,-1-1-71 16,1-2-66-16,-2-1-78 0,-1-3-386 0,0-3-863 0,0 0 231 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5.8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1043AFA-1348-41F4-998F-DF337D96EDEA}" emma:medium="tactile" emma:mode="ink">
          <msink:context xmlns:msink="http://schemas.microsoft.com/ink/2010/main" type="inkDrawing"/>
        </emma:interpretation>
      </emma:emma>
    </inkml:annotationXML>
    <inkml:trace contextRef="#ctx0" brushRef="#br0">6 17 408 0,'-5'-2'769'0,"5"2"-158"0,0 0-58 0,-2-4-32 0,2 4-34 16,0 0-32-16,10-4-54 0,1 3-47 0,7 0-40 16,1-1-35-16,1 2-26 0,3-1-32 0,-2-1-24 0,-3 2-31 15,-3 0-79-15,-4 0-94 0,-2 2-97 0,-2-1-118 16,-7-1-109-16,6 3-417 0,-6-3-899 0,0 0 243 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6.00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A17B76F-234E-4C86-9E38-C0292DA15B3E}" emma:medium="tactile" emma:mode="ink">
          <msink:context xmlns:msink="http://schemas.microsoft.com/ink/2010/main" type="inkDrawing"/>
        </emma:interpretation>
      </emma:emma>
    </inkml:annotationXML>
    <inkml:trace contextRef="#ctx0" brushRef="#br0">0 17 6472 0,'0'0'80'16,"0"0"-89"-16,0 0 16 0,0 0 5 0,0 0 12 0,11-9 15 0,1 8-13 15,8-2-10-15,3 1-31 0,-4-1-74 0,1 3-94 16,0 2-103-16,-6-1-116 0,-3 1-386 0,-2-1-945 0,-2 0 253 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6.4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83ECBB4-F19A-4C7B-8AE0-D7A0940C6350}" emma:medium="tactile" emma:mode="ink">
          <msink:context xmlns:msink="http://schemas.microsoft.com/ink/2010/main" type="inkDrawing"/>
        </emma:interpretation>
      </emma:emma>
    </inkml:annotationXML>
    <inkml:trace contextRef="#ctx0" brushRef="#br0">0 0 385 0,'0'0'253'0,"0"0"-30"0,0 0-12 0,0 0 0 0,0 0 10 16,0 0 18-16,6 17 21 0,-5-5 6 0,2 6 8 15,-1 2 9-15,0 2 5 0,-1-2 1 0,0 2-6 0,-1-3-9 16,0 3-11-16,1-3-16 0,1-1-18 0,-1-3-22 16,1 2-17-16,1-3-17 0,-3-4-15 0,2 0-10 15,1-1-20-15,-1-1-15 0,0 0-17 16,0-2-48-16,0 0-66 0,-1-2-81 0,1 0-94 0,-2-4-115 16,4 2-430-16,-4-2-887 0,0 0 240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8:28.90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D17FAF9-7C76-4925-A69C-E28BD9DF5C89}" emma:medium="tactile" emma:mode="ink">
          <msink:context xmlns:msink="http://schemas.microsoft.com/ink/2010/main" type="writingRegion" rotatedBoundingBox="5955,5791 5996,8109 4498,8136 4457,5818"/>
        </emma:interpretation>
      </emma:emma>
    </inkml:annotationXML>
    <inkml:traceGroup>
      <inkml:annotationXML>
        <emma:emma xmlns:emma="http://www.w3.org/2003/04/emma" version="1.0">
          <emma:interpretation id="{2C7CEDEC-725B-4412-9F53-C94AD41895B7}" emma:medium="tactile" emma:mode="ink">
            <msink:context xmlns:msink="http://schemas.microsoft.com/ink/2010/main" type="paragraph" rotatedBoundingBox="5955,5791 5996,8109 4498,8136 4457,58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CEBD1-C2AB-4419-99F4-5DE116538123}" emma:medium="tactile" emma:mode="ink">
              <msink:context xmlns:msink="http://schemas.microsoft.com/ink/2010/main" type="line" rotatedBoundingBox="5955,5791 5996,8109 4498,8136 4457,5818"/>
            </emma:interpretation>
          </emma:emma>
        </inkml:annotationXML>
        <inkml:traceGroup>
          <inkml:annotationXML>
            <emma:emma xmlns:emma="http://www.w3.org/2003/04/emma" version="1.0">
              <emma:interpretation id="{3422990A-295D-451F-A636-E5E4E42D2186}" emma:medium="tactile" emma:mode="ink">
                <msink:context xmlns:msink="http://schemas.microsoft.com/ink/2010/main" type="inkWord" rotatedBoundingBox="5955,5791 5996,8109 4498,8136 4457,5818"/>
              </emma:interpretation>
              <emma:one-of disjunction-type="recognition" id="oneOf0">
                <emma:interpretation id="interp0" emma:lang="en-US" emma:confidence="0.5">
                  <emma:literal>OE</emma:literal>
                </emma:interpretation>
                <emma:interpretation id="interp1" emma:lang="en-US" emma:confidence="0">
                  <emma:literal>QE</emma:literal>
                </emma:interpretation>
                <emma:interpretation id="interp2" emma:lang="en-US" emma:confidence="0">
                  <emma:literal>OF</emma:literal>
                </emma:interpretation>
                <emma:interpretation id="interp3" emma:lang="en-US" emma:confidence="0">
                  <emma:literal>DE</emma:literal>
                </emma:interpretation>
                <emma:interpretation id="interp4" emma:lang="en-US" emma:confidence="0">
                  <emma:literal>QF</emma:literal>
                </emma:interpretation>
              </emma:one-of>
            </emma:emma>
          </inkml:annotationXML>
          <inkml:trace contextRef="#ctx0" brushRef="#br0">4397 1301 241 0,'4'-1'277'16,"-4"1"-36"-16,0 0-21 0,0 0-23 0,0 0-13 0,4 0-11 0,-4 0-10 16,0 0-5-16,0 0 2 0,0 0 5 0,0 0-1 15,0 0-7-15,0 0-7 0,0 0-6 0,0 0-2 16,0 0-7-16,0 0-6 0,0 0-8 0,0 0-6 15,-14 7-6-15,9-5-4 0,0 0-8 0,0-1-9 0,-1 3-2 16,-1-1-6-16,-2 1 1 0,0 1-9 0,1-2-1 16,0 2-6-16,-3-1 6 0,3 1-3 0,-1 0 2 15,0-2-9-15,1 2 4 0,-1 0-5 0,0-1-3 16,0 1-3-16,1 1-7 0,-3-1-3 0,3 2-2 0,-2-1-8 16,1-1 1-16,0 2-4 15,2-1-1-15,-1 3-3 0,-2-1 1 0,3 0-3 16,-2 0 0-16,0 0 0 0,2-1 0 0,-2 2-2 0,1-1 1 15,1 1-3-15,-1-1-1 0,2 0-3 0,0-2-3 16,1 3 3-16,-1-2-2 0,1 1-5 0,1 0 2 16,-1-1 1-16,2 1-4 0,-2 0 0 0,-1-1 0 15,2 2-1-15,0 1 1 0,1-2-1 0,-1-1-1 16,0 2 1-16,0-1 1 0,-1 1 1 0,1 1-2 16,1-2 4-16,-1 2 0 0,0 1-1 0,0 6 0 15,-1-4-1-15,2-2 3 0,-1 0-6 0,1-2 3 0,0 2 0 16,-1 0-3-16,2-1 0 0,-1 0 1 0,-1 0-2 15,2 2-1-15,-1-2 2 0,1 0-5 0,-1 0 1 16,1 6 2-16,-2-2 0 0,3-4-3 0,0 0 2 16,-1-1 5-16,1 2 2 0,-2 0 6 0,2-2-6 0,0 3 3 15,0-2 2-15,2 2 0 0,-1-2-2 0,0 0 0 16,0 2 0-16,-1-2 0 0,-1 1-3 0,4-1 2 16,-4 1 0-16,4-2 0 0,-1 3 1 0,0-3 0 15,-1 1-2-15,0 0 0 0,1-1 2 0,-1 1-1 16,0-1-1-16,0-2-2 0,2 2 0 0,-2-2-1 0,1 2 0 15,-1-1-1-15,0-1 0 0,1-1 1 16,-2 3-2-16,0-1-1 0,1-1 0 0,0 3-2 0,0-1 1 16,0 0-2-16,-2 0 4 0,4 1-2 0,-1 0 0 15,-2-2 3-15,1 3 3 0,-2-2-3 0,2 0 0 16,2 0-1-16,-2 1 7 0,1-2-4 0,-1 2 2 16,0-2-4-16,0 2-2 0,1-2 1 0,-1 1 0 0,2-1 5 15,-1 0-5-15,0 0 1 0,0 1 1 16,1-2-4-16,-1 0-1 0,0-1 1 0,0 0 0 15,2 2 6-15,-2 0-7 0,3 1 3 0,-2-1 1 0,1-1-3 16,-2-1 4-16,-1-1-6 0,3 4-4 0,-1-1 7 16,1 1 1-16,-1-2-4 0,-2 3 0 0,3-3 1 0,-1 1 4 15,2 2-2-15,-1-2 1 0,0 1-1 0,0 0-2 16,-1-2 4-16,2 2 0 0,-2-3-6 0,1 1 5 16,-2-1-4-16,3 2 2 0,-1-1 3 0,0-1-2 15,0-1 6-15,2 4-8 0,-2-3-1 0,0 0 0 0,-1 1 3 16,2 1-1-16,1-1-6 0,-2 1 1 15,1-2 10-15,-2 0-7 0,3 1 1 0,-1 0 1 32,1 2-1-32,-1-4 2 0,-2 0-5 0,2 1 2 0,-1-1-3 15,-1-1 3-15,2 1 4 0,-2-1-4 0,-1 0 1 16,3 1 1-16,-2 0 0 0,5 3 3 0,-4-3-9 0,2 1 4 16,-1-2 0-16,0 1 3 0,-2 0-1 0,2 0-3 15,0-2-2-15,0 2 0 0,2 2 4 0,-1-2 2 16,1 3-6-16,0-3 2 0,-3 0-2 0,1-2 3 15,0 2 2-15,0-1 0 0,-2-1-1 0,2 1-2 0,-1-1-1 16,0 1 3-16,-1 0-6 0,2-1 2 16,-2 1 0-16,2-1 4 0,0 0-1 0,0 1 1 15,0-2 1-15,-2 1-5 0,2-1-1 0,1 2-6 0,-1-1 9 16,-1 1-2-16,3-2 1 0,-3 2 2 0,1-1-4 16,0-1 4-16,1 2-4 0,-1-3 6 0,-1 2-1 15,1 0-10-15,1-1 9 0,-2 1-2 0,1 0-2 16,1-1 3-16,-1 2-3 0,0-2 5 0,1 0 5 0,0 2-10 15,0-2-1-15,0 2 6 0,0-2-6 16,0 0 4-16,0 0-4 0,4 4 5 0,-1-3 4 0,-2-1-9 16,0 0 0-16,0 1-2 0,-1-1 2 0,0 1-3 15,1-1 4-15,3 0 1 0,-1 1-2 0,-2-2 6 16,1 1-6-16,0 1 3 0,-1-2 3 0,0 1-5 16,3 1 3-16,-3-2-6 0,2 1 2 0,-2-1 2 15,-1 1-2-15,-5-2 5 0,11 1-2 0,-5-1-3 16,-6 0 2-16,10 3 0 0,-10-3-2 0,11 2 2 15,-6-1-3-15,-5-1 6 0,10 1-6 0,-4 0 6 0,-6-1-4 16,11 1 1-16,-4 0-2 0,-7-1 2 0,14 2 2 16,-4-1-4-16,-2-1 0 0,3 1 10 0,-3-1-8 15,-8 0-1-15,14 0 3 0,-9 1-3 0,-5-1 1 16,10-1 1-16,-10 1-3 0,9 1 7 0,-9-1-8 16,9 0 3-16,-9 0-2 0,10 0-8 0,-10 0 10 0,9-1 4 15,-9 1-5-15,10 0-1 0,-10 0 4 0,9 0-7 16,-9 0 7-16,9-1 1 0,-9 1-8 0,10 0 3 15,-10 0 2-15,9-1 0 0,-9 1 4 0,10 0-7 16,-10 0 3-16,10-2 1 0,-10 2-2 0,10-2-5 16,-10 2 4-16,10-1-3 0,-10 1 2 0,9 0 4 0,-9 0-4 15,12-1-5-15,-12 1 8 0,10-1-4 0,-4 0 0 16,-6 1-1-16,11-1-1 0,-11 1 2 0,10-1 0 16,-3 1 1-16,-7 0 0 0,8-2-4 0,-8 2 6 15,9 0 2-15,-9 0 0 0,10-3-3 0,-10 3-1 16,9-1 0-16,-9 1-3 0,10-2 6 0,-10 2-2 15,10-1 5-15,-5-1-3 0,-5 2-1 0,10-1-4 0,-4 1 3 16,4-3 4-16,-3 0-6 0,1 3 5 0,1-2-3 16,-2-1 2-16,1 2 1 0,-2 0-1 0,0 0 2 15,1-1-2-15,-2 0 1 0,1 1-3 0,-6 1 0 16,10-3 2-16,-5 1 0 0,0 1-1 0,0 0 4 0,1-1-3 16,-1 0 2-16,-5 2-3 0,11-3 2 15,-6 2-9-15,2-2 15 0,3 0-9 0,-3 0-1 16,2-1 4-16,-1 1-2 0,-1-1 2 0,-2 2-3 0,1-1 2 15,3 0-1-15,-2-1-1 0,-2 0 3 0,2 1 3 16,-2 0-2-16,0 1 0 0,0-1 3 0,0 0 1 16,-1 0-6-16,-1-1 0 0,3 2-1 0,-1-2 2 0,-2 2-1 15,1-1 7-15,-4 3-7 0,9-7 1 0,-5 4 1 16,-1 0-5-16,1-2 3 0,-1 3-3 0,3-2 12 16,-3 0-7-16,2 0-1 0,-1 1 1 0,0-3-1 15,2 0 4-15,0 0 6 0,-2 0 5 0,3-1-1 16,-2 2-2-16,-2-1 5 0,1 1-6 0,2-2-2 0,0 2 3 15,-3-1-8-15,1 0 7 0,0 1 0 0,0-1-3 16,0-1-4-16,0 1 1 0,1 2 1 0,-3-2-5 16,5-1 1-16,-2-1-8 0,0 1 15 0,0-2 4 15,-1 4-7-15,-1 0-3 0,1-1 0 0,0 0 2 16,1-1 1-16,-1 1 2 0,-2 0-4 0,3-2 4 0,-1 1-2 16,0 1 4-16,-2 2-4 0,1 1 5 0,-1-3-2 31,-2 6-2-31,4-9 6 0,-2 5-2 0,1 1 0 0,-2-3-8 15,1 1 7-15,0-1-2 0,0 2 5 0,1-2-5 16,-2 1 0-16,3-3 7 0,-2 0-4 0,0 2 5 16,0 0-5-16,1 1 10 0,0-2 3 0,1-1-4 15,-1-1 5-15,-1 3 2 0,-1 1 1 0,2-1-2 0,-2 2 2 16,2-2-2-16,-1-2-4 0,1-2-2 16,-1 0 0-16,1 0-1 0,-1 1-1 0,1-1 2 15,-1 0-4-15,0 1-1 0,0-2-4 0,1 3-3 0,-2-1 7 16,0-1-5-16,2 0-6 0,-2 2 1 0,0-2-3 15,3 0 8-15,-3 1-6 0,1-1 2 0,-2 0-2 16,3 0 1-16,-2 2 4 0,0-2-7 0,1 1 4 16,-2 1-4-16,2-3 0 0,-2 2 2 0,1 1-3 0,1-2 5 15,-1 2-1-15,-1-1 1 0,1-1-1 16,-1 2 2-16,0 2 3 0,1-1-3 0,1 0-1 0,-2 1 3 16,0 1 3-16,0-3 0 0,0-2 3 0,1 1-1 15,-1 0 1-15,0-1 0 0,0 0 1 0,0 0-2 16,0 0-1-16,0 0 1 0,-1-1-1 0,1 2 0 15,-2-1-3-15,2-2 4 0,-1 3-4 0,-1-1-1 16,0 1-1-16,2 0 0 0,-2 1 1 0,2 0 0 16,-3-1-2-16,2 3-8 0,0-1 7 0,1 1-3 15,-1 0 1-15,-1 1 0 0,2-1 0 0,-3-2-1 0,2 0 0 16,-2-1-2-16,2 1 3 0,-1 0 3 0,0-1-5 16,1 2 1-16,-2 0-1 0,3 0 1 0,-2-1 2 15,-1 2 2-15,2-1-2 0,-1 1-2 0,-1-2-1 16,2 0 0-16,-2 2-1 0,1 0 2 0,1 0-3 0,-1 2 1 15,-1-5 0-15,0 1-2 0,0-2 1 16,0 2 1-16,0-2 0 0,-1 2-3 0,2 1 1 0,-1-1-1 16,1-1 1-16,-2 3 2 0,2-2-1 0,-1-1-6 15,1 2 4-15,-1 1 0 0,2 1 1 0,-1-1 1 16,0 1-1-16,1 0 0 0,-2 0-1 0,2 0 0 16,-2-1-1-16,3 2 2 0,-4-4 0 0,1 0 0 0,1 2-1 15,-1 0 1-15,1 2 1 0,-1-2-1 16,2 1 0-16,-3-3 0 0,1-1 0 0,-1 0 0 15,-1 0-2-15,1 1 0 0,0 0 1 0,-1 1-1 0,1 0 0 16,1 1 1-16,0-1 0 0,-2 0 1 16,1 2 1-16,2-1-2 0,-2 1-3 0,1 1 4 0,1-1-3 15,-2 1 2-15,-1-4 1 0,2 1 0 0,0 2-2 16,0-1 0-16,-1 2 0 0,1 0 2 0,-1-2-4 0,2 2 2 16,-2 0 1-16,0-1-1 0,-2-1-1 0,1 1 1 15,-1-2 3-15,-1 1-2 0,2 1-3 0,0 1 2 16,0 1-2-16,0-2-1 0,-2 1 2 0,0-2 0 15,0 1-1-15,-1 0-1 0,0 0 0 0,-1 1 0 0,2-2 5 16,-1 4-5-16,1-2 2 0,-2-1 1 0,-1 2-2 16,1-2 0-16,1 0 2 0,0 0 0 15,-1 3-7-15,0-3 4 0,1 1 6 0,-2 1 0 0,1-1-3 16,2 1 1-16,1-1 0 0,0 2 1 0,1 0-2 16,-2-1 1-16,1-1-2 0,-2 2 1 0,2-2 1 15,-1 3-1-15,1-3 1 0,6 4-2 0,-15-3-1 16,6 0 0-16,3 1-1 0,-2 0 2 0,-1-1-2 0,-1 0 2 15,3 3 0-15,-1-3 3 0,0 1-2 0,-2 1 0 16,2-1 0-16,8 2 2 0,-14-4-3 0,9 3 1 16,5 1 0-16,-11-3 1 0,11 3-3 0,-11-2 1 15,2 1 1-15,2-2 1 0,7 3-2 0,-13-3-4 0,13 3 5 16,-10-1 3-16,10 1-3 0,-10-2 3 16,10 2-2-16,-10-2-1 0,10 2 1 0,-10-1 0 0,10 1-1 15,-9-2 0-15,9 2 2 0,-10-1-2 0,10 1 1 16,0 0-5-16,-13-2 5 0,13 2 2 0,-9-2-4 15,9 2 1-15,0 0 0 0,-11 0 4 0,11 0-2 16,-8-2-2-16,8 2-1 0,0 0-3 0,-12 2 3 16,12-2-1-16,0 0 2 0,-14 0-3 0,14 0 3 0,-9 0-2 15,9 0 0-15,-9 2 0 0,9-2 3 0,-9 1-4 16,9-1 4-16,-9 1-1 0,9-1 0 0,-10 1 0 0,3 0-1 16,7-1-1-16,-10 1 2 0,4 0-3 0,6-1 5 15,-11 2-4-15,1 2 2 0,3-3 0 0,0 2-6 16,7-3 6-16,-10 2 2 0,5-1-2 0,5-1 0 15,-10 2 1-15,5-1-6 0,5-1 1 0,-9 4 0 16,4-3 1-16,5-1-3 0,-10 4 2 0,5-2 1 16,5-2 0-16,-11 3-1 0,4-1 2 0,2 1 1 0,0-2-6 15,0 2 6-15,0 0 1 0,0 0-3 0,0-2 6 16,0 3-4-16,-3 1-1 0,-1 0 4 0,3-1-3 16,-3 0 2-16,1 1 2 0,3-2-1 0,-1 1-1 15,1 0 2-15,0-1-2 0,-3 3-1 0,0-1-1 16,-1 1 3-16,2 0-5 0,-2 0-6 0,0 0-5 15,2-2-9-15,-1 2-20 0,-1 0-2 0,0 0-5 16,1 1-20-16,-2-2-19 0,-1 2-28 0,2-1-29 0,-7 5-34 16,2-1-46-16,-3 1-41 0,3-1-54 0,1 0-58 15,-6 0-376-15,4 0-907 0,3-4 243 0</inkml:trace>
          <inkml:trace contextRef="#ctx0" brushRef="#br0" timeOffset="10035.3491">4786 2164 799 0,'-6'-3'527'16,"4"0"-89"-16,-2 0-60 0,4 3-55 0,-4-6-71 16,4 6-98-16,0 0-99 0,0 0-90 0,0 0-99 0,0 0-238 15,0 0-445-15,0 0 126 0</inkml:trace>
          <inkml:trace contextRef="#ctx0" brushRef="#br0" timeOffset="81299.4524">4744 3040 330 0,'0'0'396'0,"0"0"-65"0,0 0-41 0,0 0-31 0,0 0-7 0,0 0-21 15,0 0 3-15,-9 13-6 0,8-2-3 16,0 0-1-16,-1 6-10 0,1 1 1 0,0 3-8 0,0-3-9 15,0-1-7-15,0 3-14 0,1-2-11 0,0-1-14 16,0 1-12-16,1-1-11 0,0-2-8 0,1 0-16 16,-2-3-14-16,0-2-6 0,1 0-8 0,-1 1-10 15,3-1-7-15,-3 1-6 0,1-3-13 0,0 2-21 16,-1 0-16-16,2 0-28 0,-2-4-32 0,0 1-40 16,1-1-30-16,0-2-33 0,0-1-41 0,-1-3-32 15,0 0-66-15,0 0-296 0,0 0-713 0,0 0 194 0</inkml:trace>
          <inkml:trace contextRef="#ctx0" brushRef="#br0" timeOffset="81813.0984">4692 3066 405 0,'-5'-1'237'0,"5"1"-29"0,0 0-18 0,0 0-22 0,0 0-12 0,0 0-5 0,0 0-5 15,0 0-8-15,-8 4-8 0,5-1-5 16,0 1-5-16,-1 1-9 0,0 3-3 0,0-1-3 0,-1-1-3 15,0 2 0-15,-1 1 3 0,2-1-8 0,0-1-4 16,0 2-2-16,1-3-2 0,1 0-2 0,-1-1 4 16,1-1-2-16,1 0 3 0,-2 0 9 0,3-4-4 15,-2 5 5-15,2-5 0 0,-3 3 3 0,3-3 3 16,0 0-3-16,0 0-10 0,0 0-8 0,0 0-10 0,0 0-12 16,0 0-5-16,0 0-10 0,8-16-1 0,-3 7-9 15,-2 1 1-15,1-1-9 0,1 2-6 0,-2-3-3 16,2 4-3-16,1-2 0 0,-1 3-2 0,1-4-3 15,1 3-1-15,2-1-4 0,0 0 0 0,0 0-3 16,1 1 0-16,0 1-1 0,0 1-2 0,1-1 3 0,0 0-3 16,8 1-5-16,-4 1 1 0,-1 1 5 15,-1 2 0-15,-3 2 3 0,2 1 1 0,-1 1 11 0,7 4 2 16,-4 2 3-16,-2-1 0 0,2 2-2 0,-2 0-3 16,-2 1-5-16,-1-5 5 0,-3 0-9 0,2 1-26 0,-3-1-38 15,1 0-47-15,-1-2-61 0,-1-2-54 16,0 1-58-16,-2 1-73 0,-2-5-215 0,2 3-671 0,-2-3 183 15</inkml:trace>
          <inkml:trace contextRef="#ctx0" brushRef="#br0" timeOffset="83505.1289">4700 3065 424 0,'-1'-2'270'0,"1"2"-35"0,0 0-12 0,0 0-8 0,0 0-7 16,0 0-15-16,0 0-15 0,-6 11-14 0,2-2-8 16,-1-1-15-16,0 3-9 0,-1-3-12 0,-4 9-6 15,1 0-7-15,0-1-4 0,4-4-10 0,-1-1-4 0,-1 5-2 16,2-6-1-16,0 1-5 0,2-4-3 0,1-1 1 16,-1 0-5-16,1-1 8 0,0-3 8 0,2-2 0 15,-2 8 8-15,2-8 0 0,-3 4-4 0,3-4 3 16,-1 3-2-16,1-3 3 0,-1 3-6 0,1-3-7 15,0 0-3-15,0 0-7 0,-2 4-7 0,2-4-7 16,0 0-11-16,-1 3-7 0,1-3-4 0,0 0-5 16,-2 6-3-16,2-1-8 0,0-2-8 0,0-3-8 0,0 8-4 15,-2-5-6-15,2-3-2 0,-1 6 1 0,1-3 0 16,0-3-2-16,-1 3 3 0,1-3 5 0,0 0-1 16,0 6 1-16,0-6 4 0,0 0 4 0,0 0-2 31,0 0-3-31,0 0-2 0,0 0 0 0,0 0-5 0,0 0-1 15,0 0 0-15,0 0 0 0,9-13-7 16,-6 4 5-16,1 0 1 0,1 0-1 0,0-1-2 0,4-5 4 16,-1-1-3-16,0 1-4 0,1 1 7 0,-2 2-4 15,1-3 1-15,-3 4-4 0,0 1-7 0,-3 4-4 16,4-1-7-16,-4 1-2 0,1 2-7 0,-1-1 0 0,-1 2-3 0,2-2-8 0,-2 1 4 0,-1 4-5 16,4-6-1-16,-4 6 3 0,2-4-6 0,-2 4 2 15,5-4-12-15,-2-1 5 0,-3 5 1 0,5-6 6 16,-4 4 3-16,2-3 3 0,-3 5 13 0,5-5 0 0,-4 1 0 15,-1 4 17-15,4-4 3 0,-4 4 13 0,2-3 12 16,-2 3-4-16,0 0 0 0,2-5-4 16,-2 5-2-16,0 0-2 0,3-4 2 0,-3 4 2 0,0 0-3 15,0 0 7-15,2-4-8 0,-2 4-2 0,0 0 6 16,0 0-2-16,0 0 16 0,0 0-6 0,3-3 12 31,-3 3 11-31,0 0 0 0,0 0 5 0,0 0 1 16,0 0-7-16,0 0 17 0,0 0-3 0,4-5 0 0,-4 5 1 15,0 0-2-15,0 0-1 0,3-2-5 16,-3 2-2-16,0 0-5 0,0 0-7 0,8-2 2 16,-8 2-8-16,0 0-6 0,4-3 8 0,-4 3-7 0,0 0 0 15,0 0-7-15,10-1 2 0,-10 1-3 0,0 0 1 16,10 1 0-16,-10-1 1 0,11 3 8 0,-2 0 12 0,1 0 3 16,0 3 6-16,0-1 7 0,6 4 1 15,2 1 5-15,-3 1-1 0,0-2 2 0,1 1 0 0,0-1 3 16,1 3 0-16,-1-2 0 0,-1 0-3 0,-2-1-1 15,0 1-1-15,-2-1-6 0,-1-3 2 0,-1 0 1 16,-1 1-4-16,-1-1-3 0,1-1-4 0,-2 0 0 16,0-1-6-16,0 0 1 0,-3 1-10 0,1-2 1 15,0 0-16-15,-1 1-21 0,0-3-27 0,-3-1-43 0,3 4-57 16,0-2-58-16,-3-2-69 0,0 0-109 16,0 0-334-16,0 0-854 0,0 0 231 0</inkml:trace>
          <inkml:trace contextRef="#ctx0" brushRef="#br0" timeOffset="82448.5521">4718 3203 330 0,'0'0'234'15,"0"0"-14"-15,0 0-15 0,0 0-15 0,0 0-6 16,1-4-6-16,-1 4 3 0,0 0 4 0,0 0-4 15,0 0-1-15,0 0-13 0,0 0 2 0,0 0-5 16,4 13 2-16,-1-4-2 0,-1 10-8 0,0-1-3 16,-1 0-8-16,3 2-8 0,0 1-12 0,1-1-7 0,-3 0-4 15,1 3-18-15,-2-2-7 0,2-3-6 0,-1 1-5 16,0-1-10-16,1-4 0 0,-1-3-10 0,0-1-1 16,-1-1-8-16,1-1-5 0,0 0-2 0,-2-2-2 15,1-2-7-15,-1 1-3 0,0-2-14 0,0-3-15 0,3 4-24 16,-3 0-36-16,0-4-38 0,1 5-43 0,-1-5-62 15,0 0-72-15,0 0-289 0,0 0-675 0,-5 4 185 16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6.77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3A4D904-FD85-4E3A-9418-2027F3816952}" emma:medium="tactile" emma:mode="ink">
          <msink:context xmlns:msink="http://schemas.microsoft.com/ink/2010/main" type="inkDrawing"/>
        </emma:interpretation>
      </emma:emma>
    </inkml:annotationXML>
    <inkml:trace contextRef="#ctx0" brushRef="#br0">10 0 266 0,'0'0'652'0,"0"0"-146"0,0 0-69 0,0 0-35 0,0 0-34 16,0 0-35-16,0 0-33 16,0 0-34-16,-11 11-25 0,11-7-24 0,0 2-15 15,2 3-20-15,-1 0-15 0,0 1-19 0,2 0-12 16,-1-2-19-16,1 2-9 0,1-2-17 0,-1-1-13 15,1-1-15-15,-1 0-11 0,5-1-13 0,-2-2-11 0,0 0-10 16,1-1-17-16,-1 1-15 0,-6-3-18 0,11 0-21 0,-11 0-27 16,11-6-16-16,-4 1-9 0,-1-2-3 0,2-3-3 15,0 2 8-15,-4-2 15 0,0 1 15 0,-2 0 19 16,2 1 41-16,0 1 37 0,-3 2 34 0,2 0 21 0,-2 1 12 16,0 1 8-16,-1 3 2 0,1-5 1 0,-1 5-5 15,2-4-3-15,-2 4-2 0,0 0 3 0,0 0-3 0,0 0-3 16,0 0-5-16,0 18-2 0,1-9-5 0,-1 2-5 15,4 6-8-15,-2 0-2 0,2 1-10 0,1-2-4 16,1 2-12-16,2 1-31 0,-1-4-42 0,1-4-71 31,3 4-93-31,0-5-100 0,-1-3-114 0,-1-1-293 0,1-3-847 0,-2-1 229 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6.9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3C8C4FC-A95D-4DCD-99A9-69C4BF81D933}" emma:medium="tactile" emma:mode="ink">
          <msink:context xmlns:msink="http://schemas.microsoft.com/ink/2010/main" type="inkDrawing"/>
        </emma:interpretation>
      </emma:emma>
    </inkml:annotationXML>
    <inkml:trace contextRef="#ctx0" brushRef="#br0">0 0 353 0,'0'0'543'0,"0"0"-29"0,0 0-9 0,11 5-14 0,-6-4-38 16,0 2-52-16,0-2-45 0,1-1-38 0,-6 0-40 15,12 2-35-15,-7-2-27 0,0 3-44 0,-5-3-79 16,0 0-99-16,11 1-113 0,-11-1-106 0,3 3-112 0,-3-3-246 15,0 0-700-15,-8 10 190 0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7.1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DCDFE6C-37AF-4B06-883D-81C62F1B46C4}" emma:medium="tactile" emma:mode="ink">
          <msink:context xmlns:msink="http://schemas.microsoft.com/ink/2010/main" type="inkDrawing"/>
        </emma:interpretation>
      </emma:emma>
    </inkml:annotationXML>
    <inkml:trace contextRef="#ctx0" brushRef="#br0">0 9 273 0,'0'0'680'0,"0"0"-148"0,0 0-60 0,11-2-19 0,-11 2-23 16,13-2-41-16,-2 2-47 0,0-1-37 0,8-2-37 15,-5 3-36-15,-1-1-54 0,-5 1-95 0,0 1-95 16,-8-1-108-16,12 0-130 0,-12 0-334 0,7 2-702 0,-7-2 191 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7.4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2806D04-B0FF-4AA2-BE36-658E1E3E2A49}" emma:medium="tactile" emma:mode="ink">
          <msink:context xmlns:msink="http://schemas.microsoft.com/ink/2010/main" type="inkDrawing"/>
        </emma:interpretation>
      </emma:emma>
    </inkml:annotationXML>
    <inkml:trace contextRef="#ctx0" brushRef="#br0">6 0 581 0,'0'0'355'16,"0"0"-22"-16,0 0 4 0,0 0-7 0,0 0 5 0,0 20 5 15,-2-4-2-15,0 2-3 0,2 1-12 16,0 0-11-16,-1-1-21 0,1 2-24 0,1 0-22 15,-1 0-20-15,2-1-18 0,-2 1-34 0,1-3-23 16,-1 1 3-16,1 0-22 0,3-2-14 0,-3-4-24 16,1 0-47-16,-1-4-65 0,1 0-86 0,0 1-87 0,-1-3-77 0,-1-3-69 0,0-3-366 15,2 4-843-15,-2-4 228 0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7.5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3D69E81-64FA-411F-B1AF-69E48E34DBC1}" emma:medium="tactile" emma:mode="ink">
          <msink:context xmlns:msink="http://schemas.microsoft.com/ink/2010/main" type="inkDrawing"/>
        </emma:interpretation>
      </emma:emma>
    </inkml:annotationXML>
    <inkml:trace contextRef="#ctx0" brushRef="#br0">-2 11 498 0,'0'0'654'0,"-5"-1"-116"0,5 1-38 0,0 0-26 0,0 0-20 15,0 0-37-15,11-7-46 0,-1 7-37 0,1-1-45 16,1 0-34-16,6-1-26 0,-5 4-23 0,-1-2-26 16,-2 1-56-16,1-1-80 0,-3 0-93 0,-8 0-113 0,10 1-94 15,-7 2-83-15,-3-3-316 0,0 0-788 0,0 0 212 16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7.7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5485109-6B4A-4689-BD03-CA1AFC3DB033}" emma:medium="tactile" emma:mode="ink">
          <msink:context xmlns:msink="http://schemas.microsoft.com/ink/2010/main" type="inkDrawing"/>
        </emma:interpretation>
      </emma:emma>
    </inkml:annotationXML>
    <inkml:trace contextRef="#ctx0" brushRef="#br0">-1 0 4742 0,'0'0'596'16,"0"0"-337"-16,0 0-140 0,-3 4-43 15,3-4-1-15,0 0 34 0,0 0 15 0,19 0-24 16,-7 0-11-16,7 0-15 0,0 0-8 0,0 1-38 15,-5 0-56-15,-4-1-73 0,0 2-101 0,-2-2-99 16,-2 1-106-16,-6-1-343 0,8 3-898 0,-8-3 242 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48.04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7D57A4A-31BD-4F9B-9A23-17C36B1D3B8F}" emma:medium="tactile" emma:mode="ink">
          <msink:context xmlns:msink="http://schemas.microsoft.com/ink/2010/main" type="inkDrawing"/>
        </emma:interpretation>
      </emma:emma>
    </inkml:annotationXML>
    <inkml:trace contextRef="#ctx0" brushRef="#br0">197 0 710 0,'6'8'525'16,"-1"1"-25"-16,2 7-14 0,-1 2-26 0,3 18-32 16,-4 7-30-16,0 32-33 0,-2-20-31 0,-5 23-33 0,-2-24-29 15,-1-10-30-15,0 0-27 0,-10 34-18 0,5-28-23 16,-1-12-14-16,-1 0-17 0,-1 0-31 0,1-2-48 15,-1-4-55-15,-1-6-80 0,-2 5-101 0,-2-9-115 0,-1-7-127 16,-12 12-298-16,9-12-852 0,1-5 230 0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3.4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149 253 445 0,'0'0'414'16,"0"0"-57"-16,-9-2-31 0,9 2-36 0,-7-3-23 16,7 3-33-16,-8 0-18 0,8 0-24 0,-11-2-18 15,11 2-15-15,-11 0-26 0,11 0-7 0,-13 2-6 16,3 1-2-16,0-1-7 0,1 2 3 0,1 2 5 15,-1 0-3-15,2-1 0 0,-2 3 5 0,3-1-5 0,-2 0-8 16,3 2-2-16,0 0-2 0,1 0-8 0,3 0-1 16,2 0 1-16,-2 0-9 0,4-2-4 0,-1 2-7 31,2-2-6-31,0 0-3 0,-1-2-5 0,3 0-8 16,-1-2-7-16,3-1-7 0,2-1-7 0,0 0-12 0,0-3-12 15,0-1-10-15,0-1-15 0,0-4-11 0,3-4-10 16,-3-4-14-16,-1-1-5 0,0-4 0 0,-2-1-2 15,-2-1-3-15,0-13 3 0,-3-1 9 0,-2 3 9 16,1 5 19-16,-2 7 25 0,0-1 21 0,-3 3 27 16,3 3 16-16,-2 4 22 0,2 3 5 0,-1 3-2 15,0 0 3-15,1 2-18 0,0 2-7 0,1 3-13 0,-2-6-5 16,2 6-8-16,0 0-4 0,0 0-7 0,-4 16-4 16,2 4-1-16,-1-1-5 0,2 4 0 0,2 14-7 15,-2 2 2-15,5-4 2 0,-2 2-7 0,2 0 2 16,3-2 0-16,0-8-1 0,0-5-23 0,0-3-32 0,2 0-34 15,-1-3-47-15,3 1-48 0,-2-6-50 0,0-4-56 16,2-3-61-16,0-3-353 0,8-2-827 0,2-3 224 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7:30.70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D8D4420-A41C-4A03-A879-36247123E3C9}" emma:medium="tactile" emma:mode="ink">
          <msink:context xmlns:msink="http://schemas.microsoft.com/ink/2010/main" type="writingRegion" rotatedBoundingBox="8978,7476 9100,7476 9100,8371 8978,8371"/>
        </emma:interpretation>
      </emma:emma>
    </inkml:annotationXML>
    <inkml:traceGroup>
      <inkml:annotationXML>
        <emma:emma xmlns:emma="http://www.w3.org/2003/04/emma" version="1.0">
          <emma:interpretation id="{6C2C86E2-FA1E-42B4-81ED-75E98D7727C0}" emma:medium="tactile" emma:mode="ink">
            <msink:context xmlns:msink="http://schemas.microsoft.com/ink/2010/main" type="paragraph" rotatedBoundingBox="8978,7476 9100,7476 9100,8371 8978,8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D259A6-21C9-48EB-9DE4-8206F5EF62B4}" emma:medium="tactile" emma:mode="ink">
              <msink:context xmlns:msink="http://schemas.microsoft.com/ink/2010/main" type="line" rotatedBoundingBox="8978,7476 9100,7476 9100,8371 8978,8371"/>
            </emma:interpretation>
          </emma:emma>
        </inkml:annotationXML>
        <inkml:traceGroup>
          <inkml:annotationXML>
            <emma:emma xmlns:emma="http://www.w3.org/2003/04/emma" version="1.0">
              <emma:interpretation id="{972BB516-11DC-4FC5-A36F-21F8A85FC38F}" emma:medium="tactile" emma:mode="ink">
                <msink:context xmlns:msink="http://schemas.microsoft.com/ink/2010/main" type="inkWord" rotatedBoundingBox="8978,7476 9100,7476 9100,8371 8978,8371">
                  <msink:destinationLink direction="with" ref="{2F18D831-43A8-4886-B8C8-28DD1D0AAF93}"/>
                </msink:context>
              </emma:interpretation>
              <emma:one-of disjunction-type="recognition" id="oneOf0">
                <emma:interpretation id="interp0" emma:lang="en-US" emma:confidence="0.5">
                  <emma:literal>l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)</emma:literal>
                </emma:interpretation>
              </emma:one-of>
            </emma:emma>
          </inkml:annotationXML>
          <inkml:trace contextRef="#ctx0" brushRef="#br0">8542 6349 219 0,'0'-6'231'0,"0"2"-28"0,-2 1-22 0,2 3-18 16,-1-8-11-16,0 6-11 0,1 2-6 0,-1-5-4 16,1 5-4-16,0-6-2 0,0 6-11 0,-2-4-2 15,2 4-4-15,0-5-5 0,0 5 7 0,-1-4-4 16,1 4 1-16,-1-4 1 0,1 4-8 0,0 0-8 0,0-8 1 15,0 8-16-15,0-5-5 0,0 5-3 0,0-7-5 16,-1 3-1-16,1 4-7 0,-2-6 0 0,2 6-5 16,-1-6-11-16,1 6-3 0,0-6-6 0,0 6-5 15,-1-7 2-15,1 7-4 0,0-6 1 0,0 6-5 0,0-8 0 32,-2 4-6-32,2 4-7 0,0-9 7 0,0 6-5 15,0 3 1-15,0-8 4 0,0 8-6 16,2-6-2-16,-2 6 2 0,0-4-2 0,0 4 1 0,0 0 2 15,0-6 7-15,0 6 8 0,0 0-8 0,0 0-1 16,0 0 2-16,0 0 8 0,0 0 3 0,0 0-2 16,0 0 4-16,0 0-2 0,0 0 9 0,0 0-6 15,0 0 2-15,0 0 2 0,4 21 2 0,-4-10 2 0,2 5 4 16,2 1 3-16,-3 1-6 0,2 2 1 0,-2 0 0 16,0 1-1-16,3 2 0 0,-2 14-3 0,2-1 0 15,1 2 2-15,2-3-2 0,-4 5 2 0,1-4-1 16,1 1-5-16,1 0 0 0,-1 1-2 0,-1-2 0 0,3 2-3 15,-2-11 1-15,0 8-3 0,-1-8 1 0,0-3-3 16,-2-3-1-16,3 1 1 0,0-1-1 0,-2-1-2 16,1 1-3-16,-3-2 0 0,2-2 4 0,-1-4-1 15,-1 0 1-15,-1-6-1 0,0 1-1 0,2-2 0 16,-2 0-4-16,1-2 1 0,0 1-9 0,-1-5-17 16,0 0-25-16,0 0-47 0,-2 4-43 0,2-4-65 15,0 0-68-15,0 0-77 0,-18-23-259 0,9 7-711 0,-1-6 193 16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4.2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128 5 352 0,'-9'0'296'0,"1"4"-52"0,2-4-31 0,1 3-35 0,5-3-14 0,-8 3-22 16,4-2-16-16,4-1-11 0,-6 3-3 0,6-3 1 15,-5 3 4-15,5-3 2 0,-5 3 7 0,5-3-1 16,0 0 4-16,-9 6 14 0,9-6-7 0,-7 5-6 16,3-2-3-16,0 0-12 0,-1 1-10 0,1 2-10 15,-4 2-18-15,1 0 9 0,2 0-17 0,1 0-10 0,-1 1 1 16,2 0-9-16,1-2-5 0,-1 2-10 0,2-1-1 15,0-3-15-15,2 1 5 0,-1 0-6 0,0-6-3 16,4 6 12-16,-4-6-1 0,5 6-8 0,-2-4 1 16,-3-2 6-16,0 0-16 0,14 0 5 0,-14 0-6 0,16-3-16 15,-7 1-19-15,0-4-17 0,0 0-15 16,1 0-9-16,-3-1-3 0,-2-2 2 0,3 2 3 16,-3-1 10-16,0-2 20 0,-1 4 24 0,-2 0 27 0,1 2 30 15,-2 0 18-15,-1 4 16 0,3-7 14 0,-3 7-6 16,1-6 5-16,-1 6-5 0,0 0-11 0,0 0-10 15,0 0-7-15,0 0-3 0,0 0-11 0,0 0-2 16,0 0-4 0,0 0-6-16,0 0-2 0,0 0-5 0,0 0 0 15,0 0-5-15,0 0 0 0,0 0 0 0,-3 20-5 16,5-14-1-16,-2-6-11 0,5 6-9 0,-2-2-25 0,-3-4-8 16,9 4-24-16,1-2-19 0,0-1-10 0,1-2-23 15,-11 1-18-15,20-4-19 0,-10-1-15 0,2 1-10 16,-3-4-6-16,7 1 8 0,-4-1 15 0,-2 0 25 15,-1 2 36-15,-2 0 53 0,-2 0 45 0,-1 3 45 16,1-2 34-16,-5 5 38 0,5-5 26 0,-5 5 13 0,3-6 5 16,-3 6-4-16,2-4-8 0,-2 4-13 0,0 0-11 15,0 0-13-15,2-4-13 0,-2 4-14 0,0 0-8 0,0 0-9 16,0 0-6-16,0 0-6 0,0 0-6 0,-8 18-4 16,4-10-8-16,2 1-3 0,0-2 1 0,1-1-10 0,0 1-1 15,1-2-2-15,0-5-4 16,-3 7 0-16,3-7-1 0,-1 7-1 0,1-7 1 0,0 5-3 0,0-5 4 0,0 0-2 15,0 0-2-15,0 0-7 0,0 0-7 0,0 0-10 16,0 0-3-16,19-16-4 0,-13 7 1 0,1 0-3 0,5-3 5 16,-4 3 0-16,0 0 0 0,0 2 2 0,-3 1-1 15,-2 2 3 1,1 1 2-16,-1-1 0 0,-3 4-1 0,6-4 4 0,-6 4 1 16,0 0 7-16,0 0-2 0,11 9 1 0,-6-1-1 15,-1 3-9-15,4 4-29 0,-3-2-37 16,4 5-48-16,-3-6-39 0,0-2-42 0,0-1-42 15,1 1-49-15,-2-5-282 0,2-1-686 0,-1-2 188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8:31.00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0A42E86-9886-44DD-A928-41F476EC2A95}" emma:medium="tactile" emma:mode="ink">
          <msink:context xmlns:msink="http://schemas.microsoft.com/ink/2010/main" type="writingRegion" rotatedBoundingBox="7116,6478 7445,6478 7445,6861 7116,6861"/>
        </emma:interpretation>
      </emma:emma>
    </inkml:annotationXML>
    <inkml:traceGroup>
      <inkml:annotationXML>
        <emma:emma xmlns:emma="http://www.w3.org/2003/04/emma" version="1.0">
          <emma:interpretation id="{C3119342-9F90-4B63-AF42-41FA6DF18F10}" emma:medium="tactile" emma:mode="ink">
            <msink:context xmlns:msink="http://schemas.microsoft.com/ink/2010/main" type="paragraph" rotatedBoundingBox="7116,6478 7445,6478 7445,6861 7116,68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F52338-6B88-45BA-8E1F-743A5530E688}" emma:medium="tactile" emma:mode="ink">
              <msink:context xmlns:msink="http://schemas.microsoft.com/ink/2010/main" type="line" rotatedBoundingBox="7116,6478 7445,6478 7445,6861 7116,6861"/>
            </emma:interpretation>
          </emma:emma>
        </inkml:annotationXML>
        <inkml:traceGroup>
          <inkml:annotationXML>
            <emma:emma xmlns:emma="http://www.w3.org/2003/04/emma" version="1.0">
              <emma:interpretation id="{1875A762-0AEC-40FE-B799-B971A2F348C1}" emma:medium="tactile" emma:mode="ink">
                <msink:context xmlns:msink="http://schemas.microsoft.com/ink/2010/main" type="inkWord" rotatedBoundingBox="7116,6478 7445,6478 7445,6861 7116,6861"/>
              </emma:interpretation>
              <emma:one-of disjunction-type="recognition" id="oneOf0">
                <emma:interpretation id="interp0" emma:lang="en-US" emma:confidence="0.5">
                  <emma:literal>&gt;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7</emma:literal>
                </emma:interpretation>
              </emma:one-of>
            </emma:emma>
          </inkml:annotationXML>
          <inkml:trace contextRef="#ctx0" brushRef="#br0">6618 1907 461 0,'-9'2'321'0,"9"-2"-27"0,0 0-32 0,0 0-21 0,-9 0-20 0,9 0-11 16,0 0-7-16,0 0 1 0,0 0 4 0,0 0 7 15,0 0 2-15,0 6 7 0,0-6 4 16,0 0-5-16,11 5-5 0,2-3-2 0,-2 1-12 0,12 1-6 16,0-1-12-16,3-1-7 0,0 3-17 0,1-2-16 15,-3 2-16-15,1-1-11 0,-1 2-15 0,-2 0-12 16,-4-1-11-16,0 2-5 0,-3 0-9 0,-6 1-7 16,-3-1-4-16,-1 4-3 0,-2 6 1 0,-6 1-11 0,-3 2-8 15,-3 0 3-15,-4 1-5 0,-8 9-6 0,2-8-4 16,-3 5-14-16,3-7-21 0,3-5-11 0,0 0-34 15,1-3-34-15,1 1-36 0,1-1-42 0,1-5-36 16,2 0-34-16,1-4-41 0,1 0-46 0,1-3-337 16,2-1-797-16,5 1 216 0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4.4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39-5 726 0,'-7'-3'482'0,"7"3"-74"0,0 0-40 0,0 0-32 0,0 0-22 31,-9 9-15-31,6 7-15 0,-1 5-16 0,0 0-9 0,2 2-13 16,-3 11-14-16,1 4-2 0,2-2-8 0,2-10-19 16,3-2-12-16,1 10-10 0,0-6-11 0,1-8-14 15,1 1-7-15,3-2-15 0,-2-1-1 0,2-1-19 16,1-3-10-16,0-2-10 0,2 0-10 0,-2-4-19 0,2-2-27 15,-1 0-34-15,7 0-38 0,-5-5-61 0,1-1-72 16,5-1-87-16,-4-1-103 0,-5-2-416 0,1-2-928 0,-3-2 250 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4.6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 27 5634 0,'0'0'341'0,"0"0"-181"0,-9 0-81 0,9 0-39 0,0 0 12 16,0 0-7-16,0 0-1 0,25-7-8 0,-6 4-9 16,1 0-14-16,1 2-48 0,1-4-54 0,-5 4-76 0,-3 0-81 15,-3-2-104-15,-5 2-423 0,2 0-927 0,-5-1 249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5.93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35 158 461 0,'0'0'343'0,"-11"-2"-16"0,11 2-26 0,-6 0-18 15,6 0-32-15,0 0-23 0,0 0-21 0,-10 0-22 0,10 0-9 16,0 0-15-16,0 0-5 0,0 0-8 0,0 0-1 16,0 0-5-16,-9-1 0 0,9 1-12 0,0 0-3 0,0 0-4 15,0 0-3-15,0 0 4 0,0 0-2 16,0 0-1-16,0 0-3 0,0 0-4 0,0 0-2 16,0 0-9-16,28-1-6 0,-18 1-4 0,2-1-6 0,7 1-4 15,-1-1-6-15,2-2-8 0,1 2-8 0,1 0-1 16,4 0-12-16,-1 0-4 0,2 0-4 0,15 1-5 0,1-1-4 15,-4-1 0-15,1 2-7 0,0 0-1 0,-3 2-1 16,-4-1-5-16,-6-1 0 0,11 2-2 0,4-1-1 0,-4 0-3 16,-8 0 2-16,-3-2-1 0,11 0-1 15,-7 1-4-15,-6 0 3 0,-2-1-1 0,4 1-2 0,-2-2 1 16,1 2-4-16,0-1 2 0,16-1-3 0,-13 0 1 16,-2 2-1-16,13-1-1 0,-1 0 0 0,0 1 0 15,-1-2 0-15,4 2-1 0,-3-4 0 0,-1 3 1 16,-8 0-2-16,9 1 2 0,-9-1 1 0,-5 1-2 15,0-1 1-15,3-1 0 0,-3 2 2 0,0-1 1 0,-2-1-4 16,1 2-1-16,0-3-5 0,0 3 3 0,-3 0 0 16,3-1 3-16,-3 1-2 0,0 0-2 0,1 0 5 15,0 0-4-15,0 0 1 0,-1 1 5 0,1-1 0 16,2 0 2-16,0 0-6 0,-1 2 2 0,3-2-4 16,0 0 3-16,1 0 1 0,11 3-2 0,-8-3 0 15,9 0 2-15,-9 0-2 0,-3 0 0 0,10-2-1 16,-8-1-2-16,-3 3-1 0,-1 0 4 0,15-1-4 0,-2 0 0 15,-8-1 0-15,-7-1-4 0,3 3-5 0,-2-1-4 16,1-1-1-16,-1 2-1 0,2-3-1 0,-2 2 1 16,0 0 0-16,1-1 2 0,0 1-2 0,1 1 1 15,14-2 0 1,-12 0 1-16,11-1 0 0,-10 2 2 0,8-3 2 16,-5 3 1-16,-7 1 2 0,18-1 2 0,-4-2 0 15,-1 3 1-15,-7-2 2 0,-4 2-1 0,-2 0 0 0,16-3 0 16,-12 1 1-16,-3 2 2 0,13-1 1 0,-13-1 0 15,-3 1-2-15,3 0 2 0,-2 0 0 0,0-1 1 16,4 1 1-16,11 0-1 0,-9-1-1 0,11 1 0 16,-2-1 2-16,0 2-3 0,-1-1-1 0,3 1 7 15,-10 0-6-15,8 0 2 0,2-1 0 0,-1 1 1 16,-1 0-2-16,-9 1 1 0,9-1 3 0,-9 1-4 16,-6-1 5-16,3-1-3 0,-1 2 0 0,-3-2 2 0,2 1 1 15,-1-1-1-15,-2-1 0 0,3 1 4 0,-1-2 2 16,1 0 1-16,-2 1 4 0,-2 0 3 0,0-1 7 15,-1-2 6-15,-6 4 9 0,-1 0 9 0,-3-2 7 16,-1 1 9-16,0 1 5 0,-3 0 4 0,-6 1 0 16,12-2-22-16,-12 2 7 0,6-3 2 0,-6 3-9 0,0 0-3 15,9-1-14-15,-9 1-12 0,0 0-28 0,0 0-37 16,0 0-56-16,0 0-76 0,4-3-81 0,-4 3-97 16,0 0-103-16,0 0-256 0,-21-13-857 0,5 5 232 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7.11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29 263 330 0,'0'-6'533'0,"0"6"-69"0,0 0-46 0,0-4-45 0,0 4-45 15,0 0-28-15,0 0-25 0,0 0-18 0,0 0-20 16,0 16-11-16,0-5-17 0,0 9-20 0,-1-1-16 15,0 2-18-15,1 1-15 0,0 0-11 0,-2 0-16 0,2-3-10 32,2 4-17-32,-1-3-5 0,1 0-8 0,1-1-9 15,2-2-2-15,-4-4-14 0,1-2-5 0,-1-4-7 16,1 0-8-16,-1 0-11 0,0-2-7 0,1-2-6 16,-1 2-3-16,0-2-9 0,-1-3-8 0,3 6-13 15,-3-6-18-15,0 0-31 0,0 0-23 0,0 0-33 16,0 0-7-16,0-32-4 0,-3 12 2 0,1-2 7 15,-4-14 8-15,2-5 12 0,-1 0 12 0,0-1 15 0,1 0 4 16,0 2 20-16,0-1 14 0,3 4 23 0,-1 10 27 16,0 5 17-16,1 3 21 0,-1 1 15 0,3 1 20 15,0 2 12-15,0 3 10 0,1 3 8 0,0-1 6 16,0 0 2-16,1 1-3 0,0 3-5 0,-1-1-5 0,1 2-10 16,1-1-10-16,0 3-11 0,-1 1-9 0,-3 2-5 15,0 0-4-15,0 0-6 0,18 8-6 0,-13 3-13 16,0 8-17-16,-3 4-34 0,-1 15-59 0,-4 1-43 15,-1 1-50-15,-5 1-42 0,-1-4-40 0,-2-2-27 16,2 2-44-16,1-13-188 0,0-3-623 0,4-4 172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30 1293 0,'0'1'117'0,"0"-1"46"0,0 0 25 0,0 0 18 16,0 0 21-16,17-10 23 0,-14 7 23 0,2 0 12 16,0 0-4-16,2 0-13 0,4 0-12 0,0 0-13 15,8 2-15-15,-2-1-12 0,2 4-16 0,1-1-13 0,-1 3-18 16,-3 3-18-16,2 1-9 0,-2 1-17 15,1 2-17-15,-6 0-44 0,0 4-61 0,-6-3-87 0,4 5-90 16,-4 4-108-16,0-6-127 0,-4 2-238 0,1 0-776 16,1-7 212-16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7.7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52 73 726 0,'-4'1'509'16,"4"-1"-53"-16,0 0-30 0,0 0-32 0,0 0-33 0,0 0-34 16,0 0-33-16,0 0-24 0,0 0-15 0,0 0-22 15,0 0-14-15,0 0-19 0,0 0-25 0,0 0-20 16,0 0-14-16,17-5-6 0,-14 3-23 0,-3 2-10 16,8-4-19-16,-5 3-22 0,-3 1-35 0,6-5-33 15,-3 2-49-15,-1 0-37 0,-1-1-35 0,1 1-19 16,-2 3-15-16,-3-11-9 0,-1 7-3 0,0-3 5 15,-2 1 12-15,-1 0 12 0,1 3 15 0,0 0 20 0,-1 1 28 16,0 0 23-16,7 2 22 0,-10 0 21 0,10 0 20 16,-12 2 13-16,12-2 12 0,-7 3 14 0,3 2 22 15,0-2 11-15,2 1 11 0,-1 1 5 0,2 4 6 16,1 1 0-16,2 0 2 0,0 1-4 0,3-3-7 0,0 3-6 16,5 4-6-16,0-5-7 0,4 2-6 0,0-2-24 15,-2-3-28-15,-1-2-44 0,7 2-65 0,-1-2-72 16,-2-3-83-16,4-3-109 0,1 0-208 0,0-3-682 15,-1 1 186-15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8.1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134 239 230 0,'-10'2'371'15,"1"2"-68"-15,-1 0-45 0,1 0-30 0,1 0-26 16,-1 2-21-16,-1 0-14 0,-2 7-12 0,-2-2-8 16,4 1-8-16,3-4-7 0,1 0-5 0,1-1-5 15,0 0 3-15,0 0-1 0,3-3 1 0,-1 0 9 0,2 2 1 16,1-6-1-16,0 6-5 0,0-6-10 16,4 6-6-16,-1-4-11 0,2-1-7 0,0 0-9 0,5 0-12 15,2-2-1-15,-1 0-5 0,2-1-9 0,-2-2-9 16,6-5-12-16,-4 2-10 0,1-5-13 0,-4 3-5 0,0-7-7 15,-1-1-8-15,-3 0-1 0,-2-4-5 16,-3-2 0-16,-1 2-2 0,-1-3 7 16,-1 2 6-16,0-2 14 0,-1 2 8 0,0 2 18 0,0-1 20 15,-2 3 19-15,1 5 18 0,0 3 14 0,2 1 10 0,-1 0 3 0,2 3-1 0,0 2-10 16,0-1-8-16,1 5-9 0,-3-6-12 0,3 6-9 16,0 0-6-16,0 0 1 0,0 0-5 0,-6 13 16 15,5 4-12-15,-2 2 0 0,3 3-10 0,-1 14-2 0,1-8-9 16,0-3-3-16,4 9-4 0,-2-7-5 15,2-4-2-15,0-1-6 0,1 1-17 0,1 1-48 0,2-4-40 16,-1-3-58-16,1-1-49 0,0-1-56 0,-1-2-69 16,1-5-71-16,0-3-343 0,0-1-867 0,2-4 234 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8.8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 21 451 0,'-2'3'283'0,"2"-3"-12"0,-3 4-15 0,3-4-7 0,0 0-3 16,0 0-6-16,-3 5-7 0,3-5 5 0,0 0-24 15,0 0-6-15,0 0-5 0,-2 4-10 0,2-4-25 16,0 0-5-16,0 5-19 0,2 0-9 0,-2-5-15 15,3 9-12-15,-1-3-13 0,-1 3-11 0,2 1-11 0,0-1-6 16,0 0-5-16,2 1-22 0,0-1-26 0,-1 0-25 16,1-1-18-16,2-1-15 0,-2-1-10 0,1-2-11 15,0-1 6-15,0-2 4 0,1-1 1 0,-7 0 6 0,12-1 2 16,-3-3 7-16,-1-1 4 0,0-3 5 16,-2 0 1-16,6-7 4 0,-4 1 3 0,-1-3 5 0,-1 1 2 15,-2 3 12 1,-2 1 14-16,1 5 14 0,-3-1 8 0,0 2 4 15,1 2 5-15,0-1-2 0,-1 5 2 0,0-8-6 0,0 8 0 16,0 0-5-16,-1-5 1 0,1 5-2 0,0 0 4 16,0 0 0-16,0 0 1 0,0 0 1 15,-7 12 4-15,5-6-3 0,1 3-3 0,0 1 0 0,1 0-3 16,1 0-5-16,0 1 1 0,1-1-4 0,0 1 0 16,3-2-6-16,0-2 0 0,-1 0-8 0,1 1-6 15,1-1-2-15,1-1-11 0,0-2-15 0,0 1 10 16,3-4-26-16,-1 1-7 0,1-2-17 0,-1-2-7 0,0 1-13 15,1-4-6-15,-1 1-6 0,-1-2-1 0,1-1-1 16,-2 1-4-16,0-2 5 0,-2 1 9 0,0 1 10 16,-2 2 20-16,1 0 24 0,-1 0 28 0,-3 4 22 15,3-6 15-15,0 2 17 0,-3 4 5 0,3-4 8 16,-3 4-1-16,0 0 9 0,1-5-6 0,-1 5 7 0,0 0-8 16,0 0 6-16,0 0-3 0,0 0 0 0,0 0-3 15,0 0-10-15,0 0-3 0,0 0-2 0,-8 16-4 16,7-12-3-16,1-4 0 0,-3 7-6 0,2-4-4 15,1-3-4-15,-1 6 3 0,1-6 4 0,0 7 3 16,0-7 2-16,-1 3 5 0,1-3-4 0,0 0-3 0,0 0-3 16,0 0 0-16,0 0-6 0,14-7-1 0,-6-1-5 15,0 0-2-15,-1 0 0 0,1 1 3 0,0-1 1 16,-3 1 8-16,2-1 5 0,-2 3 4 0,0 1 0 16,-2 0-4-16,1 1-3 0,0 0-8 0,-4 3-2 0,5-1 0 15,-5 1 3-15,0 0-4 0,9 3-2 16,-7 1-4-16,2 1-12 0,0 4-21 0,0-2-35 0,0 2-41 15,1-1-51-15,-2 1-48 0,1 0-57 0,1-1-59 16,0-2-297-16,-2-1-728 0,6 1 198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39:59.3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161 237 482 0,'-7'1'366'15,"7"-1"-40"-15,-6 1-40 0,6-1-19 0,-10 2-37 16,0 1-9-16,-1 1-16 0,1-1-22 0,-2 2-15 15,-4 3-26-15,3-1-2 0,2 0-12 0,3-1-6 16,-2 0-9-16,2 1-8 0,1 0-2 0,-1-1-3 16,4 0-1-16,0 0-5 0,1 0 4 0,1-1-4 0,1-1-1 15,1 1 1-15,0-1-8 0,1 0-7 0,2 1-9 16,2-3-4-16,-1 2-8 0,6 0-3 0,0 0-9 16,0-2-23-16,1-1-13 0,-1-1-23 0,1-1-12 15,-1 0-22-15,0-3-11 0,0-1-8 0,-1-1-7 16,5-7-1-16,-4-1 1 0,-2-1 7 0,-3-4 8 0,0 0 8 15,-2-5 13-15,1 1 24 0,-4-13 22 0,0 2 42 16,-2 7 23-16,0 6 36 0,-1 0 23 0,0 3 18 16,0 1 13-16,-1 5 11 0,3 1 13 0,-1 3-5 15,1 1-4-15,0 2-18 0,-1 1-24 0,2 4-8 0,-1-7-20 16,1 7-9-16,0 0-10 0,0 0-9 0,0 0-9 16,-5 15-5-16,3 3-12 0,2 2-7 15,1 1 1-15,0 1-7 0,0 2-16 0,4 10 6 0,0 0 1 16,0-9-9-16,1-3-9 0,0 2-35 0,1-2-38 15,0-3-37-15,3-1-49 0,-1-2-49 0,4-1-54 16,-3-5-55-16,1-3-61 0,8 0-78 0,-2-3-238 16,0-4-815-16,-6 0 220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40:00.0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114-2 223 0,'-14'0'310'0,"14"0"-59"16,-9 0-31-16,9 0-32 0,-6 1-18 0,6-1-12 0,-7 3-6 15,7-3 0-15,-5 2 4 0,5-2 7 0,-6 3 0 16,6-3 11-16,-6 4-7 0,3-1 2 0,-5 4 17 0,2-2-22 16,-2-1-12-16,0 2-3 0,3-1-10 0,0 1-14 15,0-1-10-15,4 0-7 0,-3-1-6 0,2 1-2 16,-1-1-9-16,2 2-10 0,0-1 0 0,-1-1-5 15,2-4-5-15,2 8-9 0,-2-3-2 0,0-5-10 0,5 6-6 16,-3-3-10-16,-2-3-4 0,8 3-17 16,-3-2-8-16,-5-1-16 0,11-1-10 0,-2-1-14 15,-2-2-9-15,1-2-15 0,-1 1-6 0,1-2-4 0,-2-2-2 16,-1 2 1-16,0-2 3 0,0 0 9 0,-2 2 11 16,-1 1 20-16,-1 0 19 0,2 2 13 0,-3 4 21 15,1-6 9-15,0 2-5 0,-1 4-2 0,0 0 1 16,0-7 2-16,0 7-8 0,0 0-10 0,0 0 6 0,0 0-7 15,0 0 6-15,0 0 6 0,0 0-2 0,0 0 4 16,3 15-7-16,-3-9 7 0,1-1-3 0,2 4 2 16,2-2-4-16,-3 0 6 0,1-2-4 0,2 3-1 15,-1-2 0 1,0-1-5-16,4 1-4 0,-2-3-5 0,3 1-12 0,-2 1-12 16,0-4-3-16,0-1-9 0,3 0-13 0,-1-1-11 15,1-4-3-15,-2 3-4 0,0-3-8 0,1-2 5 0,-2 0-1 16,1 0 9-16,-2-2 7 0,0 1 12 15,0 1 16-15,-3 1 27 0,1 2 20 0,-1 0 21 0,-1-1 15 16,-1 1 8-16,1 2 6 0,-2 2-3 0,2-6-1 16,-2 6-14-16,1-3-10 0,-1 3-8 0,0 0-1 15,0 0-4-15,0 0-6 0,0 0 0 0,0 0-7 16,0 0-1-16,0 0-3 0,0 0 3 0,-8 11-5 16,6-7-2-16,0-2 1 0,2-2-3 0,-1 6 9 0,1-6 7 15,-3 3 9-15,3-3 4 0,-1 2 5 0,1-2 7 16,0 0-2-16,0 0-1 0,0 0-5 0,0 0-3 0,0 0-6 15,0 0-5-15,0 0-4 0,0 0-10 16,16-4-2-16,-7 0-2 0,0-2-3 0,-2 0-3 0,-1 3 2 16,0-2 0-16,-1 2-2 0,0-1-2 0,-1 3-2 15,0-1-4-15,-4 2 0 0,8-3-4 0,-8 3 2 16,0 0 4-16,12 6-4 0,-6 1 0 0,1 1-5 0,-1-1 6 0,4 7-7 16,-2-2-18-16,-3-1-30 0,-1-4-34 0,1 4-47 31,2-3-39-31,-2 0-45 0,0-2-53 0,0-2-66 0,-2-2-263 15,2 1-725-15,-5-3 197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9:53.4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47B2908-A2E0-4C47-8071-665BF4D4E166}" emma:medium="tactile" emma:mode="ink">
          <msink:context xmlns:msink="http://schemas.microsoft.com/ink/2010/main" type="writingRegion" rotatedBoundingBox="4033,8132 6849,7993 6883,8684 4067,8823"/>
        </emma:interpretation>
      </emma:emma>
    </inkml:annotationXML>
    <inkml:traceGroup>
      <inkml:annotationXML>
        <emma:emma xmlns:emma="http://www.w3.org/2003/04/emma" version="1.0">
          <emma:interpretation id="{B62B2D35-1724-4D06-8217-4A743700F6F5}" emma:medium="tactile" emma:mode="ink">
            <msink:context xmlns:msink="http://schemas.microsoft.com/ink/2010/main" type="paragraph" rotatedBoundingBox="4033,8132 6849,7993 6883,8684 4067,88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E680C5-0C40-4842-BD3E-D01823F8EB0F}" emma:medium="tactile" emma:mode="ink">
              <msink:context xmlns:msink="http://schemas.microsoft.com/ink/2010/main" type="line" rotatedBoundingBox="4033,8132 6849,7993 6883,8684 4067,8823"/>
            </emma:interpretation>
          </emma:emma>
        </inkml:annotationXML>
        <inkml:traceGroup>
          <inkml:annotationXML>
            <emma:emma xmlns:emma="http://www.w3.org/2003/04/emma" version="1.0">
              <emma:interpretation id="{C10802F0-46FE-42F3-8521-4C6633692F23}" emma:medium="tactile" emma:mode="ink">
                <msink:context xmlns:msink="http://schemas.microsoft.com/ink/2010/main" type="inkWord" rotatedBoundingBox="4047,8122 5314,8209 5285,8635 4018,8548"/>
              </emma:interpretation>
              <emma:one-of disjunction-type="recognition" id="oneOf0">
                <emma:interpretation id="interp0" emma:lang="en-US" emma:confidence="0.5">
                  <emma:literal>Domain</emma:literal>
                </emma:interpretation>
                <emma:interpretation id="interp1" emma:lang="en-US" emma:confidence="0">
                  <emma:literal>Demin</emma:literal>
                </emma:interpretation>
                <emma:interpretation id="interp2" emma:lang="en-US" emma:confidence="0">
                  <emma:literal>Damien</emma:literal>
                </emma:interpretation>
                <emma:interpretation id="interp3" emma:lang="en-US" emma:confidence="0">
                  <emma:literal>Doman</emma:literal>
                </emma:interpretation>
                <emma:interpretation id="interp4" emma:lang="en-US" emma:confidence="0">
                  <emma:literal>Damion</emma:literal>
                </emma:interpretation>
              </emma:one-of>
            </emma:emma>
          </inkml:annotationXML>
          <inkml:trace contextRef="#ctx0" brushRef="#br0">26 72 245 0,'0'0'529'16,"0"0"-81"-16,-2-3-32 0,2 3-56 0,0 0-40 16,0 0-38-16,0 0-27 0,0 0-16 0,0 0-3 0,-4 9 1 15,3 2-4-15,-1 8-11 0,1 1-15 0,0 0-16 16,1 3-9-16,0 0-20 0,1-2-12 0,0 3-20 16,2-2-12-16,-1 1-12 0,1-4-15 0,1-1-5 15,-2 0-10-15,2 0-6 0,-1-3-8 0,-2-2-17 31,0-3-23-31,0-1-22 0,2-4-15 0,-2 1-13 16,-1-1-14-16,1-1-6 0,-1-4-20 0,0 0-32 0,0 0-37 16,0 0-36-16,0 0-20 0,0 0-13 0,0 0-9 0,-8-31 2 15,4 12-3-15,0-2 9 0,0-2 13 16,-2-11 17-16,-2-1 17 0,3 1 28 0,3 8 31 0,-1 3 39 0,2 2 36 0,0 0 33 16,1 4 23-16,0 1 17 0,1 3 20 0,1 2 20 15,1 1 28-15,1-1 30 0,1 2 22 0,1 1 17 0,0-1 8 16,1 0-2-16,0 2-4 0,1 1-16 15,0 1-10-15,1 2-11 0,1 0-11 0,-1 3-8 0,2 5-8 16,-1-1-14-16,5 8-3 0,-2 2-4 0,-4 3-10 16,0 2-11-16,-1 2-10 0,-2 3-7 0,-3 1-17 15,-3 11-23-15,-2-9-29 0,-3-5-29 0,2 0-28 16,-4 0-23-16,0-1-24 0,1 1-15 0,-3-4-15 16,0 0-10-16,-1-3-1 0,3-4-10 0,-2-2-5 15,1-2-6-15,2-3-17 0,0-3-24 0,6-1-25 0,-10-2-30 16,10 2-238-16,-8-6-609 0,4-3 168 0</inkml:trace>
          <inkml:trace contextRef="#ctx0" brushRef="#br0" timeOffset="894.2671">304 274 482 0,'-10'0'294'16,"10"0"-25"-16,0 0-22 0,0 0-14 0,-9 2-11 0,9-2-12 16,0 0-9-16,0 0-13 0,-9 2-7 0,9-2-9 15,0 0-12-15,0 0 3 0,-6 4-11 0,6-4-3 16,0 0-2-16,-2 3 1 0,2-3-4 0,-2 5 2 16,2-5-9-16,0 7-7 0,0-7-4 0,3 9-5 15,-1-6-9-15,1 1-6 0,-1-1-9 0,2 2-6 16,0-1-6-16,0-2-8 0,0 1-7 0,-1 0-7 15,-3-3-4-15,9 4-8 0,-6-2-4 0,-3-2-10 0,6 4-17 16,-6-4-16-16,6 3-21 0,-6-3-31 16,0 0-42-16,0 0-38 0,0 0-26 0,0 0-25 15,0 0-17-15,0 0-15 0,0 0-11 0,0 0-14 0,0 0 3 16,-6-16 17-16,-2 12 9 0,0-1 33 0,1-1 31 16,2 3 29-16,-1 0 35 0,2 0 32 0,0 0 31 15,4 3 28-15,-7-6 27 0,3 5 25 0,4 1 17 16,-5-6 7-16,5 6 11 0,-3-4 12 0,3 4 11 0,0-4 16 0,0 4 13 15,3-7 1-15,1 3 2 0,-2 0 0 0,3 0-8 16,-1 1-7-16,1 0-8 0,0 0-8 0,0 1-6 0,5 0-18 16,0-1-7-16,-1 5-5 0,-9-2-10 0,16 3-8 15,-7-1-5-15,0 3-6 0,-2 2-5 0,1-2-7 16,-1 4-3-16,1-2-8 0,-2 2-8 0,0 1-8 16,2-3-22-16,-3 1-21 15,-2 1-19-15,1-2-10 0,-1-3-9 0,-1 1 1 16,-2-5-4-16,4 7 10 0,-4-7 10 0,4 4 1 0,-4-4 2 15,0 0 0-15,0 0-1 0,0 0-1 16,0 0 8-16,12-14 2 0,-4-1 5 0,-2-1 1 0,0 0 11 16,2-2 5-16,-2 2 20 0,1 4 21 0,-2 2 11 0,-3 1 12 15,2 2 2-15,-2 2-2 0,0 0-7 0,0 1-6 0,-2 4-3 16,2-4-5-16,-2 4-3 0,0 0 0 0,0 0-8 16,0 0-2-16,0 0-1 0,6 13-10 0,-4-3-17 0,-2 0-11 31,0 1-12-31,1-2-14 0,-1 2-7 0,1-1 4 15,-1-3 0-15,1 2 6 0,1-2 1 0,-1-2 14 16,1-1 10-16,-2-4 12 0,6 3 10 0,-6-3 4 16,7 0 7-16,-7 0 3 0,0 0-2 0,20-7 5 0,-10 1 3 15,5-6 3-15,1 2 7 0,-1-2 1 0,-1 1 8 16,-2 3 2-16,-5 0-1 0,1 2 4 0,-2 2-3 16,-1 0 1-16,-1 1-3 0,0 1-7 0,-4 2-8 15,5-3-4-15,-5 3-6 0,0 0-5 0,0 0-11 16,7 16-19-16,-6-7-22 0,0 1-35 0,2 2-29 15,0 6-26-15,0-2-18 0,-1-3-21 0,1-1-26 16,-2-4-28-16,0 0-28 0,2-2-28 0,-2-2-229 0,-1-4-609 16,5 5 166-16</inkml:trace>
          <inkml:trace contextRef="#ctx0" brushRef="#br0" timeOffset="1832.1257">796 222 451 0,'-8'3'324'15,"3"2"-44"-15,0-1-29 0,0 1-23 0,0-2-21 0,0 1-16 16,2 0-8-16,-1-1-15 0,0 2-7 15,2-2-8-15,-2 2-10 0,1-1-8 0,1 1-2 0,-2-2-5 16,4-3-6-16,-4 8 1 0,2-4 12 0,1 2 5 16,1-2-4-16,0-4-5 0,1 6-1 0,-1-6-5 15,4 6-5-15,-1-4-4 0,-3-2-12 0,9 2-10 16,-2 0-10-16,-7-2-9 0,11 2-6 0,-11-2-7 0,12-2-6 16,-12 2-12-16,11-3-11 0,-5 2-16 15,0-1-22-15,-1-1-15 0,-2-1-15 0,-3 4-14 16,5-8-13-16,-2 4-5 0,-1 1-1 0,0-2-5 0,-2 5 4 15,1-7 7-15,0 3 5 0,-1 4 8 0,0-6-4 16,0 6 11-16,0-5 5 0,0 5 7 0,0 0 9 16,0-5 5-16,0 5 14 0,0 0-6 0,0 0 3 15,0-6 4-15,0 6 1 0,0 0 7 0,0 0 3 0,0 0 3 16,0 0-3-16,0 0 3 0,0 0-3 16,0 0 1-16,0 0 4 0,12 11-1 0,-9-6-4 15,1-2 0-15,0 2-1 0,3 2-6 0,-1 0 6 0,0-3-5 16,2 2 1-16,0-1 0 0,0 0-11 0,0-2-4 15,0-1-11-15,-2-1-7 0,3 3-17 0,-1-3-13 16,1 0-11-16,-3-1-7 0,-6 0-10 0,13-1-1 16,-8 0 3-16,-5 1 7 0,10-5 10 0,-5 2 7 0,0 0 20 15,-1 0 18-15,-2 0 16 0,1-2 23 0,-3 5 20 16,2-5 14-16,-2 5-2 0,3-6-9 0,-3 6-1 16,2-3-5-16,-2 3 0 0,0 0-7 0,0 0 2 15,0 0-5-15,0 0-2 0,0 0-5 0,0 0 2 31,0 0-5-31,0 0 0 0,0 0 8 0,0 0 3 16,0 0 10-16,0 0-1 0,3 14 7 0,-3-14 2 0,2 8 4 16,-2-8 0-16,3 6-3 0,1-3 2 0,-4-3-2 15,6 6-5-15,-6-6-1 0,9 4-15 0,-9-4-19 16,9 0-13-16,-9 0-18 0,16-3-4 0,-5 2-13 16,-1-1-11-16,-2-1-8 0,1 0-16 0,-1 0-10 15,-2-1-3-15,0 1-3 0,0 0 3 0,-3 0 5 16,0 0 7-16,-3 3 10 0,7-4 9 0,-5 0 13 15,-2 4 12-15,4-3 6 0,-4 3 6 0,0 0 0 16,0 0 5-16,0 0-4 0,0 0 3 0,0 0 4 16,0 0 2-16,0 0 5 0,0 0 8 0,0 0 8 0,0 0 8 15,0 0 4-15,0 0 6 0,0 0 3 0,0 0 8 16,-9 13 10-16,9-13 21 0,0 0 5 0,0 0 4 16,-2 6 3-16,2-6 5 0,0 0-2 0,0 0 0 15,0 0-1-15,0 0-6 0,0 0-6 0,0 0 3 16,0 0 3-16,20-12 5 0,-13 6 10 0,-2 2 4 15,2-1 5-15,-2 1-2 0,0 2-9 0,-5 2-12 16,6-3-7-16,-6 3-6 0,8-1-3 0,-8 1-2 0,0 0-5 16,14 4-5-16,-9 1-4 0,0 2-6 0,0-2-3 15,2 5-7-15,-1-4-17 0,0 1-35 0,-2 0-32 16,1 1-41-16,0-1-47 0,-1-1-51 0,-2-2-58 16,2 1-63-16,-4-5-293 0,1 4-732 0,-1-4 198 0</inkml:trace>
          <inkml:trace contextRef="#ctx0" brushRef="#br0" timeOffset="2012.2764">920 143 5284 0,'-4'-1'389'0,"4"1"-160"0,-5-2-98 0,5 2-57 0,0 0-4 0,0 0-14 15,-4-5-20-15,4 5 2 0,0 0-26 16,0 0-39-16,0 0-46 0,0 0-52 0,0 0-66 0,8-5-68 15,-8 5-93-15,0 0-379 0,0 0-879 0,0 0 239 16</inkml:trace>
        </inkml:traceGroup>
        <inkml:traceGroup>
          <inkml:annotationXML>
            <emma:emma xmlns:emma="http://www.w3.org/2003/04/emma" version="1.0">
              <emma:interpretation id="{41A9EB62-C053-46A5-BD8B-3152A350E6E6}" emma:medium="tactile" emma:mode="ink">
                <msink:context xmlns:msink="http://schemas.microsoft.com/ink/2010/main" type="inkWord" rotatedBoundingBox="5443,8074 6848,7997 6886,8680 5481,8757"/>
              </emma:interpretation>
              <emma:one-of disjunction-type="recognition" id="oneOf1">
                <emma:interpretation id="interp5" emma:lang="en-US" emma:confidence="0.5">
                  <emma:literal>Expert</emma:literal>
                </emma:interpretation>
                <emma:interpretation id="interp6" emma:lang="en-US" emma:confidence="0">
                  <emma:literal>Expect</emma:literal>
                </emma:interpretation>
                <emma:interpretation id="interp7" emma:lang="en-US" emma:confidence="0">
                  <emma:literal>Export</emma:literal>
                </emma:interpretation>
                <emma:interpretation id="interp8" emma:lang="en-US" emma:confidence="0">
                  <emma:literal>expert</emma:literal>
                </emma:interpretation>
                <emma:interpretation id="interp9" emma:lang="en-US" emma:confidence="0">
                  <emma:literal>Experts</emma:literal>
                </emma:interpretation>
              </emma:one-of>
            </emma:emma>
          </inkml:annotationXML>
          <inkml:trace contextRef="#ctx0" brushRef="#br0" timeOffset="2869.873">1505 72 412 0,'0'0'330'0,"0"0"-23"0,-5-2-10 0,5 2-8 0,0 0-15 0,0 0-5 16,0 0-11-16,0 0 0 0,0 0-20 0,0 0-6 15,0 0-13-15,-5-4-3 0,5 4-5 0,0 0-5 0,0 0-11 16,10-8-5-16,-5 5-7 0,1-1-7 0,4-1-6 16,0 0-14-16,0 0-16 0,0-2-11 0,-1 1-10 15,1 1-13-15,0-1-11 0,-2 2-9 0,0 0-10 16,-2 2-6-16,-1-2-17 0,-1 2-32 0,-4 2-28 16,6-4-36-16,-6 4-56 0,1-3-48 0,-1 3-45 15,0 0-36-15,0 0-24 0,0 0-19 0,-24 3-12 31,5 3 4-31,2 1 20 0,0 2 34 0,-1-1 33 0,-1 2 47 16,3-3 48-16,-1 2 42 0,4-1 40 16,3-1 31-16,0-3 35 0,4 1 8 0,-1 0 29 0,2-3-3 15,0 1 18-15,3 0 21 0,2-3 13 0,-5 6 12 16,5-6 11-16,-1 6 7 0,1-6 6 0,0 0 7 16,5 8-1-16,-3-6 7 0,3 1-4 0,0 0-12 0,4 1-8 15,-1-1-3-15,-2 0-22 0,0 0-8 16,-1-1-19-16,0 2-13 0,0-1-10 0,0 0-5 0,1 4-13 15,-1 2-10-15,-2 0-5 0,-2 3-15 0,-1 6-18 16,-1-1-27-16,-2 2-22 0,1-2-12 0,-2-2-5 16,1-2 2-16,1-3 2 0,0-1 6 0,0-2 6 0,1-1 12 15,1-2 22-15,-2 1 22 0,2-5 19 0,3 7 16 16,-2-3 8-16,-1-4 11 0,9 2-11 0,1 1-2 0,1-3-7 16,10-3-10-16,0 1-5 0,1-2-15 0,0-2-43 15,1 2-61-15,-2-4-71 0,1 4-93 0,-5-3-95 16,1 0-119-16,-5-1-336 0,-5 2-946 0,0 1 253 15</inkml:trace>
          <inkml:trace contextRef="#ctx0" brushRef="#br0" timeOffset="3235.2376">1889 141 213 0,'0'0'532'15,"0"0"-95"-15,0 0-56 0,-7-3-53 0,7 3-44 0,0 0-36 16,-15 8-29-16,5-1-17 0,-6 5-21 0,1 1-23 16,-2 3-13-16,0 2-13 0,1-1-16 0,2 0-6 0,3 0-15 15,-2 0-3-15,4-1-13 0,-3 1-9 0,5-6-8 16,2-2-21-16,0-3-15 0,1-1-23 0,1 1-18 16,2-2-30-16,1-4-25 0,0 0-53 0,0 0-60 15,0 0-64-15,0 0-226 0,0 0-567 0,6-23 155 0</inkml:trace>
          <inkml:trace contextRef="#ctx0" brushRef="#br0" timeOffset="3430.4406">1716 119 606 0,'-3'4'568'0,"3"-4"-62"0,0 0-25 0,0 0-22 0,2 5-22 16,-2-5-26-16,0 0-29 0,10 8-32 0,0-1-32 15,-2-2-18-15,1 1-39 0,1 0-23 0,8 6-22 0,-3-2-24 16,-1 2-17-16,1-2-30 0,-5 0-15 0,3 2-49 16,-2-1-71-16,-1-4-94 0,3 6-117 0,-4-3-119 15,-2-3-127-15,-1 2-273 0,-3-5-865 0,-3-4 233 16</inkml:trace>
          <inkml:trace contextRef="#ctx0" brushRef="#br0" timeOffset="3786.3907">2034 7 3623 0,'-4'-3'562'0,"3"1"-218"16,1 2-100-16,-5-4-65 0,5 4-29 0,-4-2-25 0,4 2-28 15,0 0-23-15,0 0-13 0,0 0-4 0,0 0 10 16,-1 18 16-16,2-2 9 0,0 5 31 0,-1 1-6 16,0 13 5-16,1 2-10 0,-3 0-11 0,3 2-6 15,0-3-10-15,3 3-7 0,-4 1-13 0,3-4-5 16,0 1-9-16,2-2 4 0,-3-8-12 0,0-3-12 15,-1-4-16-15,1-1-32 0,0-3-37 0,-2-4-30 0,2-1-26 16,-1-4-23-16,0 1-27 0,-1-4-24 16,1-1-45-16,-1-3-73 0,0 0-88 0,0 0-335 0,0 0-870 15,3-19 234-15</inkml:trace>
          <inkml:trace contextRef="#ctx0" brushRef="#br0" timeOffset="4000.3669">2040 158 3727 0,'0'0'465'0,"-1"-5"-155"0,1 5-110 0,0 0-54 0,-4-5-21 0,4 5-8 16,0 0 0-16,0 0-7 0,0 0-12 0,0 0-4 15,0 0-11-15,15 0-4 0,-15 0 2 0,0 0 1 16,10 6-3-16,-6-3 0 0,1 0-2 0,-3 2-4 16,1 0-8-16,-1 4-16 0,0 1-27 0,-4 0-53 15,0 0-65-15,-1 0-76 0,1 1-61 0,-3-1-68 16,1 0-75-16,-1-3-323 0,-1-1-840 0,1-1 226 15</inkml:trace>
          <inkml:trace contextRef="#ctx0" brushRef="#br0" timeOffset="9921.4754">2164 179 344 0,'0'0'319'16,"0"0"-25"-16,0 0-14 0,0 0-10 0,0 0-4 0,0 0-8 16,0 0-4-16,0 0 7 0,0 0-11 0,0 0-10 15,0 0-6-15,11-3-8 0,-11 3-4 0,0 0-7 16,11 0-6-16,-7-1-9 0,-4 1-9 0,10-3-2 16,-10 3-20-16,10-2-15 0,-10 2-10 0,10-2-13 0,-5 0-13 15,-5 2-9-15,9-1-12 0,-4-2-14 0,-5 3-7 16,8-2-21-16,-6 1-30 0,-2 1-36 0,6-5-41 15,-3 1-38-15,-3 4-30 0,3-6-23 0,-3 6-7 16,-2-4-3-16,2 4-2 0,0 0 5 0,-6-8 14 0,1 6 14 16,5 2 11-16,-10-2 12 0,10 2 15 15,-11 0 20-15,11 0 28 0,-13 0 26 0,13 0 19 16,-11 1 8-16,11-1 17 0,-9 3 10 0,5 0 15 0,4-3 29 16,-6 7 16-16,4-4 10 0,1 0 10 0,1 3 6 15,0 0 9-15,4 2 4 0,-2 0 5 0,2 0-7 0,3-1-4 16,-1 1-5-16,3 0-8 0,-2-1-18 15,3 0-3-15,-1-1-11 0,1 0-15 0,-1 0-42 0,0-3-58 16,-2 2-73-16,2-2-86 0,-3-3-109 0,-6 0-134 16,13-3-304-16,-10 0-876 0,-3 3 235 0</inkml:trace>
          <inkml:trace contextRef="#ctx0" brushRef="#br0" timeOffset="10792.196">2356 257 448 0,'0'0'390'15,"0"0"-32"-15,0 0-28 0,0 0-26 0,0 0-1 16,0 0-13-16,0 0-11 0,0 0-12 0,0 0-19 16,17-3-20-16,-17 3-16 0,0 0-18 0,0 0-23 15,14-2-13-15,-12 0-19 0,-2 2-14 0,10-3-11 0,-5 0-15 16,-5 3-8-16,9-5-26 0,-4 3-25 15,-1-3-25-15,0 0-27 0,1-1-27 0,-2-1-22 0,3-1-22 16,-4 1-13-16,-1 1-1 0,1 0 2 0,-2 0 3 16,0 1 2-16,0 5 12 0,-4-6 7 0,3 2 4 15,1 4 8-15,-7-6 6 0,5 5 9 0,2 1 9 16,-7-3 12-16,7 3 6 0,-5-2 8 0,5 2 14 16,0 0 4-16,-5-3 15 0,5 3 20 0,0 0 18 0,0 0 8 15,0 0 25-15,0 0 13 0,0 0 12 0,0 0 2 16,0 0 2-16,0 0-6 0,0 0-3 0,18-4-6 15,-18 4-8-15,11 1-10 0,-2 4-10 0,1-2-7 16,0 1-5-16,-1 2-8 0,1-1-7 0,0 0-4 16,-1 3-3-16,4 4-10 0,-2-4-23 0,-2 1-24 0,-2-3-35 15,0 0-33-15,0 0-35 16,1-2-20-16,-2 0-10 0,1-1-5 0,-1-2 0 0,-6-1 7 0,11-1 9 16,-1-2 9-16,-1-2 14 0,-1-2 8 0,6-4 11 15,-1-1 11-15,1-2 11 0,-3-3 10 0,2 2 16 16,-2-5 15-16,-2 1 9 0,1-1 7 0,-3-2 6 0,-1 0 6 15,-1-1 3-15,0-1 22 0,1 5 5 16,-2 0 15-16,-1 0 10 0,-1 2 11 0,-2 5 10 0,0 2 11 16,2 1 8-16,-4 2 16 0,2 1 10 0,0 6 6 15,-1-10 6-15,0 7 2 0,1 3-7 0,-2-6-11 16,2 6-9-16,0 0-6 0,0 0-13 0,0 0 1 16,0 0 4-16,0 0 1 0,-15 25-4 0,13-7 3 0,-2 5-2 15,-4 10-5-15,6 2-4 0,-1-6 1 0,2-6-18 16,-1 12-6-16,2-9-7 0,2-2 5 0,-1-4-12 15,4 0-22-15,2-1-34 0,-3-6-28 0,-2-2-36 16,2-2-33-16,1-1-50 0,0 0-44 0,0-4-55 16,-1-1-76-16,-4-3-97 0,0 0-253 0,0 0-818 0,0 0 221 15</inkml:trace>
          <inkml:trace contextRef="#ctx0" brushRef="#br0" timeOffset="11020.417">2654 71 369 0,'0'0'645'16,"0"0"-65"-16,11-7-31 0,-11 7-22 0,16-3-28 0,-5 0-50 16,7-1-44-16,0-1-39 0,-4 3-36 15,0 0-41-15,-3-1-31 0,1 2-29 0,-2-2-26 0,-3 1-35 16,-1 1-63-16,-6 1-82 0,10-2-79 0,-10 2-91 15,0 0-83-15,0 0-96 0,0 0-398 0,6 3-867 16,-6-3 235-16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40:00.34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59-2 327 0,'-6'-1'521'0,"6"1"-99"0,-11 0-63 0,11 0-29 0,-9 3-25 15,5 1-17-15,-1 5-16 0,1 2-13 0,-1 7-15 16,0 2-11-16,2 4-9 0,0 10-9 0,1 1-12 16,1 0-10-16,1-1-12 0,1-8-11 0,1-3-10 0,0 0-4 15,2-1-7-15,1 0-4 0,0-2-13 0,2 0-11 16,0-2-15-16,1 0-7 0,0-3-11 0,-1-2 10 16,-1-4-25-16,0-2-8 0,2 1-20 0,1-1-32 15,0-3-56-15,0 0-77 0,2-3-91 0,-1-3-107 16,8-7-114-16,-3 1-269 0,0-4-839 0,-2-2 227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40:00.5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-3 19 553 0,'0'0'723'0,"-5"0"-142"0,5 0-78 0,0 0-54 0,0 0-38 16,0 0-43-16,17-5-48 0,-4 2-36 0,6 3-33 15,4-2-46-15,-2-1-55 0,1 3-77 0,-4-1-100 16,-1 1-101-16,-7-1-113 0,-2-2-125 0,0 3-197 16,-8 0-677-16,8-2 185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40:01.44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61 223 218 0,'-6'-2'182'15,"6"2"-37"-15,-5-5-21 0,5 5-6 0,-6-1-8 16,6 1 4-16,0 0-1 0,0 0 15 0,-9-1 16 15,9 1 13-15,-5-3 14 0,5 3 8 0,0 0-1 0,-7-1-3 16,7 1-1-16,0 0 4 0,-8-1 4 0,8 1-4 16,0 0 0-16,0 0-8 0,0 0-17 0,-7-1 0 15,7 1-5-15,0 0-3 0,0 0-2 0,0 0-1 16,0 0 0-16,0 0-5 0,0 0-3 0,-8-2-2 0,8 2 6 16,0 0-10-16,0 0-2 0,0 0-3 0,0 0-10 15,0 0-1-15,0 0-9 0,30-2 5 0,-13 2-18 16,2-3-3-16,1 1-2 0,3 1-14 0,0-1-7 15,1 0-7-15,4 0-5 0,11 1-1 0,0-4-9 0,-1 5-6 16,4 0-2-16,0 0-8 0,1-1 2 0,3-1-2 16,-1 1-7-16,5 1 5 0,39 1-5 0,-27-3 1 0,23 0 0 15,-24 0-10-15,-11 0 3 16,45-2-5-16,-10 3 0 0,-23 1-1 0,23 0-9 16,-29 1-1-16,-11-2-6 0,1 0-5 0,1-2 2 15,-1 3 5-15,3-1-4 0,0-1 2 0,0 0 2 16,-1 1 0-16,1-1 2 0,0-3 1 0,0 1 1 0,1 0 0 15,-3-1-5-15,4 1 3 0,-3 0 2 0,2-2-3 16,35-3 5-16,-24 2-1 0,22-1-1 0,-23 3 3 16,25 0-2-16,-25 0-1 0,-13 0 4 0,1 3-2 0,40-4 6 15,-31 7-7-15,-15-5-1 0,2 3 2 0,-2-2 2 16,-1 1 0-16,-10-1-1 0,-8 2 5 0,1 1 5 16,-2 0 4-16,-3-2 4 0,-5 0 16 0,-1 2 12 0,-3-1 13 15,-1 1 4-15,-9 0 9 0,11 0 1 0,-11 0 4 16,10-1-3-16,-10 1 4 0,7-1 0 0,-7 1-1 15,0 0-7-15,7-1-7 0,-7 1-6 0,0 0-8 16,0 0-4-16,0 0-4 0,0 0-2 0,11 0-4 16,-11 0-4-16,0 0 1 0,0 0 0 0,0 0-3 15,0 0-3-15,0 0-6 0,0 0 1 0,0 0-6 16,0 0-5-16,7 0-10 0,-7 0-19 0,0 0-35 0,0 0-48 16,0 0-76-16,0 0-94 0,0 0-99 0,-20-20-140 15,11 15-370-15,-9-9-1058 0,-1 0 283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40:18.1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-2 61 358 0,'0'0'287'0,"0"0"-39"16,0 0-18-16,0 0-14 0,-3-3-5 0,3 3 0 15,0 0-2-15,0 0-10 0,0 0-3 0,0 0 4 16,0 0 5-16,0 0-4 0,0 0-3 0,0 0 3 15,0 0-1-15,4-8-3 0,0 5 2 0,0 0-7 16,1 1-5-16,-2-3-9 0,5-1-12 16,0 1-9-16,0-1-10 0,1 1-5 0,0 0-15 0,1 1-8 0,0 1-20 0,-1 0-8 15,-2 3-8-15,-7 0-4 0,16 2 4 0,-6 2 3 16,-3-1-2-16,0 2-1 0,1 3-9 0,-2 1 9 16,5 6-7-16,-5-4-10 0,-1 6-3 0,-3 2-2 0,-2 2-3 15,1-1-6-15,-3 1-6 0,-4-2-5 0,0 3-4 0,0-1-1 16,-3 3-4-16,2-4-20 0,-1 1-21 0,2 0-20 15,-2-3-26-15,2-3-25 0,2-2-39 0,0-4-32 16,3-1-41-16,-1-1-33 0,0-1-30 0,1-1-33 16,1-5-29-16,0 6-49 0,0-6-284 0,0 0-781 15,1 4 212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1:40:18.3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9 0 5002 0,'3'4'603'0,"-1"0"-244"0,1 0-89 0,-3-4-53 16,0 5-8-16,0-5 1 0,0 0-12 0,0 0-23 15,2 4-21-15,-2-4-16 0,0 0-11 0,0 0-14 0,0 0-13 16,0 0-11-16,0 0-15 0,0 0-18 0,0 5-34 16,0-5-50-16,0 0-66 0,0 0-82 0,0 0-119 15,0 0-124-15,0 0-163 0,0 0-323 0,-12-18-1088 0,5 10 292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11:22.8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FD13205-328C-4617-8151-11F5683CD42A}" emma:medium="tactile" emma:mode="ink">
          <msink:context xmlns:msink="http://schemas.microsoft.com/ink/2010/main" type="writingRegion" rotatedBoundingBox="6671,6940 6421,7039 6363,6892 6613,6793"/>
        </emma:interpretation>
      </emma:emma>
    </inkml:annotationXML>
    <inkml:traceGroup>
      <inkml:annotationXML>
        <emma:emma xmlns:emma="http://www.w3.org/2003/04/emma" version="1.0">
          <emma:interpretation id="{0C03CF40-4913-415A-8BEC-7381F23E88F9}" emma:medium="tactile" emma:mode="ink">
            <msink:context xmlns:msink="http://schemas.microsoft.com/ink/2010/main" type="paragraph" rotatedBoundingBox="6671,6940 6421,7039 6363,6892 6613,6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AB3559-5EAF-4FCF-9C77-D190A3BD4466}" emma:medium="tactile" emma:mode="ink">
              <msink:context xmlns:msink="http://schemas.microsoft.com/ink/2010/main" type="line" rotatedBoundingBox="6671,6940 6421,7039 6363,6892 6613,6793"/>
            </emma:interpretation>
          </emma:emma>
        </inkml:annotationXML>
        <inkml:traceGroup>
          <inkml:annotationXML>
            <emma:emma xmlns:emma="http://www.w3.org/2003/04/emma" version="1.0">
              <emma:interpretation id="{148110E6-0CFA-4C7F-8447-FD011798B222}" emma:medium="tactile" emma:mode="ink">
                <msink:context xmlns:msink="http://schemas.microsoft.com/ink/2010/main" type="inkWord" rotatedBoundingBox="6671,6940 6421,7039 6363,6892 6613,6793"/>
              </emma:interpretation>
              <emma:one-of disjunction-type="recognition" id="oneOf0">
                <emma:interpretation id="interp0" emma:lang="en-US" emma:confidence="0.5">
                  <emma:literal>"T*</emma:literal>
                </emma:interpretation>
                <emma:interpretation id="interp1" emma:lang="en-US" emma:confidence="0">
                  <emma:literal>T*</emma:literal>
                </emma:interpretation>
                <emma:interpretation id="interp2" emma:lang="en-US" emma:confidence="0">
                  <emma:literal>N*</emma:literal>
                </emma:interpretation>
                <emma:interpretation id="interp3" emma:lang="en-US" emma:confidence="0">
                  <emma:literal>O*</emma:literal>
                </emma:interpretation>
                <emma:interpretation id="interp4" emma:lang="en-US" emma:confidence="0">
                  <emma:literal>o*</emma:literal>
                </emma:interpretation>
              </emma:one-of>
            </emma:emma>
          </inkml:annotationXML>
          <inkml:trace contextRef="#ctx0" brushRef="#br0">88 0 501 0,'0'0'405'15,"0"0"-64"-15,0 0-38 0,0 0-34 0,0 0-39 16,0 0-25-16,0 0-20 0,0 0-20 0,0 0-21 15,0 0-18-15,-10 11-5 0,7-5-12 0,-3 4-4 16,-1 0-3-16,2-1-10 0,-1 0 0 0,2-1-11 16,0-2-5-16,-1 0-1 0,2-1-16 0,0-1 1 15,0 1-7-15,0-2 1 0,3-3-6 0,-4 5-7 16,4-5 2-16,-3 6-19 0,3-6-28 0,0 0-43 0,-3 1-43 16,3-1-47-16,0 0-43 0,0 0-45 0,-10-7-243 15,7 2-557-15,0 1 153 0</inkml:trace>
          <inkml:trace contextRef="#ctx0" brushRef="#br0" timeOffset="193.7904">-32 9 268 0,'0'0'458'0,"0"0"-80"0,0 0-44 16,0 0-23-16,0 0-26 0,0 0-15 0,0 0-22 15,0 0-12-15,0 0-26 0,0 0-13 0,15 8-14 16,-3-4-16-16,-1 0-12 0,-2-2-18 0,-2 1-12 15,2 0-15-15,-2-1-11 0,-1 0-17 0,1 0-2 16,-2 0-22-16,-5-2-55 0,10 4-51 0,-6-1-56 16,-4-3-57-16,0 0-65 0,8 1-302 0,-8-1-632 15,0 0 173-15</inkml:trace>
          <inkml:trace contextRef="#ctx0" brushRef="#br0" timeOffset="1054.3558">143-78 373 0,'0'0'403'0,"0"0"-66"0,0 0-52 0,0 0-39 0,0 0-33 0,-3-4-26 16,3 4-21-16,0 0-19 0,0 0-12 0,-17 19-15 16,8-9-14-16,-4 8-17 0,0 0-10 0,1-1-8 15,1 1-10-15,3-3-8 0,-1-3-7 0,5-2-8 16,-3-1 0-16,1 0-11 0,1-2-7 0,2-2-4 15,0 1-8-15,1-2-19 0,0-2-26 0,2-2-51 16,0 0-65-16,0 0-63 0,0 0-157 0,0 0-442 16,-1-14 121-16</inkml:trace>
          <inkml:trace contextRef="#ctx0" brushRef="#br0" timeOffset="711.9988">41 10 381 0,'0'0'401'0,"0"0"-44"0,0 0-27 15,0 0-20-15,0 0-14 0,0 0-21 0,0 0-14 16,7 11-10-16,-1-9-15 0,0 2-12 0,0-1-13 15,0 1-22-15,0-3-18 0,0 2-18 0,-2 0-16 16,3-1-14-16,-2 3-15 0,0-4-12 0,-1 1-38 16,-4-2-50-16,8 4-56 0,-4-3-62 0,-4-1-59 0,0 0-69 15,5 5-77-15,-5-5-190 0,0 0-606 0,0 0 167 16</inkml:trace>
          <inkml:trace contextRef="#ctx0" brushRef="#br0" timeOffset="4235.8611">210-51 261 0,'6'-4'144'0,"-6"4"-18"0,0 0-9 0,3-6-6 0,-3 6-7 16,0 0 7-16,3-2 3 0,-3 2-5 0,0 0 0 16,0 0 6-16,0 0 2 0,0 0-3 0,3-3-9 15,-3 3 2-15,0 0-1 0,0 0-8 0,0 0-3 0,0 0-8 16,0 0-8-16,0 0-2 0,0 0-4 16,1-4-7-16,-1 4-8 0,0 0-5 0,0 0-3 15,0 0-2-15,0 0-6 0,0 0-1 0,0 0-4 0,0 0-2 16,-3 19 1-16,2-15-1 0,1 2-1 0,-1 1 1 15,-1 3-4-15,-1 0 1 0,2-1-2 0,1-3-3 16,-2 4 1-16,1-2-3 0,-1-1-4 0,2 0-4 16,0-2 3-16,-1-1 1 0,1-4-1 0,-2 8-4 15,1-4-3-15,1-4-2 0,-2 4-4 0,2-4-12 16,0 0-20-16,0 5-28 0,0-5-38 0,0 0-57 16,0 0-57-16,0 0-179 0,0 0-459 0,0 0 129 0</inkml:trace>
          <inkml:trace contextRef="#ctx0" brushRef="#br0" timeOffset="4555.4437">137 0 241 0,'0'0'299'0,"0"0"-30"0,0 0-22 0,0 0-13 16,0 0-11-16,0 0-4 0,0 0-8 0,0 0-5 15,0 0-9-15,20 7-11 0,-15-5-4 0,3-1-22 16,-2 0-9-16,4 4-17 0,0-4-12 0,-2 1-10 0,0 0-14 15,-2 0-23-15,-1 1-56 0,-5-3-60 0,0 0-80 16,11 3-100-16,-11-3-214 0,3 2-521 0,-3-2 145 16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10:23:49.7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166C1A2-88D8-4BEC-9410-BFCBF7A8761D}" emma:medium="tactile" emma:mode="ink">
          <msink:context xmlns:msink="http://schemas.microsoft.com/ink/2010/main" type="writingRegion" rotatedBoundingBox="1969,-13 7267,-30 7271,1346 1973,1363"/>
        </emma:interpretation>
      </emma:emma>
    </inkml:annotationXML>
    <inkml:traceGroup>
      <inkml:annotationXML>
        <emma:emma xmlns:emma="http://www.w3.org/2003/04/emma" version="1.0">
          <emma:interpretation id="{171501D8-FCBE-40B0-A981-C3F4365B9ACB}" emma:medium="tactile" emma:mode="ink">
            <msink:context xmlns:msink="http://schemas.microsoft.com/ink/2010/main" type="paragraph" rotatedBoundingBox="1969,-13 7267,-30 7271,1346 1973,1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D1229C-9E64-4059-81C9-F0AD2F0A0440}" emma:medium="tactile" emma:mode="ink">
              <msink:context xmlns:msink="http://schemas.microsoft.com/ink/2010/main" type="line" rotatedBoundingBox="1969,-13 7267,-30 7271,1346 1973,1363"/>
            </emma:interpretation>
          </emma:emma>
        </inkml:annotationXML>
        <inkml:traceGroup>
          <inkml:annotationXML>
            <emma:emma xmlns:emma="http://www.w3.org/2003/04/emma" version="1.0">
              <emma:interpretation id="{D527EE5D-7880-4D38-B802-8286EAE0DE50}" emma:medium="tactile" emma:mode="ink">
                <msink:context xmlns:msink="http://schemas.microsoft.com/ink/2010/main" type="inkWord" rotatedBoundingBox="2076,-138 3128,64 2900,1243 1849,1040"/>
              </emma:interpretation>
              <emma:one-of disjunction-type="recognition" id="oneOf0">
                <emma:interpretation id="interp0" emma:lang="en-US" emma:confidence="0.5">
                  <emma:literal>PCEI</emma:literal>
                </emma:interpretation>
                <emma:interpretation id="interp1" emma:lang="en-US" emma:confidence="0">
                  <emma:literal>PCE/</emma:literal>
                </emma:interpretation>
                <emma:interpretation id="interp2" emma:lang="en-US" emma:confidence="0">
                  <emma:literal>PCE)</emma:literal>
                </emma:interpretation>
                <emma:interpretation id="interp3" emma:lang="en-US" emma:confidence="0">
                  <emma:literal>PGE/</emma:literal>
                </emma:interpretation>
                <emma:interpretation id="interp4" emma:lang="en-US" emma:confidence="0">
                  <emma:literal>PGE)</emma:literal>
                </emma:interpretation>
              </emma:one-of>
            </emma:emma>
          </inkml:annotationXML>
          <inkml:trace contextRef="#ctx0" brushRef="#br0">613-115 706 0,'-2'-6'474'0,"2"6"-66"0,0 0-41 15,0 0-45-15,-21 12-33 0,-1 4-17 0,-11 14-19 0,-2 7-8 16,-28 37-7-16,27-18-15 0,-8 30-10 0,15-24-14 15,9-15-10-15,2 5 1 0,-2 38-20 0,6-31-17 16,8-15-16-16,6 5-15 0,4-3-10 0,4 2-13 16,3-5-21-16,3-4-26 0,1-8-29 0,2-7-31 15,-1-2-42-15,4-1-50 0,4-3-50 0,-2-2-55 16,2-6-61-16,2-5-79 0,-3-6-261 0,2-5-729 16,-1-7 199-16</inkml:trace>
          <inkml:trace contextRef="#ctx0" brushRef="#br0" timeOffset="463.8221">698 84 414 0,'0'0'463'0,"0"0"-70"15,0 0-30-15,0 0-30 0,0 0-16 0,0 0-4 16,-2 26-2-16,2-4-14 0,0 0-27 0,-1 3-20 16,-1 1-22-16,2-1-20 0,0 2-14 0,0 1-25 15,0-4-8-15,3 0-23 0,-1 0-12 0,-1 0-10 16,1-3-8-16,-2 0-16 0,3-7-10 0,-3 0-13 15,1-5-25-15,1 2-27 0,-1-2-29 0,-1-6-37 16,0-3-50-16,3 9-47 0,-3-9-55 0,0 0-66 16,0 0-68-16,0 0-265 0,0 0-720 0,1-24 196 0</inkml:trace>
          <inkml:trace contextRef="#ctx0" brushRef="#br0" timeOffset="696.5555">645 103 539 0,'0'0'383'0,"-6"5"-38"0,6-5-14 16,0 0 13-16,0 0-2 0,0 0-4 0,0 0-10 0,0 0-12 16,24 2-18-16,-12-2-20 0,2-2-23 0,1 2-27 15,-2-1-24-15,2-3-24 0,-2 2-16 0,2 2-19 16,-1-2-14-16,0-1-15 0,-2 3-53 0,-3-2-64 15,-9 2-87-15,14-1-94 0,-14 1-99 0,9 0-94 16,-9 0-230-16,0 0-726 0,0 0 197 0</inkml:trace>
          <inkml:trace contextRef="#ctx0" brushRef="#br0" timeOffset="849.6205">611 367 4525 0,'6'4'542'0,"-6"-4"-275"0,0 0-124 0,7 4-57 15,-7-4-31-15,0 0-4 0,13 0-14 0,1 0-6 16,-1-3-7-16,10 1-3 0,1-2-2 0,-3-1-27 16,-3 3-58-16,-3 0-101 0,-4 1-110 0,-2-1-119 15,-9 2-277-15,13 0-811 0,-13 0 220 0</inkml:trace>
          <inkml:trace contextRef="#ctx0" brushRef="#br0" timeOffset="1297.7831">1157-46 592 0,'0'0'413'0,"0"0"-54"16,0 0-26-16,0 0-18 0,-15 20-15 0,-4 19-1 16,-4 8-1-16,-15 44-8 0,8-31-5 0,-10 41-18 15,1-7-17-15,8-6-2 0,-1 0-21 0,12-25-20 16,3-12-19-16,4-2-22 0,-2 3-15 0,3-1-7 0,2-1-24 16,1-6-29-16,3-11-26 0,1-6-40 15,-1-3-47-15,3-2-56 0,5-2-47 0,-4-5-48 16,2-4-43-16,-1-4-47 0,2-5-71 0,-1-2-275 0,0 0-727 15,0 0 196-15</inkml:trace>
          <inkml:trace contextRef="#ctx0" brushRef="#br0" timeOffset="1744.6519">553 395 711 0,'0'0'426'16,"0"0"-25"-16,0 0-24 0,0 0-4 0,0 0-14 0,0 0-15 15,0 0-23-15,26-7-20 0,-12 2-35 16,4-1-27-16,1-2-29 0,-4 2-22 0,-2 2-17 0,1 0-20 16,0-2-11-16,5-1-23 0,-6 1-32 0,-1 1-48 15,-4 2-68-15,1-1-85 0,-5 2-83 0,-4 2-99 16,6-5-331-16,-6 5-756 0,0 0 205 0</inkml:trace>
          <inkml:trace contextRef="#ctx0" brushRef="#br0" timeOffset="-385.6575">6 266 352 0,'0'0'552'0,"0"0"-109"16,0 0-63-16,0 0-50 0,0 0-27 0,0 0-18 15,0 0-23-15,-3 27-30 0,2-7-27 0,1 2-23 16,0 0-16-16,0 6-20 0,-2-4-14 0,2 1-14 0,0 0-18 16,0-1-22-16,2-1-19 0,-2-4-21 15,1 1-17-15,1-5-18 0,-1-4-15 0,-1-1-7 16,2-2 0-16,-1-2 2 0,-1-2 1 0,0-4-3 0,2 6 12 16,-2-6-1-16,0 0 3 0,0 0-9 0,0 0-5 15,0 0 11-15,0 0-6 0,0 0-6 0,0 0-9 16,0 0-9-16,-5-26 6 0,4 15-6 0,1-1 3 15,-2 1 4-15,1-10-2 0,-1 0 4 0,2-1 10 0,0-3 11 16,0-2 4-16,0-2 8 0,3-14 27 16,3 1 8-16,-1 9 19 0,-1 6 21 0,-1-1-3 15,2-1 7-15,6-13 2 0,-2 14 5 0,-2 7 1 0,2-3 7 16,0 5-11-16,-2 0-4 0,1 6-6 16,-2 3-5-16,0 2-11 0,-2 1-7 0,1 4-2 0,0-2-3 15,-5 5-5-15,7-1 0 0,-7 1-8 0,0 0-8 16,11 10-4-16,-5 4-7 0,-5 8-12 0,2-1-20 15,-4 5-29-15,-1-3-37 0,-5 0-29 0,2 0-22 16,-1 0-15-16,-3-6-10 0,4 0-9 0,-1-5 2 16,0-2 1-16,-1-1-1 0,-1-4 0 0,2-1-5 0,-1-2-4 15,7-2-14-15,0 0-22 0,-15-6-26 16,11 3-155-16,-2-8-464 0,3 0 128 0</inkml:trace>
        </inkml:traceGroup>
        <inkml:traceGroup>
          <inkml:annotationXML>
            <emma:emma xmlns:emma="http://www.w3.org/2003/04/emma" version="1.0">
              <emma:interpretation id="{149B54DF-CBF1-4727-A5F8-5BA981D47F5F}" emma:medium="tactile" emma:mode="ink">
                <msink:context xmlns:msink="http://schemas.microsoft.com/ink/2010/main" type="inkWord" rotatedBoundingBox="3336,359 3919,870 3618,1213 3035,702"/>
              </emma:interpretation>
              <emma:one-of disjunction-type="recognition" id="oneOf1">
                <emma:interpretation id="interp5" emma:lang="en-US" emma:confidence="0.5">
                  <emma:literal>N,</emma:literal>
                </emma:interpretation>
                <emma:interpretation id="interp6" emma:lang="en-US" emma:confidence="0">
                  <emma:literal>n,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NO,</emma:literal>
                </emma:interpretation>
                <emma:interpretation id="interp9" emma:lang="en-US" emma:confidence="0">
                  <emma:literal>No,</emma:literal>
                </emma:interpretation>
              </emma:one-of>
            </emma:emma>
          </inkml:annotationXML>
          <inkml:trace contextRef="#ctx0" brushRef="#br0" timeOffset="2418.4719">1294 451 644 0,'0'0'371'0,"0"0"-62"0,0 0-41 16,0 0-31-16,0 0-32 0,0 0-14 0,-18 15-12 15,10 4-14-15,0 0-14 0,-2 2-15 0,4 1-12 16,0 1-17-16,-1 0-11 0,4-3-7 0,0 1-9 16,0-3-7-16,1-4-6 0,1-2-1 0,-1-1 4 15,2-2-9-15,-1-3 6 0,1 1-3 0,0-2 6 16,0-5 2-16,-2 7 3 0,2-7-9 0,0 0-11 15,0 0-19-15,0 0 0 0,8-19-14 0,-2-4-11 16,0-5-10-16,1-13-8 0,-4-1-8 0,3-1 1 16,-3-1 0-16,3 16-3 0,-5 4 7 0,4 4-3 15,-2 4 3-15,-2 7 0 0,1 0-1 0,-2-1 1 0,1 4-6 16,-1 1 2-16,2 3 1 0,-2 2-4 0,0 0 6 16,0 0-3-16,9 17 2 0,-4-5 6 0,2 11 4 15,-1-1-4-15,3 2 2 0,0 4 1 0,2-4-2 16,0 1 5-16,-2 0 0 0,3-3 8 0,2-3 7 15,0 0 6-15,-5-3 1 0,0-5 16 0,-2-4 21 16,3 0 19-16,0 0 13 0,1-2 17 0,-1-2 6 16,-1-3 3-16,1-1 1 0,2-3-8 0,0-6-1 0,4-4-7 15,-3-4-8-15,-4-3-8 0,-3-5-7 16,-3-1-5-16,0-1-6 0,-4 1-6 0,-1 1-14 0,-4 3-9 16,-3 1-20-16,0-1-27 0,-2 6-38 0,1 5-45 15,2 2-45-15,1 5-44 0,-2 1-42 0,0 4-48 16,9 0-63-16,-13 3-272 0,13-3-727 0,-9 6 198 15</inkml:trace>
          <inkml:trace contextRef="#ctx0" brushRef="#br0" timeOffset="2690.237">1789 717 461 0,'-1'7'605'16,"-2"3"-63"-16,0 1-38 0,-2 10-39 0,1 0-46 16,0 1-39-16,1 0-40 0,-3 1-41 0,3-1-32 0,0 1-41 15,-2-3-18-15,3-2-43 0,1-4-47 0,-2-3-60 16,0 2-71-16,3-4-75 0,-2 0-81 0,1-4-72 15,-1 0-93-15,2-5-244 0,0 0-694 0,0 0 190 16</inkml:trace>
        </inkml:traceGroup>
        <inkml:traceGroup>
          <inkml:annotationXML>
            <emma:emma xmlns:emma="http://www.w3.org/2003/04/emma" version="1.0">
              <emma:interpretation id="{9157B7A8-997E-4DD7-99C8-72381F100049}" emma:medium="tactile" emma:mode="ink">
                <msink:context xmlns:msink="http://schemas.microsoft.com/ink/2010/main" type="inkWord" rotatedBoundingBox="4368,-42 4538,1321 4172,1366 4003,2"/>
              </emma:interpretation>
              <emma:one-of disjunction-type="recognition" id="oneOf2">
                <emma:interpretation id="interp10" emma:lang="en-US" emma:confidence="0.5">
                  <emma:literal>E)</emma:literal>
                </emma:interpretation>
                <emma:interpretation id="interp11" emma:lang="en-US" emma:confidence="0">
                  <emma:literal>¥</emma:literal>
                </emma:interpretation>
                <emma:interpretation id="interp12" emma:lang="en-US" emma:confidence="0">
                  <emma:literal>;</emma:literal>
                </emma:interpretation>
                <emma:interpretation id="interp13" emma:lang="en-US" emma:confidence="0">
                  <emma:literal>#</emma:literal>
                </emma:interpretation>
                <emma:interpretation id="interp14" emma:lang="en-US" emma:confidence="0">
                  <emma:literal>4;</emma:literal>
                </emma:interpretation>
              </emma:one-of>
            </emma:emma>
          </inkml:annotationXML>
          <inkml:trace contextRef="#ctx0" brushRef="#br0" timeOffset="3411.8954">2132 324 622 0,'0'0'407'0,"0"0"-47"0,0 0-38 0,0 0-28 0,1-7-25 16,-1 7-30-16,0 0-19 0,0 0-8 0,0 0-29 16,0 0-16-16,0 0-19 0,-4 26-13 0,1-13-19 15,1 1-12-15,-4 8-9 0,5 0-11 0,-1 0 0 16,1 0-12-16,-1 0-7 0,1-4-12 0,1-4-3 15,0-2-2-15,1-2 1 0,1-1 19 0,1-3 15 0,-2 1 11 16,4-1 12-16,-1 0 6 0,1-1 8 0,1-1 1 16,4 1 0-16,2 1-1 0,-1-4-3 0,1 1-6 15,2-1-5-15,-1-1-13 0,0 2-15 0,1-2-2 16,-2 1-10-16,2-2-8 0,-4 0-6 0,1 0-4 16,-2 0-13-16,-3 2-30 0,-6-2-43 0,11-2-46 15,-11 2-72-15,9 0-61 0,-9 0-73 0,0 0-80 16,0 0-324-16,0 0-834 0,0 0 224 0</inkml:trace>
          <inkml:trace contextRef="#ctx0" brushRef="#br0" timeOffset="3666.0318">2114 494 473 0,'0'0'553'0,"0"0"-53"0,0 0-45 15,19-6-34-15,-19 6-32 0,18-3-37 0,-6 1-39 16,1 0-29-16,0 2-33 0,0-1-20 0,-1-1-34 16,3-1-23-16,-1 2-19 0,-4 0-41 0,1-1-53 15,-3-1-75-15,-2 2-79 0,-6 1-93 0,7-3-106 16,-7 3-305-16,2-5-713 0,-2 5 193 0</inkml:trace>
          <inkml:trace contextRef="#ctx0" brushRef="#br0" timeOffset="3834.0358">2144 339 4990 0,'0'0'526'0,"0"0"-234"0,6-3-125 0,-6 3-62 16,0 0-35-16,9-4-11 0,-3 1-9 0,2 2-14 15,4-3-6-15,0 1-6 0,2-1-2 0,9 0-39 16,-8-1-66-16,0 3-104 0,-4-1-111 0,-2 1-120 16,-3-3-323-16,0 3-892 0,-6 2 239 0</inkml:trace>
          <inkml:trace contextRef="#ctx0" brushRef="#br0" timeOffset="4177.4158">2223-131 3815 0,'0'0'619'0,"0"0"-284"0,9 11-161 0,-9-11-67 0,3 4-32 16,2 3 12-16,2 3 33 0,9 12 4 0,6 14 3 15,3 10 25-15,19 38-6 0,-17-24-5 0,9 30-15 16,-10 2-8-16,-2-2-13 0,-14-23-1 0,1 27-10 0,-7-28-8 16,-8 30-9-16,-2-31-11 0,-3-15-2 0,-12 40-18 15,2-35-30-15,6-13-39 0,-6-1-50 0,1-3-59 16,0-10-70-16,6-2-66 0,-2-6-76 0,-1-1-77 15,0-5-333-15,3-3-908 0,5-8 244 0</inkml:trace>
        </inkml:traceGroup>
        <inkml:traceGroup>
          <inkml:annotationXML>
            <emma:emma xmlns:emma="http://www.w3.org/2003/04/emma" version="1.0">
              <emma:interpretation id="{CA9C79FC-F394-4368-AC5C-BCDCD548F724}" emma:medium="tactile" emma:mode="ink">
                <msink:context xmlns:msink="http://schemas.microsoft.com/ink/2010/main" type="inkWord" rotatedBoundingBox="4905,-2 7267,-10 7271,1193 4909,1201"/>
              </emma:interpretation>
              <emma:one-of disjunction-type="recognition" id="oneOf3">
                <emma:interpretation id="interp15" emma:lang="en-US" emma:confidence="0.5">
                  <emma:literal>-P</emma:literal>
                </emma:interpretation>
                <emma:interpretation id="interp16" emma:lang="en-US" emma:confidence="0">
                  <emma:literal>f</emma:literal>
                </emma:interpretation>
                <emma:interpretation id="interp17" emma:lang="en-US" emma:confidence="0">
                  <emma:literal>-f</emma:literal>
                </emma:interpretation>
                <emma:interpretation id="interp18" emma:lang="en-US" emma:confidence="0">
                  <emma:literal>-p</emma:literal>
                </emma:interpretation>
                <emma:interpretation id="interp19" emma:lang="en-US" emma:confidence="0">
                  <emma:literal>-sf</emma:literal>
                </emma:interpretation>
              </emma:one-of>
            </emma:emma>
          </inkml:annotationXML>
          <inkml:trace contextRef="#ctx0" brushRef="#br0" timeOffset="4618.4363">2937 525 235 0,'10'-4'681'0,"1"-1"-121"0,1-1-57 16,9 0-52-16,-7 0-49 0,8 0-45 0,1-1-42 16,-1 3-34-16,-2 0-35 0,-5 1-23 0,-2 0-35 15,1 2-56-15,-5-2-93 0,0 3-113 0,-9 0-117 16,10 0-127-16,-10 0-235 0,0 0-661 0,0 0 179 16</inkml:trace>
          <inkml:trace contextRef="#ctx0" brushRef="#br0" timeOffset="4474.3847">2965 400 3548 0,'8'0'545'0,"-2"0"-160"0,-6 0-112 16,6 0-62-16,-6 0-44 0,0 0-36 0,10-2-27 15,-5 1-24-15,0-1-14 0,1 0-12 0,0-1-5 16,-6 3-8-16,12-2-39 0,-12 2-64 0,10-2-90 16,-5-1-97-16,-5 3-102 0,0 0-316 0,0 0-802 15,0 0 217-15</inkml:trace>
          <inkml:trace contextRef="#ctx0" brushRef="#br0" timeOffset="5319.1661">3554 179 597 0,'-4'-4'566'15,"4"4"-80"-15,0 0-51 0,0 0-44 0,0 0-43 0,0 0-44 16,0 0-35-16,-5-3-29 0,5 3-27 0,0 0-22 15,-3 12-19-15,0 2-16 0,-3 8-11 0,2 2-19 16,-1 0-14-16,2 4-9 0,0 0-11 0,-1 0-10 16,2 1-11-16,2-3-6 0,0 3-5 0,-1-3-4 15,2-3-7-15,-1-2-7 0,2-5-5 0,-2-1 0 16,1-5-5-16,-1-1-5 0,2-5-6 0,-2 3-11 16,0-1-10-16,0-6-6 0,1 8-6 0,-1-8-8 0,0 0-14 15,0 0-22-15,0 0-27 0,0 0-27 0,0 0-9 16,0 0-4-16,-1-41-16 0,-1 14-9 0,2-16-4 15,-3 9-2-15,2-8 7 0,-3 0 12 0,3 11 14 16,-1 3 10-16,1 1 12 0,2 0 13 0,-1-1 13 16,3 4 21-16,1 1 31 0,2 0 28 0,-2 1 24 15,2 2 31-15,0 4 21 0,-1 4 28 0,1 0 19 16,-2 1 15-16,2 1 5 0,0 2-3 0,0 1-10 16,-1 2-5-16,0 1-7 0,-1 1-5 0,-4 3 0 15,0 0-7-15,0 0-9 0,17 7-6 0,-10 3-11 0,-3 2-1 16,1 10-22-16,-4 2-27 0,-4-2-36 0,-3 0-58 15,-2 2-79-15,1-2-63 0,-3-3-80 0,3-4-94 16,-1-3-257-16,0-2-757 0,4-4 206 0</inkml:trace>
        </inkml:traceGroup>
        <inkml:traceGroup>
          <inkml:annotationXML>
            <emma:emma xmlns:emma="http://www.w3.org/2003/04/emma" version="1.0">
              <emma:interpretation id="{9480838D-3895-4C35-8D65-267282DE354E}" emma:medium="tactile" emma:mode="ink">
                <msink:context xmlns:msink="http://schemas.microsoft.com/ink/2010/main" type="inkWord" rotatedBoundingBox="5820,-33 7277,-7 7255,1201 5798,1175"/>
              </emma:interpretation>
              <emma:one-of disjunction-type="recognition" id="oneOf4">
                <emma:interpretation id="interp20" emma:lang="en-US" emma:confidence="0.5">
                  <emma:literal>(An)</emma:literal>
                </emma:interpretation>
                <emma:interpretation id="interp21" emma:lang="en-US" emma:confidence="0">
                  <emma:literal>(tin)</emma:literal>
                </emma:interpretation>
                <emma:interpretation id="interp22" emma:lang="en-US" emma:confidence="0">
                  <emma:literal>(ten)</emma:literal>
                </emma:interpretation>
                <emma:interpretation id="interp23" emma:lang="en-US" emma:confidence="0">
                  <emma:literal>(ton)</emma:literal>
                </emma:interpretation>
                <emma:interpretation id="interp24" emma:lang="en-US" emma:confidence="0">
                  <emma:literal>(tan)</emma:literal>
                </emma:interpretation>
              </emma:one-of>
            </emma:emma>
          </inkml:annotationXML>
          <inkml:trace contextRef="#ctx0" brushRef="#br0" timeOffset="5673.355">4259-104 378 0,'-16'-2'552'15,"3"2"-86"-15,0 2-59 0,-1 3-47 0,-8 2-39 16,-3 7-36-16,0 4-24 0,-12 17-23 0,2 6-22 16,-23 42-11-16,26-25-13 0,-9 31-14 0,15-26-12 15,9-15-17-15,-6 45-8 0,10-31-7 0,7-14-10 16,1 0-12-16,2-1-6 0,8 0-11 0,4-2-8 16,0-2-8-16,3-1-9 0,0-10-16 0,-2-7-20 15,3-2-21-15,4-2-28 0,0-3-54 0,2-3-44 0,2-4-64 16,1-7-72-16,1-6-106 0,3-5-256 0,0-5-734 15,-4-8 200-15</inkml:trace>
          <inkml:trace contextRef="#ctx0" brushRef="#br0" timeOffset="5933.163">4245 108 421 0,'-3'-1'604'0,"3"1"-107"16,0 0-54-16,0 0-38 0,0 0-30 0,-6 10-25 15,3 1-28-15,-2-1-33 0,-1 12-30 0,4 1-29 16,-3 0-24-16,2 1-20 0,2-1-22 0,1 2-14 16,1 0-22-16,-1-4-12 0,0 1-10 0,2-1-29 15,-1-5-24-15,1-5-38 0,-1-3-47 0,1-1-56 16,-2 0-57-16,1-2-48 0,-1-5-52 0,0 0-79 0,0 0-277 15,0 0-720-15,0 0 197 0</inkml:trace>
          <inkml:trace contextRef="#ctx0" brushRef="#br0" timeOffset="6097.5396">4203 142 690 0,'0'0'700'0,"0"0"-132"0,0 0-77 16,0 0-60-16,9-6-35 0,-3 5-39 0,7-4-48 15,10 0-16-15,1-1-40 0,2 1-25 0,0 1-27 0,2 2-22 16,0-2-41-16,-3 3-63 0,-7-1-91 0,-4 0-106 16,-3 2-101-16,-4-1-97 0,-7 1-318 15,0 0-764-15,0 0 208 0</inkml:trace>
          <inkml:trace contextRef="#ctx0" brushRef="#br0" timeOffset="6257.5773">4158 264 5317 0,'11'0'350'0,"-2"0"-177"0,1-3-78 0,1 1-25 0,11-4-1 0,3 1-10 15,3 0-14-15,-1 0-10 0,-1 0-11 0,0 0-12 16,-2 1-44-16,-7 1-90 0,-2 0-117 0,-6 0-137 16,-1 2-382-16,-8 1-909 0,0 0 243 0</inkml:trace>
          <inkml:trace contextRef="#ctx0" brushRef="#br0" timeOffset="7452.078">4807-35 676 0,'0'0'477'0,"0"0"-63"0,0 0-30 0,0 0-35 15,-17 32-16-15,-7 5-23 0,5 5-24 0,-5 6-22 16,-14 42-18-16,2-1-14 0,11-31-16 0,5-12-11 16,1 5-17-16,0-1-16 0,0 0-18 0,3 0-13 15,1-5-23-15,3 0-3 0,-1-2-15 0,4-12-10 16,2-6-14-16,1 1-23 0,0-3-22 0,1-2-31 15,-1-5-47-15,5-5-51 0,-1-1-60 0,1-2-64 0,-1-2-72 16,2-6-80-16,0 0-236 0,0 0-733 16,0 0 200-16</inkml:trace>
          <inkml:trace contextRef="#ctx0" brushRef="#br0" timeOffset="8010.3234">4811 462 253 0,'-4'9'445'16,"1"0"-71"-16,1-4-26 0,-2 6-35 0,1-4-32 0,-2 3-18 15,2 2-17-15,-1 7-21 0,-1-3-17 0,2-3-21 16,0-1-15-16,2-1-20 0,-1 2-17 0,-1-2-14 16,2 0-12-16,-2-1-6 0,3-5-12 0,-2 2 1 15,0-2-8-15,1-3 6 0,1-2 4 0,0 7 5 0,0-7-4 16,0 0-11-16,0 0-13 0,0 0-14 16,0 0-7-16,0 0-19 0,0-35-15 0,1 10-17 15,1-1-13-15,3-3-8 0,-1 2-7 0,-1-1 1 0,3 1 0 16,0 2-7-16,3 1 2 0,-3 1-3 0,-1 8 1 15,-2 3 10-15,1 2-3 0,1 1-1 0,0 3 8 16,-1 2 2-16,1 1-5 0,-2 0 17 0,-3 3 18 16,0 0-2-16,13 7 3 0,-5 2 6 0,-1 2-2 0,0 8-2 15,4-1-4-15,-1 2 3 0,1-1 1 16,0 1-2-16,-2-1 17 0,3-1 7 0,-3-4 4 16,0-2 7-16,-3-2 3 0,0 0 10 0,1-3 12 0,-1 0 15 15,0-3 12-15,0-1 11 0,-2 0 9 0,-4-3 7 16,11 0 6-16,-11 0-6 0,12-6-5 0,-3-3-12 15,-3-2-10-15,-1-1 1 0,2-10-11 0,-1 1-15 16,-3-2-4-16,-1-2-3 0,-2-2-19 0,-2 2-10 16,-2-1-6-16,-1 3-20 0,-2 1-10 0,2 2-24 15,1 5-24-15,-2 2-28 0,1 4-34 0,2-3-37 0,2 6-40 16,-1 0-41-16,-1 2-40 0,3 4-43 0,-3-7-48 16,3 7-312-16,0 0-806 0,0 0 219 0</inkml:trace>
          <inkml:trace contextRef="#ctx0" brushRef="#br0" timeOffset="8302.0439">5178-120 657 0,'-6'7'505'0,"8"0"-39"16,2 4-28-16,6 7-13 0,-1 10-18 0,9 14-12 15,-1 3-17-15,0 4-9 0,-4 1-21 0,9 40-14 16,-11-24-23-16,-8-13-24 0,-5 1-17 0,-1 40-24 0,-4-32-23 16,-2-14-22-16,-3 3-21 0,-4 2-20 0,-4-5-16 15,-6 0-44-15,-2-1-55 0,4-4-74 0,-5-2-91 16,-1-3-118-16,-2-5-108 0,-3-6-133 0,-2 0-307 15,9-11-943-15,3-7 254 0</inkml:trace>
        </inkml:traceGroup>
      </inkml:traceGroup>
    </inkml:traceGroup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10:25:01.20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31DCEF7-0CBF-4B37-BDA9-6C267935D45F}" emma:medium="tactile" emma:mode="ink">
          <msink:context xmlns:msink="http://schemas.microsoft.com/ink/2010/main" type="writingRegion" rotatedBoundingBox="12796,6523 13279,1604 15710,1842 15227,6762"/>
        </emma:interpretation>
      </emma:emma>
    </inkml:annotationXML>
    <inkml:traceGroup>
      <inkml:annotationXML>
        <emma:emma xmlns:emma="http://www.w3.org/2003/04/emma" version="1.0">
          <emma:interpretation id="{C4CBB37F-87F2-46FF-83EC-ED26406CBD16}" emma:medium="tactile" emma:mode="ink">
            <msink:context xmlns:msink="http://schemas.microsoft.com/ink/2010/main" type="paragraph" rotatedBoundingBox="12796,6523 13279,1604 15710,1842 15227,67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972064-773B-4C46-95DB-6AF7D9D56CEC}" emma:medium="tactile" emma:mode="ink">
              <msink:context xmlns:msink="http://schemas.microsoft.com/ink/2010/main" type="line" rotatedBoundingBox="12796,6523 13279,1604 15710,1842 15227,6762"/>
            </emma:interpretation>
          </emma:emma>
        </inkml:annotationXML>
        <inkml:traceGroup>
          <inkml:annotationXML>
            <emma:emma xmlns:emma="http://www.w3.org/2003/04/emma" version="1.0">
              <emma:interpretation id="{1ACE094E-0A52-41D5-9E08-E1DE03EF9ECE}" emma:medium="tactile" emma:mode="ink">
                <msink:context xmlns:msink="http://schemas.microsoft.com/ink/2010/main" type="inkWord" rotatedBoundingBox="11854,5418 14197,3265 16258,5509 13915,7662"/>
              </emma:interpretation>
              <emma:one-of disjunction-type="recognition" id="oneOf0">
                <emma:interpretation id="interp0" emma:lang="en-US" emma:confidence="0.5">
                  <emma:literal>Fig</emma:literal>
                </emma:interpretation>
                <emma:interpretation id="interp1" emma:lang="en-US" emma:confidence="0">
                  <emma:literal>Fig)</emma:literal>
                </emma:interpretation>
                <emma:interpretation id="interp2" emma:lang="en-US" emma:confidence="0">
                  <emma:literal>Fir,)</emma:literal>
                </emma:interpretation>
                <emma:interpretation id="interp3" emma:lang="en-US" emma:confidence="0">
                  <emma:literal>Fi,)</emma:literal>
                </emma:interpretation>
                <emma:interpretation id="interp4" emma:lang="en-US" emma:confidence="0">
                  <emma:literal>tis.</emma:literal>
                </emma:interpretation>
              </emma:one-of>
            </emma:emma>
          </inkml:annotationXML>
          <inkml:trace contextRef="#ctx0" brushRef="#br0">119 25 423 0,'0'0'343'0,"0"-5"-43"15,0 5-26-15,0 0-31 0,-1-6-32 0,1 6-14 16,0 0-16-16,0-3-27 0,0 3-11 0,0 0-9 16,0 0-12-16,-3-6-7 0,3 6-8 0,0 0-8 15,0 0 2-15,0 0-14 0,0 0-9 0,0 0-7 16,0 0-5-16,0 0-6 0,0 0-13 0,-2-4-5 0,2 4-7 16,0 0 2-16,0 0-7 0,0 0 1 15,-5 25 0-15,5-4-3 0,-5 3 3 0,2 1-6 16,0 4-5-16,2 14 7 0,-1 2 2 0,2 1 0 0,-1 5-4 15,1-2 0-15,-3 45-6 0,3-30 1 0,1-12 12 16,2 42-14-16,-4-30 0 0,-2-14 4 0,0 45-2 16,1-32 0-16,-1-11-2 0,-3 41 6 0,1-30-1 15,4-16-2-15,-10 46 7 0,5-36-4 0,5-9-4 0,-2 0 3 16,1 1 0-16,1 1-3 0,-4 1 2 16,4-1-4-16,-1-3-3 0,-1 4 1 0,-1-5-1 15,4-3-5-15,0-3 2 0,-2-7 3 0,1-7-5 0,1-1-2 16,-3 2 1-16,1-1-2 0,-1-3-1 0,3-2 1 15,-2-3 0-15,-1-4-15 0,3-3-20 0,-1-2-12 16,1-1-21-16,-2-1-25 0,2-7-44 0,-3 2-50 16,3-2-66-16,0 0-273 0,-6-19-621 0,3-5 170 15</inkml:trace>
          <inkml:trace contextRef="#ctx0" brushRef="#br0" timeOffset="1856.3282">-160 2057 264 0,'0'0'274'0,"0"0"-34"0,6 5-17 0,0-3-14 16,-6-2-14-16,14 2-21 0,-4 1-10 0,4 0-12 15,6-2-16-15,3 2 2 0,3-2-5 0,4 3-5 16,-2-4-6-16,4 2-3 0,16-1-7 0,0-1-9 16,0 3-9-16,0-2-10 0,0 0-8 0,3 1-11 15,0-2-7-15,2-2 0 0,2 1-8 0,-1 0-4 16,1-2-7-16,-2 2 1 0,6-5-5 0,-2 2-5 16,2 0 1-16,-4 1-7 0,3-1 4 0,-5-1-12 0,0 3 0 15,-3-2-9-15,1 3 10 0,0-3-3 16,-14 2-1-16,-5 0-3 0,17-2-4 0,-11 3 3 0,10-2-4 15,-10 2 0-15,-7-1 2 0,0 1 0 0,0 1-1 16,-3-3-3-16,-2 2 0 0,-2 0 4 0,1 1-3 16,0-2-3-16,-3 2 1 0,-4 0-3 0,-3 0 9 15,-2 0-8-15,12-1 1 0,-6-1 4 0,2 2-7 16,-2-1 2-16,-4 1 4 0,7 0-9 0,-4 0 5 16,-2 0 2-16,7-1-3 0,-1 2 2 0,1-1-3 15,-5 0 3-15,6 0-3 0,-3 0 5 0,-5 0-3 0,1 0-1 16,-4 1-1-16,0-1 0 0,-3 0 2 0,-10 0 0 15,17 0-4-15,-11 2 11 0,-6-2-9 16,9 0 8-16,-9 0-1 0,0 0 4 0,0 0-1 0,11 0 5 16,-11 0 0-16,0 0 12 0,0 0-3 0,0 0-1 15,11 0 1-15,-11 0-3 0,0 0 12 0,0 0-2 16,0 0 7-16,7 3 0 0,-7-3 1 0,0 0 5 16,0 0-4-16,0 0 1 0,0 0-3 0,0 0 2 15,14 0-3-15,-14 0-5 0,0 0 1 0,0 0-10 16,11-2 6-16,-11 2-14 0,0 0-16 0,0 0-33 0,0 0-38 15,7-1-46-15,-7 1-67 0,0 0-74 0,0 0-260 16,-6-12-626-16,6 12 171 0</inkml:trace>
          <inkml:trace contextRef="#ctx0" brushRef="#br0" timeOffset="4062.466">189 734 754 0,'4'-3'610'15,"-1"2"-116"-15,0-3-75 0,-3 4-51 0,5-3-41 16,-2 2-41-16,-3 1-36 0,0 0-46 0,0 0-87 0,4-5-95 16,-4 5-90-16,0 0-84 0,0 0-82 15,0 0-228-15,0 0-555 0,0 0 153 0</inkml:trace>
          <inkml:trace contextRef="#ctx0" brushRef="#br0" timeOffset="1013.6416">76-103 474 0,'0'0'231'0,"-11"2"-32"0,11-2-17 0,-10 4-21 0,10-4-16 15,-8 3-11-15,4-1-16 0,4-2-11 0,-9 4-11 16,9-4-1-16,-6 5-10 0,6-5-1 0,-7 2-2 16,7-2-9-16,-4 3 3 0,4-3 3 0,0 0-1 15,-5 6 6-15,5-6 3 0,0 0 5 0,0 0-2 16,0 0 0-16,8 8-6 0,-2-6-8 0,8 1-4 0,-1 0-12 15,13 0 5-15,1-3-14 0,3 0 4 16,20 2-7-16,0-4-2 0,8 0-3 0,2-3-3 16,0 2 3-16,48-2-5 0,-40-1-2 0,-10 5-4 0,1-2-13 15,44-1 1-15,-32 4 3 0,-11-1 0 0,42-2-7 16,-37 3 0-16,-12 1-4 0,-1-1 4 0,4-1-7 16,-3 2-6-16,3 2-3 0,-3-3-6 0,1 1-6 15,-2 2-9-15,0 0 1 0,-5-2 0 0,2 2-1 16,-5-2 0-16,-6 2 1 0,-5-2 3 0,-2 1 3 15,18 2 4-15,-12-4-6 0,-5 1 3 0,-2 1 2 16,2-2-5-16,-6 2 0 0,0 0 2 0,-2-4 1 0,-6 4 3 16,-3-2 2-16,-3 0-2 0,-2 0 4 0,-2 0 1 15,-8 0-1-15,12 2 5 0,-12-2 2 0,0 0 1 16,12 0 8-16,-12 0-5 0,0 0 4 0,11 0 1 16,-11 0-3-16,0 0-2 0,0 0-2 0,0 0 4 15,10 2 0-15,-10-2-2 0,0 0 0 0,0 0 5 16,11 2-4-16,-11-2-3 0,0 0 1 0,7 3-4 15,-7-3 2-15,6 3 3 0,-6-3-4 0,8 4 3 0,-8-4 0 16,8 3 2-16,-5 0-2 0,-3-3-4 16,9 6-1-16,-6-2 2 0,2 0 3 0,-2 0 1 0,2 2 3 15,1 5 6-15,-2-1 0 0,-1 2 2 0,-1 2-3 16,1 8 2-16,-2-1 0 0,1 2 1 0,-2 2-1 16,-2 0-6-16,2 2 0 0,0 1-5 0,0 0 5 15,0 16 0-15,-1-2 1 0,-1 1 4 0,1 2-1 16,-2 1 8-16,3 1-5 0,1 3 2 0,-4 2 2 15,5-1-5-15,-2 1 4 0,1 2-1 0,-1 0 1 16,2 0-2-16,-2-1 5 0,3-2 0 0,-2 2 2 0,2-2 6 16,-1 1-1-16,-1-1-12 0,4-3 15 15,-2 0 2-15,-2 0-6 0,-1-3-3 0,2 1-6 16,-1 0 4-16,-1-1 1 0,0-1 7 0,0-2 4 0,-3 1 0 16,0-10-1-16,0 10-4 0,-1-13-3 0,-1-2-4 15,4-1 2-15,-2-1-3 0,0 1 3 0,0-3-5 16,-2 0-3-16,4-3 2 0,-2-4-6 0,0-4 1 15,1-2-7-15,0 0 5 0,1-3-2 0,-1-1-7 0,1-1-17 16,1-6-10-16,-2 9-24 0,2-9-32 16,-1 5-51-16,1-5-54 0,0 0-62 0,0 0-61 0,0 0-206 15,-12-24-615-15,7 12 169 0</inkml:trace>
          <inkml:trace contextRef="#ctx0" brushRef="#br0" timeOffset="3132.8283">462 420 717 0,'0'0'414'16,"0"0"-39"-16,0 0-18 0,0 0-23 0,0 0-25 0,0 0-34 15,0 0-37-15,0 0-25 0,0 0-22 0,0 0-25 16,0 0-26-16,0 0-49 0,0 0-52 0,0 0-66 16,0 0-75-16,0 0-86 0,0 0-295 0,0 0-580 15,0 0 160-15</inkml:trace>
          <inkml:trace contextRef="#ctx0" brushRef="#br0" timeOffset="2295.5606">512 252 501 0,'1'5'462'0,"-1"-5"-100"0,0 0-54 0,5 5-32 0,-5-5-34 15,0 0-27-15,0 0-23 0,4 2-38 0,-4-2-71 16,0 0-71-16,0 0-73 0,0 0-82 0,0 0-207 16,0 0-418-16,0 0 117 0</inkml:trace>
          <inkml:trace contextRef="#ctx0" brushRef="#br0" timeOffset="4221.3278">920 676 3950 0,'3'-3'90'0,"-3"3"-115"16,-1-3-120-16,1 3-173 0,0 0-80 0,0 0 34 15,-20 6-13-15,15-4-449 0,-1 2 125 0</inkml:trace>
          <inkml:trace contextRef="#ctx0" brushRef="#br0" timeOffset="3285.1236">872 407 276 0,'0'0'687'0,"0"0"-197"0,0 0-155 0,7-2-81 15,-7 2-38-15,0 0-25 0,0 0-52 0,2-3-88 16,-2 3-115-16,0 0-282 0,0 0-413 0,0 0 117 16</inkml:trace>
          <inkml:trace contextRef="#ctx0" brushRef="#br0" timeOffset="2455.5308">1077 233 390 0,'0'0'521'0,"-23"-3"-182"16,11 5-85-16,-2-2-35 0,4 1-25 0,-3-1-21 15,6 2-24-15,-1-2-38 0,8 0-84 0,-12 1-104 16,12-1-230-16,0 0-366 0,-9 3 104 0</inkml:trace>
          <inkml:trace contextRef="#ctx0" brushRef="#br0" timeOffset="4379.3073">1234 682 531 0,'0'0'321'0,"0"0"-93"16,0 0-31-16,0 0-35 0,0 0-58 0,0 0-89 16,-26 5-110-16,26-5-92 0,-10 7-223 0,7-6 69 15</inkml:trace>
          <inkml:trace contextRef="#ctx0" brushRef="#br0" timeOffset="3441.7682">1258 397 590 0,'0'-2'404'16,"0"2"-167"-16,0 0-85 0,0 0-32 0,0 0-40 15,0 0-83-15,0 0-201 0,0 0-243 0,0 0 73 16</inkml:trace>
          <inkml:trace contextRef="#ctx0" brushRef="#br0" timeOffset="2602.6248">1331 236 457 0,'0'0'286'0,"0"0"-82"0,0 0-28 0,-18 1-25 15,18-1-54-15,0 0-74 0,-7 2-83 0,7-2-107 16,0 0-201-16,0 0 59 0</inkml:trace>
          <inkml:trace contextRef="#ctx0" brushRef="#br0" timeOffset="3600.8294">1611 390 5359 0,'3'-2'131'0,"0"-1"-102"0,-3 3-130 0,0 0-83 0,4-6 15 16,-4 6 44-16,0 0 28 0,3-1-7 0,-3 1-43 15,0 0-79-15,0 0-105 0,0 0-223 0,0 0-662 16,0 0 180-16</inkml:trace>
          <inkml:trace contextRef="#ctx0" brushRef="#br0" timeOffset="2760.5627">1601 211 627 0,'10'2'359'15,"-10"-2"-57"-15,0 0-39 0,0 0-35 0,0 0-29 16,0 0-46-16,0 0-64 0,0 0-67 0,0 0-57 16,0 0-55-16,0 0-51 0,0 0-120 0,0 0-309 15,0 0 88-15</inkml:trace>
          <inkml:trace contextRef="#ctx0" brushRef="#br0" timeOffset="2883.1199">1746 200 447 0,'0'0'364'0,"0"0"-56"0,0 0-34 0,0 0-20 0,0 0-31 16,0 0-27-16,11 0-35 0,-11 0-42 0,0 0-54 16,0 0-50-16,0 0-55 0,0 0-55 0,0 0-210 15,0 0-366-15,0 0 105 0</inkml:trace>
          <inkml:trace contextRef="#ctx0" brushRef="#br0" timeOffset="3746.0415">1865 393 4305 0,'4'-3'357'0,"1"1"-170"0,-5 2-104 15,6-4-106-15,-6 4-58 0,4-3 1 0,-4 3 13 0,0 0 0 16,3-4-39-16,-3 4-71 0,0 0-102 16,0 0-277-16,0 0-666 0,0 0 182 0</inkml:trace>
          <inkml:trace contextRef="#ctx0" brushRef="#br0" timeOffset="4981.878">431 852 3579 0,'10'-2'347'0,"-4"0"-87"0,-2 0-96 0,-4 2-90 0,6-3-48 15,-6 3-7-15,5-4 6 0,-5 4-17 0,0 0-4 16,4-2-38-16,-4 2-60 0,0 0-88 0,0 0-103 15,0 0-251-15,0 0-642 0,0 0 177 0</inkml:trace>
          <inkml:trace contextRef="#ctx0" brushRef="#br0" timeOffset="5820.6502">651 1075 509 0,'0'0'368'0,"-9"1"-42"0,9-1-23 16,0 0-34-16,0 0-34 0,0 0-16 0,0 0-39 0,0 0-21 16,0 0-35-16,0 0-40 0,0 0-41 15,0 0-60-15,13-11-78 0,-13 11-98 0,0 0-144 16,6-3-403-16,-6 3 112 0</inkml:trace>
          <inkml:trace contextRef="#ctx0" brushRef="#br0" timeOffset="5138.3485">1085 780 4483 0,'7'-4'191'0,"-2"0"-119"0,-3 1-96 0,-1 0-176 16,-1 3-95-16,0 0 7 0,0 0 59 0,0 0 11 0,-20 8-33 16,14-5-189-16,0 1-528 0,-4 3 146 0</inkml:trace>
          <inkml:trace contextRef="#ctx0" brushRef="#br0" timeOffset="5979.2265">1251 1030 5180 0,'4'-4'109'0,"-1"0"-122"0,-3 4-162 16,3-3-90-16,-3 3-23 0,0 0 46 0,0 0 41 15,0 0-5-15,0 0-40 0,0 0-253 0,0 0-598 16,0 0 165-16</inkml:trace>
          <inkml:trace contextRef="#ctx0" brushRef="#br0" timeOffset="5278.4084">1409 741 216 0,'0'0'101'0,"-10"0"-90"0,10 0-31 16,-12 2-24-16,12-2 11 0</inkml:trace>
          <inkml:trace contextRef="#ctx0" brushRef="#br0" timeOffset="4520.3542">1522 666 3793 0,'8'-1'311'0,"-4"-1"-111"0,-4 2-102 0,8-4-96 0,-8 4-59 16,0 0-3-16,0 0 6 0,7-2-4 0,-7 2-29 15,0 0-61-15,0 0-91 0,0 0-266 0,0 0-607 16,0 0 167-16</inkml:trace>
          <inkml:trace contextRef="#ctx0" brushRef="#br0" timeOffset="6128.3008">1660 994 3607 0,'0'0'40'0,"2"-3"-27"0,-2 3-138 0,0 0-157 0,0 0-76 16,0 0-33-16,0 0-468 0,0 0 129 0</inkml:trace>
          <inkml:trace contextRef="#ctx0" brushRef="#br0" timeOffset="5440.356">1710 784 223 0,'1'-3'471'0,"-1"3"-181"16,0 0-81-16,0 0-30 0,0 0-30 0,0 0-62 0,0 0-91 15,0 0-109-15,0 0-78 0,0 0-227 0,-17 10 68 16</inkml:trace>
          <inkml:trace contextRef="#ctx0" brushRef="#br0" timeOffset="6278.6274">1946 1022 3669 0,'6'-1'358'0,"-3"-4"-151"0,-3 5-122 0,3-2-88 0,-3 2-82 0,3-5-24 15,-3 5-8-15,0 0-3 0,0 0-34 0,0 0-94 16,0 0-226-16,0 0-570 0,0 0 156 0</inkml:trace>
          <inkml:trace contextRef="#ctx0" brushRef="#br0" timeOffset="5582.9695">1913 798 311 0,'0'0'497'0,"0"0"-131"0,3-3-66 15,-3 3-38-15,0 0-39 0,0 0-48 0,0 0-86 0,0 0-114 16,0 0-127-16,0 0-118 0,0 0-322 0,0 0 90 15</inkml:trace>
          <inkml:trace contextRef="#ctx0" brushRef="#br0" timeOffset="4678.6464">1956 691 868 0,'0'0'566'0,"5"-4"-133"0,-5 4-85 0,0 0-51 16,4-2-33-16,-4 2-55 0,0 0-74 0,0 0-117 0,0 0-122 16,0 0-132-16,0 0-142 0,0 0-451 15,0 0 126-15</inkml:trace>
          <inkml:trace contextRef="#ctx0" brushRef="#br0" timeOffset="7349.4551">565 1361 3958 0,'-4'0'-39'15,"4"0"-10"-15,-9 0-121 0,9 0-162 0,-12 4 27 16,2 3 85-16,2-4 67 0,1 1 26 0,4-1 1 15,-2 1-41-15,2-2-135 0,3-2-361 0,-5 7 101 16</inkml:trace>
          <inkml:trace contextRef="#ctx0" brushRef="#br0" timeOffset="6548.1763">704 1193 306 0,'0'0'425'0,"4"-2"-70"15,-4 2-49-15,0 0-39 0,0 0-33 0,6-4-45 16,-6 4-67-16,0 0-91 0,0 0-117 0,3-3-200 16,-3 3-339-16,0 0 96 0</inkml:trace>
          <inkml:trace contextRef="#ctx0" brushRef="#br0" timeOffset="7151.8602">777 941 369 0,'0'0'558'0,"0"0"-166"0,0 0-107 0,0 0-58 15,-1-11-43-15,1 11-84 0,0 0-125 16,0 0-252-16,0 0-329 0,0 0 93 0</inkml:trace>
          <inkml:trace contextRef="#ctx0" brushRef="#br0" timeOffset="7556.2958">944 1406 4854 0,'8'-1'336'0,"-8"1"-139"15,0 0-104-15,3-3-105 0,-3 3-57 0,0 0 16 0,0 0 11 16,0-5 4-16,0 5 4 0,0 0-37 0,0 0-84 16,0 0-107-16,0 0-103 0,0 0-237 15,0 0-722-15,0 0 196 0</inkml:trace>
          <inkml:trace contextRef="#ctx0" brushRef="#br0" timeOffset="7036.284">1100 1081 3995 0,'-8'0'277'0,"8"0"-162"16,-9-5-46-16,9 5-76 0,-7-4-66 0,4 1 17 15,3 3 10-15,-5-4 10 0,5 4-17 0,-4-3-58 16,4 3-63-16,-3-4-99 0,3 4-222 0,0 0-594 16,-12-5 162-16</inkml:trace>
          <inkml:trace contextRef="#ctx0" brushRef="#br0" timeOffset="6700.6369">1109 1164 5543 0,'5'-7'64'16,"-2"4"-167"-16,-2-2-196 0,1 1-110 0,-2 4 42 15,0 0 72-15,0 0 39 0,0 0-22 0,0 0-213 16,0 0-589-16,0 0 160 0</inkml:trace>
          <inkml:trace contextRef="#ctx0" brushRef="#br0" timeOffset="7720.7134">1455 1451 5677 0,'4'-3'82'15,"-4"1"-76"-15,0 2-128 0,0 0-160 0,0 0-24 16,0 0 62-16,0 0 54 0,0 0-8 0,0 0-48 15,-19 7-327-15,19-7-688 0,0 0 187 0</inkml:trace>
          <inkml:trace contextRef="#ctx0" brushRef="#br0" timeOffset="19279.573">332 1544 297 0,'0'0'199'0,"5"-4"-11"0,-5 4-3 0,4-3 8 16,-4 3 6-16,0 0 3 0,0 0 2 0,3-5-1 15,-3 5-6-15,0 0-8 0,0 0-2 0,0 0 1 16,3-4-16-16,-3 4-3 0,0 0-7 0,0 0-12 16,0 0 0-16,0 0 7 0,0 0-4 0,0 0-1 15,0 0-13-15,7 13-7 0,-4-2-12 0,-2 1-9 0,1 1-14 16,-1 0-10-16,1-1-5 0,-1 2-7 0,1 8-15 15,1-4-6-15,-2-2-1 0,2 0-7 0,-3-5-4 16,2-1-7-16,-1-2-3 0,1 1-10 16,-1-3-24-16,1 0-27 0,-2 1-24 0,1-2-37 0,1 1-30 15,-2-2-28-15,0-4-31 0,0 0-38 0,0 7-49 16,0-7-280-16,0 0-652 0,0 0 178 0</inkml:trace>
          <inkml:trace contextRef="#ctx0" brushRef="#br0" timeOffset="19587.5434">286 1531 246 0,'0'0'385'0,"0"0"-47"0,0 0-24 16,0 0-19-16,14-7-3 0,-8 4-4 0,1 0-6 15,5 1-6-15,3-2-9 0,5-2-14 0,-1 3-15 16,-4-1-27-16,-1 2-20 0,0 1-24 0,-2-3-16 16,2 4-16-16,-2-2-17 0,0 2-25 0,-3 0-41 15,-9 0-46-15,15-1-50 0,-15 1-62 0,14 0-62 16,-14 0-55-16,11 3-63 0,-11-3-230 0,3 6-617 15,-3-6 169-15</inkml:trace>
          <inkml:trace contextRef="#ctx0" brushRef="#br0" timeOffset="20021.9886">312 1624 277 0,'0'0'303'0,"0"0"-35"0,-9 0-17 0,9 0-7 0,0 0-12 15,0 0-1-15,0 0-6 0,0 0-1 0,0 0 2 16,0 0 8-16,0 0-4 0,0 0 5 0,0 0-2 16,0 0-4-16,0 0-4 0,0 0-12 0,29-4-6 15,-17 2-9-15,2 0-12 0,0-1-15 0,11 0-15 16,-6 0-15-16,-5 0-11 0,1 1-15 0,-1 1-14 15,-1-2-9-15,1 1-9 0,-2 1-10 0,0-1-5 16,-3-1-28-16,0 2-31 0,-9 1-30 0,10-1-39 16,-10 1-47-16,8-2-39 0,-8 2-38 0,0 0-34 15,0 0-45-15,0 0-47 0,6-4-58 0,-6 4-205 0,0 0-686 16,0 0 187-16</inkml:trace>
          <inkml:trace contextRef="#ctx0" brushRef="#br0" timeOffset="20895.8602">530 1357 391 0,'0'0'312'0,"0"0"-38"0,0 0-25 16,0 0-23-16,0 0-16 0,0 0-18 0,0 0-8 0,0 0-6 15,0 0-11-15,0 0-13 0,0 0-8 0,0 0-13 16,0 0-3-16,0 0-9 0,0 0-16 16,0 0-5-16,0 0-10 0,0 0-9 0,0 0-10 0,0 0-11 15,0 0-9-15,0 0-18 0,0 0-12 0,0 0-14 16,0 0-20-16,0 0-12 0,0 0-18 0,0 0-15 16,0 0-4-16,0 0-3 0,0 0 1 0,0 0 7 15,0 0 4-15,0 0 6 0,1 7 7 0,-1-7 10 16,0 0 15-16,0 0 10 0,0 0 15 0,0 0 10 15,0 0 11-15,0 0 3 0,0 0 3 0,0 0 4 16,0 0-3-16,0 0-1 0,0 0 0 0,0 0-5 16,0 0-10-16,0 0-15 0,0 0-26 0,-12 0-42 0,12 0-56 15,0 0-83-15,0 0-214 0,0 0-497 0,0 0 138 16</inkml:trace>
          <inkml:trace contextRef="#ctx0" brushRef="#br0" timeOffset="22052.213">1831 78 258 0,'-3'-3'314'0,"3"3"-44"0,0 0-29 0,0 0-29 16,0 0-27-16,0 0-17 0,0 0-21 0,0 0-17 15,0 0-13-15,0 0-24 0,0 0-1 0,-3-4-13 16,3 4-7-16,0 0-7 0,0 0-8 0,0 0-3 0,0 0-10 15,-15 1-3-15,15-1-7 0,-10 4-3 0,4-1-1 16,0 0-3-16,-4 2-1 0,-2-1-5 0,3 1-2 16,1-2 0-16,-4 3 0 0,4-3-1 0,1 0 0 15,1 1 0-15,1-1 1 0,-1 0 4 0,4 1 4 16,-3-1 4-16,2 1 4 0,3-4-5 0,-4 5 13 16,1 0-1-16,3 0 5 0,-2-1 1 0,2 1 0 15,0 2 2-15,0-2-6 0,2 2 1 0,2 3-1 0,1-2-2 16,-2-1 2-16,2 4-9 0,0-4-1 15,-1-1-1-15,1-1 2 0,-1 1-1 0,1-2-4 0,-1 0-5 16,2 0-1-16,-1 0 1 0,1-2-4 0,0 2-2 16,0-2-4-16,0 1-4 0,-6-3 4 0,12 2-5 15,-6-2-7-15,-6 0-3 0,12-2-1 0,-6-1-2 16,1 2 0-16,-1-2-4 0,0 0 0 0,5-2 7 16,-4 0-7-16,1 0 3 0,1-2 0 0,-1 1 4 15,-1 0-6-15,-2 1 2 0,-1-1 3 0,1 3 1 16,-2-1 0-16,-2-3-1 0,2 4-5 0,-1-2 9 15,-1 1-7-15,1-2 2 0,-1 1 5 0,-1 1 4 0,0-2-2 16,0 6 0-16,-1-11-2 0,-1 6-3 0,-1 0 1 16,2-1-7-16,-1 1 0 0,-1-1-9 0,0 2-8 15,-1 0-11-15,-4-5-8 0,2 2-12 0,-1 2-12 16,1 2-19-16,0-1-22 0,-5 0-17 0,-1 1-29 16,3 2-36-16,0-1-36 0,-3 1-151 0,2 1-449 15,10 0 124-15</inkml:trace>
        </inkml:traceGroup>
        <inkml:traceGroup>
          <inkml:annotationXML>
            <emma:emma xmlns:emma="http://www.w3.org/2003/04/emma" version="1.0">
              <emma:interpretation id="{E5CD683C-4D47-4EE5-AA7E-DB97F8289AA7}" emma:medium="tactile" emma:mode="ink">
                <msink:context xmlns:msink="http://schemas.microsoft.com/ink/2010/main" type="inkWord" rotatedBoundingBox="12979,3703 13519,1491 15623,2004 15083,4216"/>
              </emma:interpretation>
              <emma:one-of disjunction-type="recognition" id="oneOf1">
                <emma:interpretation id="interp5" emma:lang="en-US" emma:confidence="0.5">
                  <emma:literal>*a</emma:literal>
                </emma:interpretation>
                <emma:interpretation id="interp6" emma:lang="en-US" emma:confidence="0">
                  <emma:literal>#a</emma:literal>
                </emma:interpretation>
                <emma:interpretation id="interp7" emma:lang="en-US" emma:confidence="0">
                  <emma:literal>ai*</emma:literal>
                </emma:interpretation>
                <emma:interpretation id="interp8" emma:lang="en-US" emma:confidence="0">
                  <emma:literal>#ya</emma:literal>
                </emma:interpretation>
                <emma:interpretation id="interp9" emma:lang="en-US" emma:confidence="0">
                  <emma:literal>#Ya</emma:literal>
                </emma:interpretation>
              </emma:one-of>
            </emma:emma>
          </inkml:annotationXML>
          <inkml:trace contextRef="#ctx0" brushRef="#br0" timeOffset="10600.9745">1516-2688 322 0,'-3'-3'201'0,"3"3"-38"16,0 0-24-16,-8-4-18 0,5 1-10 0,3 3-10 15,-6-3-15-15,6 3-7 0,-9-3-5 0,1 2-4 16,2 0 4-16,-6-1 7 0,-3 0-2 0,0 0 2 16,-10-1-2-16,0-1 2 0,-2 3-1 0,-6-1-5 15,-13 2 1-15,-1 3-10 0,-3-1-2 0,-1 2-9 16,0 0-2-16,-4 1 2 0,3 1-1 0,2 2-6 16,0 1 0-16,3-1-1 0,-2 2 5 0,5-2-5 15,8 0 0-15,9 0-2 0,0 1-3 0,0 1-3 0,0 1-1 16,3 4 0-16,0 0 3 0,2 4-2 0,0 0 4 15,3 2-1-15,1 2-7 0,-7 14 6 0,7 2-2 16,4-9-5-16,-1 11 0 0,0-2 2 0,7-7-3 16,1 17 4-16,2-8-3 0,6 3-6 0,-1-1 1 15,4 1-3-15,0 0-2 0,2-2-5 0,0 1 0 0,2 1 2 16,-1-1-7-16,1 2 8 0,-1-2-11 16,-1 3-2-16,-1-2 4 0,-2 2-1 0,-1-1-4 0,1-1 1 15,-5 0-2-15,1 2 0 0,-4 0-1 0,2-2 2 16,-5-1-3-16,5 0 1 0,0 0 3 0,0-10-1 15,-1-6-2-15,1 1 0 0,0 0 1 0,0-2-5 16,3 0 4-16,-2-1-1 0,2 2-2 0,0-5-1 16,0 3-1-16,2-1-2 0,2-1 6 0,2 0-2 15,-3 0 3-15,2 0-3 0,1-1 7 0,1-1 2 16,1-2 7-16,1 2 0 0,-1-3 6 0,6-1 3 16,1-2 1-16,2 1 0 0,2-2 2 0,3-1-6 0,1-1 2 15,18 5-5-15,-6-2-1 0,-9-6 2 16,18 7-8-16,0-3-1 0,-10 0-3 0,-5-4 3 0,15 8-5 15,-10-7-4-15,-4 1 12 0,-1-3-11 0,0 5-9 16,15 0 2-16,-9-2-6 0,-9-3-3 0,3 0-5 16,0 1 0-16,3-2-13 0,-4-2 1 0,-1 0 9 15,4-3 1-15,-2 0 4 0,1-4 2 0,0 2 2 16,2-4-1-16,-4 1 1 0,4-4 12 0,13-4-5 16,-11 1 7-16,-7 1-9 0,2-2 8 0,12-7-1 15,-6 3-6-15,6-3 9 0,-13 3-5 0,-1 0 4 0,2 1-7 16,10-7-3-16,-2-4 8 0,-6 5-8 0,7-5 4 15,-4-1 0-15,-7 3 2 0,6-7-1 0,-8 5-5 16,7-4 5-16,-9 1 3 0,-4 6-5 0,8-14-3 16,-2 2 5-16,0-5-5 0,-3 4 5 0,2-2 0 15,-2 0 2-15,0-2 4 0,-3-2-8 0,1 2-2 16,0-2 4-16,-5 2-4 0,-2-1 5 0,-1-5-3 16,-3 3-7-16,-2-4 4 0,-2-1-2 0,-5-1 1 0,-3 3-1 15,0 2 2-15,-3-2 5 0,-3 5 2 16,-2 0 3-16,-2 8-4 0,3 7 2 0,-9-12 4 15,3 9 2-15,1 3 12 0,-2 4 5 0,2-1-4 0,-1 2 19 16,-2-3-14-16,1 5 4 0,-1 0-5 0,1 0-16 16,1 1 11-16,1 2-4 0,0-1-1 0,-1 1-2 15,2 1-2-15,2 1-2 0,3 4 2 0,0 0 0 16,0-1-4-16,0 2-2 0,1-3 1 0,1 2 6 16,0-2 2-16,1-2 1 0,0 3-3 0,0-1 9 15,0 0-8-15,-4-5-1 0,4 2 0 0,2 0-2 0,-1 6-5 16,2-3 0-16,0 0 4 0,-1 0-7 0,-1 1 8 15,1 0 0-15,-2-1-3 0,3 2 1 0,0-2-6 16,-2 1 3-16,0 1-2 0,2-1 4 0,0 0-3 16,-3 2-1-16,0-5-1 0,0 1 2 0,-7-3-5 15,1 1 0-15,-1-2-2 0,-5 1 3 0,-4 1 0 16,-3 1 1-16,-2 2-5 0,-15-4 2 0,-3 4-2 16,-5-1-3-16,4 4 6 0,-4 0 1 0,3 1-6 0,1 2 0 15,1 0 8-15,9 2-16 0,6 0-15 16,0 2-22-16,3 1-14 0,2 0-27 0,0-1-28 0,7-1-38 15,3 2-57-15,5 0-59 0,-1 0-221 0,11 0-590 16,-8 4 161-16</inkml:trace>
          <inkml:trace contextRef="#ctx0" brushRef="#br0" timeOffset="10968.0697">1102-2310 4478 0,'4'4'577'0,"-4"-4"-274"0,0 0-140 0,5 3-71 16,-5-3-43-16,0 0-22 0,0 0-6 0,0 0-2 15,0 0-4-15,0 0-3 0,0 0-12 0,0 0-42 16,0 0-74-16,0 0-68 0,0 0-94 0,0 0-102 15,0 0-275-15,0 0-788 0,-31-1 215 0</inkml:trace>
          <inkml:trace contextRef="#ctx0" brushRef="#br0" timeOffset="11262.9374">838-1904 399 0,'0'0'642'0,"0"0"-139"0,3 3-87 0,-3-3-61 0,0 0-44 16,0 0-42-16,0 0-50 0,0 0-87 16,0 0-90-16,0 0-115 0,0 0-122 0,0 0-214 15,0 0-491-15,0 0 137 0</inkml:trace>
          <inkml:trace contextRef="#ctx0" brushRef="#br0" timeOffset="11710.0805">1121-2324 294 0,'0'0'347'0,"0"0"-45"16,0 0-30-16,-4-3-29 0,4 3-29 0,0 0-28 15,0 0-19-15,-14 14-17 0,-3 4-18 0,-1 3-16 16,-10 13-11-16,-5 8 1 0,1 4 6 0,-20 35-1 16,14-28-2-16,11-10-4 0,1 1-5 0,1-6-4 15,3 2-14-15,5-10-8 0,3-5-11 0,5-2 6 16,-4 1-12-16,3-4-8 0,4-5 1 0,-2-3-7 16,2-1-9-16,3-5-8 0,2 1-8 0,-2-1-7 0,1-4-24 15,2-2-35-15,0 0-44 0,0 0-46 0,0 0-43 16,0 0-54-16,2-21-190 0,1 10-510 0,0-1 141 15</inkml:trace>
          <inkml:trace contextRef="#ctx0" brushRef="#br0" timeOffset="12156.634">1080-2233 493 0,'0'0'331'16,"0"0"-36"-16,0 0-17 0,0 0-21 0,0 0-16 16,0 0-12-16,0 0-10 0,0 0 1 0,-4-5-2 15,4 5-4-15,0 0-6 0,0 0-1 0,0 0-10 16,-2-4-2-16,2 4-16 0,0 0-11 0,0 0-18 16,0 0-14-16,0 0-18 0,0 0-13 0,0 0-17 0,0 0-11 15,0 0-4-15,-3 33-7 0,2 11-7 16,-1 3-4-16,1 46-3 0,1-29-9 0,1-12-2 0,2 40-6 15,2-30-2-15,-1-14-3 0,1 1-1 0,1 0-2 16,0-3-4-16,0 1-2 0,0-5-6 0,-3-13-2 16,0-4-19-16,0-1-21 0,-1 0-29 0,-2-4-40 15,1-2-32-15,-1-5-44 0,-1-3-48 0,-2-2-51 16,1-2-68-16,-1-1-227 0,3-5-677 0,-6 6 182 16</inkml:trace>
          <inkml:trace contextRef="#ctx0" brushRef="#br0" timeOffset="12593.0424">1074-2216 332 0,'0'0'362'0,"0"0"-46"0,0 0-39 15,0 0-22-15,0 0-27 0,0 0-28 0,0 0-14 16,0 0-15-16,-4-5-14 0,4 5-7 16,0 0-2-16,0 0 1 0,0 0 8 0,0 0 0 0,0 0 1 15,27 5-4-15,-13 1-4 0,10 1-7 0,2 1-13 16,-1 2-7-16,2 2-7 0,0-2-15 0,16 10-9 16,-10-6-9-16,10 8-9 0,-11-7-9 0,-6-2-1 15,-3 1-27-15,1 0-23 0,-3-2-34 0,-1 2-41 0,-1 1-35 16,2 1-42-16,-5-4-38 0,1 1-43 0,0 0-42 15,-6-5-256-15,0-2-619 0,-5 0 169 0</inkml:trace>
          <inkml:trace contextRef="#ctx0" brushRef="#br0" timeOffset="12998.018">1184-2222 338 0,'-2'-3'289'0,"2"3"-32"0,0 0-20 15,0-5-22-15,0 5-13 0,8-10-6 16,3 3-2-16,-2-3-12 0,9-4 2 0,3 0 1 0,0-2-12 16,4 0-2-16,19-9 10 0,-2 1-1 0,-3-1-1 15,2 3-8-15,-10 5-11 0,-7 2-23 0,2 1-15 16,1 1-12-16,-7 1-13 0,0 1-8 0,0 1-23 15,-5 1-32-15,-3 5-40 0,0-2-43 0,-4 1-52 16,-1 2-63-16,-1-1-71 0,-1 0-74 0,-5 4-165 0,0 0-571 16,1-7 157-16</inkml:trace>
          <inkml:trace contextRef="#ctx0" brushRef="#br0" timeOffset="13685.5755">1170-2216 269 0,'0'0'220'0,"0"0"-34"0,0 0-26 0,0 0-15 16,0 0-9-16,0 0-8 0,0 0 1 0,0 0-6 15,0 0-3-15,0 0-3 0,0 0-6 0,-2 3-3 16,2-3 3-16,0 0 1 0,0 0 3 0,-1 12 5 16,2-6-2-16,-2 7-5 0,2 9-3 0,2 0 1 15,-1 5 0-15,3 15-5 0,-1-9-4 0,4 11-9 16,-2-2-9-16,3 1-2 0,2-1-5 0,1 0-10 15,0-3-10-15,2 2 0 0,-2-11-3 0,-5-4-8 0,2 0-10 16,-2 2-1-16,-1-5 2 0,2 1-1 0,-2-1-7 16,1-2-1-16,-4 1-3 0,2-1-8 0,-1-7 3 15,-2 0 2-15,-1-2-6 0,1-1-18 0,0 0-9 16,-2-4-19-16,1 0-16 0,-1-1-24 0,0-1-26 16,0-5-32-16,-1 6-33 0,1-6-39 0,0 0-45 15,0 0-177-15,0 0-505 0,0 0 140 0</inkml:trace>
          <inkml:trace contextRef="#ctx0" brushRef="#br0" timeOffset="14668.4967">1213-2167 305 0,'0'0'269'0,"0"0"-27"0,0 0-27 16,-8 3-14-16,8-3-17 0,0 0-5 0,0 0-11 15,0 0-4-15,0 0-7 0,0 0-1 0,0 0 3 16,5 11-6-16,-1-5 2 0,5 3-5 0,6 7 4 16,4 3-2-16,10 12 6 0,3 2-6 0,6 3-1 15,-3-2 1-15,6 1-17 0,3 2-10 0,-1 0-15 16,30 30-10-16,-24-24-10 0,-7-8-12 0,-2 4 0 15,1-2-11-15,3-2-7 0,-1-1-5 0,-2 0-4 0,-4-4-7 16,-10-9-2-16,-4-2-6 0,-2-1-7 16,-1-4-20-16,-3-1-19 0,-3-3-19 0,-4 0-28 15,-1-3-28-15,-1 0-19 16,-2-4-17-16,-3-1-23 0,-3-2-22 0,0 0-34 0,0 0-34 0,0 0-22 0,0 0-25 16,0 0-154-16,0 0-519 0,-7-20 142 0</inkml:trace>
        </inkml:traceGroup>
      </inkml:traceGroup>
    </inkml:traceGroup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8:05:40.4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DB3901D-4CC9-448B-B35C-A19C90722D6C}" emma:medium="tactile" emma:mode="ink">
          <msink:context xmlns:msink="http://schemas.microsoft.com/ink/2010/main" type="inkDrawing" rotatedBoundingBox="7844,6626 10820,6149 10832,6222 7856,6699" semanticType="underline" shapeName="Other">
            <msink:sourceLink direction="with" ref="{9609A0A2-F00F-4E08-92DB-F5FC57D2FBFB}"/>
          </msink:context>
        </emma:interpretation>
      </emma:emma>
    </inkml:annotationXML>
    <inkml:trace contextRef="#ctx0" brushRef="#br0">-7 460 501 0,'0'0'278'0,"-6"1"-35"0,6-1-27 15,0 0-24-15,-5 2-8 0,5-2-6 16,0 0 3-16,0 0 0 0,0 0 8 0,0 0-3 15,0 0 4-15,0 0-5 0,0 0-6 0,13 3 6 0,-13-3-16 16,18 0-20-16,-7 0-5 0,8-2-8 0,-3 1-19 16,2 0-6-16,2 0-14 0,-2-1-10 0,4 1-5 15,0-2-10-15,1 2 1 0,0-2-12 0,3 0-8 16,-1 1-3-16,-1-1-5 0,13-2-5 0,-4 0-5 16,-9 4-1-16,1-2-5 0,1 0-2 0,-1 0-3 15,13-3-7-15,-7 2 4 0,-6 0-2 0,-1 0-4 0,2 1-2 16,0 0 0-16,-1 0-2 0,0 0-1 0,13-1-3 15,-11 0 4-15,-5 4-4 0,4-3-5 0,-1 0 6 16,1 0-1-16,1 1-3 0,0 0-2 0,-1 0 3 16,-1-2-3-16,3 3-1 0,-4-1 0 0,2-1 5 15,-4 2-7-15,2-3 1 0,-1 1-3 0,0 0 5 16,0 1-3-16,0-2 5 0,-3 3-1 0,3-4-6 16,-4 3 1-16,2-1 3 0,1 0-2 0,-1 0 1 0,0 0 2 15,3-1-1-15,-1 2-2 0,1-4 2 0,0 1-3 16,3 0-2-16,9-3 2 0,-7 4 0 0,-4-2 0 15,-1 0-4-15,2 0 9 0,-1 0 1 0,-1 2-6 16,-1 1 0-16,-1-3-2 0,0 2 6 0,-2-2-2 16,0 3-5-16,-2-2 5 0,0 2-3 0,-2 0 1 15,-5-1-1-15,1 3 3 0,-2-1-2 0,3-1-1 16,-1 2 4-16,0-2-5 0,8 1 1 0,-3-3-1 0,3 2-1 16,-1-1 5-16,0 0-11 0,-2 1 8 15,3 0-1-15,-1-2-2 0,1 3-2 0,3-4 1 0,-4 3-7 16,0-1 5-16,0 1-3 0,0-1 3 0,1 0 2 15,-2 0 0-15,0 1 0 0,-2 1 2 0,2-1 0 16,-2-1 3-16,3 2-5 0,-2-1 4 0,4-1-2 16,-2-1 5-16,1 3 0 0,-1-2-5 0,1 0 0 15,2 2 2-15,-1-2 1 0,0 1-2 0,-1-1 3 16,3-1 1-16,-3 2 0 0,1 0-2 0,-1 1 0 16,-1-3 1-16,0 2 1 0,-3 0 4 0,1 0-5 0,1-2 0 15,-4 3-1-15,-2-2 1 0,7 2 2 16,0-2 1-16,-1 1-1 0,-4-1 1 0,5 1-3 0,-4 1-1 15,-1-1 0-15,-2 1 2 0,-3 0 7 0,2 1-10 16,-2-2 7-16,0 2 3 0,-3 0 7 0,1 0 0 16,-7 1 0-16,7-1 4 0,-7 1 3 0,8-1 2 15,-8 1 1-15,5-2-1 0,-5 2-2 0,0 0-3 16,0 0 2-16,0 0-5 0,10-1-5 0,-10 1-1 16,0 0-1-16,4-1 1 0,-4 1-2 0,0 0 0 15,0 0 2-15,0 0 1 0,13 0 5 0,-13 0 6 0,0 0 10 16,14 0 6-16,-14 0 6 0,7 0 5 0,-7 0 0 15,9-1-1-15,-9 1 3 0,9-1 0 0,-3 0-6 16,-6 1 2-16,9-1-6 0,-9 1 0 0,10-1-8 16,-5 1 2-16,-5 0-6 0,0 0-2 0,12-2-6 15,-12 2 1-15,5-1-3 0,-5 1-1 0,0 0-3 16,7 0-5-16,-7 0-15 0,0 0-34 0,0 0-30 16,0 0-49-16,6-3-53 0,-6 3-68 0,0 0-72 0,0 0-81 15,0 0-244-15,-11-9-760 0,1 2 206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8:05:33.83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4761852-6FFF-489B-81A6-6A1B01792744}" emma:medium="tactile" emma:mode="ink">
          <msink:context xmlns:msink="http://schemas.microsoft.com/ink/2010/main" type="writingRegion" rotatedBoundingBox="7839,5860 14768,5561 14870,7932 7941,8230"/>
        </emma:interpretation>
      </emma:emma>
    </inkml:annotationXML>
    <inkml:traceGroup>
      <inkml:annotationXML>
        <emma:emma xmlns:emma="http://www.w3.org/2003/04/emma" version="1.0">
          <emma:interpretation id="{C35C00E8-7FD0-47AF-BB54-12533104D0DC}" emma:medium="tactile" emma:mode="ink">
            <msink:context xmlns:msink="http://schemas.microsoft.com/ink/2010/main" type="paragraph" rotatedBoundingBox="7822,6129 10899,5678 10983,6247 7905,6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09A0A2-F00F-4E08-92DB-F5FC57D2FBFB}" emma:medium="tactile" emma:mode="ink">
              <msink:context xmlns:msink="http://schemas.microsoft.com/ink/2010/main" type="line" rotatedBoundingBox="7822,6129 10899,5678 10983,6247 7905,6698">
                <msink:destinationLink direction="with" ref="{CDB3901D-4CC9-448B-B35C-A19C90722D6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AA62AE3-5C60-42BD-A0C1-3E65612FBC8F}" emma:medium="tactile" emma:mode="ink">
                <msink:context xmlns:msink="http://schemas.microsoft.com/ink/2010/main" type="inkWord" rotatedBoundingBox="7822,6129 9614,5866 9698,6436 7905,6698"/>
              </emma:interpretation>
              <emma:one-of disjunction-type="recognition" id="oneOf0">
                <emma:interpretation id="interp0" emma:lang="en-US" emma:confidence="0.5">
                  <emma:literal>Graphical</emma:literal>
                </emma:interpretation>
                <emma:interpretation id="interp1" emma:lang="en-US" emma:confidence="0">
                  <emma:literal>Graphics</emma:literal>
                </emma:interpretation>
                <emma:interpretation id="interp2" emma:lang="en-US" emma:confidence="0">
                  <emma:literal>Graphic</emma:literal>
                </emma:interpretation>
                <emma:interpretation id="interp3" emma:lang="en-US" emma:confidence="0">
                  <emma:literal>Graphist</emma:literal>
                </emma:interpretation>
                <emma:interpretation id="interp4" emma:lang="en-US" emma:confidence="0">
                  <emma:literal>Graphics'</emma:literal>
                </emma:interpretation>
              </emma:one-of>
            </emma:emma>
          </inkml:annotationXML>
          <inkml:trace contextRef="#ctx0" brushRef="#br0">-178-664 542 0,'0'0'302'0,"-9"0"-34"0,9 0-35 15,-16 5-29-15,0 2-26 16,-3 6-17-16,2 2-18 0,-8 12-7 0,2 4 0 0,1-3-3 0,6-2-9 16,4 6-2-16,2-6-5 0,4-5-7 0,1 1-4 15,3-1-5-15,0 1 0 0,4-4-5 0,0 1 3 16,2-2-4-16,0-4-3 0,-1-1 3 0,4-4-4 15,-2 0 3-15,3 0-7 0,2-1-1 0,-1-2-5 0,1-1-5 16,1-3-7-16,2-1-8 0,-2 0-6 16,-1 0-10-16,1-3-13 0,-1-1-11 0,-1-1-24 0,0-3-20 15,-3-1-21-15,0 0-16 0,2-6-18 0,-4-2-15 16,-2 4-6-16,-3-4-3 0,-2 4 2 0,2 3 12 16,-3 4 6-16,1-1 6 0,0 1 6 0,1 1 10 15,0 3 5-15,0-1 5 0,2 3 13 0,-4-5 11 16,4 5 18-16,-1-5 22 0,1 5 15 0,0 0 20 0,0 0 25 15,1-6 8-15,-1 6 15 0,6-4 5 16,-6 4 4-16,7-4 0 0,-4 3-7 0,-3 1-10 0,9 0-5 16,-9 0-2-16,10 1 1 0,-5 2-5 0,0-1 2 15,4 4-3-15,-2-1-5 0,-1 2-4 0,1 2-4 16,-2 0-7-16,0 1-11 0,1 6-29 0,-3-3-41 16,3 5-63-16,-4-4-73 0,0-2-81 0,-1-1-92 15,-1-3-236-15,0 1-683 0,1-3 187 0</inkml:trace>
          <inkml:trace contextRef="#ctx0" brushRef="#br0" timeOffset="460.0666">-31-318 430 0,'6'1'461'0,"-6"-1"-29"0,0 0-38 0,0 0-22 0,0 0-35 16,10-3-31-16,-10 3-24 0,7-4-24 0,-4 2-29 16,1-2-25-16,-1 3-22 0,1-2-19 0,1 0-18 15,-1 0-13-15,1-1-15 0,-1 1-12 0,2-4-15 16,0 0-25-16,-2 1-30 0,0 0-38 0,-2 1-29 15,0-2-27-15,-1 2-25 0,-1-5-17 0,-1 0-14 16,-2 0-9-16,-1 2-7 0,1-2-2 0,-1 3 6 0,0 1 10 16,2 2 11-16,-1 1 12 0,0-2 8 15,2 1 9-15,-1 2 19 0,0-1 16 0,1 1 17 0,1 2 20 16,-2-5 18-16,2 5 22 0,-2-3 5 0,2 3 20 16,0 0 14-16,0 0 14 0,0 0 3 0,0 0 7 15,4-6-8-15,-4 6 2 0,0 0-2 0,0 0 0 16,12 2-4-16,-12-2-2 0,10 4-9 0,-2 4-10 15,1-4-2-15,-1 3-7 0,-1 0-3 0,0 0-10 16,5 4-3-16,-5 0-5 0,0-1-1 0,0-3-24 16,-3 1-36-16,1 3-44 0,0-3-46 0,0 2-52 0,0-2-59 15,1 0-53-15,-1-1-246 0,0-3-628 0,-1-1 171 16</inkml:trace>
          <inkml:trace contextRef="#ctx0" brushRef="#br0" timeOffset="944.6083">338-495 349 0,'0'0'296'0,"0"0"-27"0,0 0-27 0,-5 0-27 0,5 0-26 0,0 0-16 16,-5 3-18-16,5-3-15 0,-6 3-17 16,2 0-7-16,-2-1-17 0,2 0-6 0,-1 2-9 0,-3 2-11 15,2 0-5-15,0 0-9 0,1 0-5 16,0-1 3-16,1-1 2 0,1-1 0 0,2 1 7 0,-1-1 8 16,2-3 2-16,-1 6 0 0,1-6 2 0,0 3 2 15,0-3-7-15,3 3-1 0,-3-3-5 0,6 2-10 16,-6-2-5-16,12 0-5 0,-12 0 1 0,11-5-17 15,-2 1-18-15,0-1-1 0,0 0-9 0,-2 0-11 16,-1-2-2-16,1 1-5 0,-2 0-4 0,-3 0-4 16,1 2-5-16,-2-1-1 0,0 2 0 0,0-1 0 15,0 2 4-15,-1 2 3 0,0-4 0 0,0 4 6 16,0 0-5-16,2-3 4 0,-2 3-2 0,0 0 3 0,0 0 1 16,0 0 1-16,0 0-1 0,0 10 6 0,1-4 1 15,1 3 0-15,1-2 1 0,-2 0 4 0,3 1 3 16,0-1 2-16,1 2 3 0,-2-3 5 0,4 2-1 15,-2-2 5-15,0-2-9 0,1 0-11 0,-1-1-22 16,0-2-25-16,0 0-28 0,-5-1-34 0,15-2-31 16,-6-2-32-16,-1-1-30 0,1-2-156 0,-1-2-434 15,1-6 121-15</inkml:trace>
          <inkml:trace contextRef="#ctx0" brushRef="#br0" timeOffset="1350.5792">525-631 362 0,'1'-21'136'0,"-1"6"60"0,0 0 21 0,0 5 4 0,-1 0 3 15,0 3 6-15,-1 0 5 0,1 2 13 0,-1 0 13 16,0 0-1-16,2 2-17 0,0 3-24 0,-2-6-24 15,2 6-18-15,-2-1-21 0,2 1-15 0,0 0-8 16,0 0-7-16,-7 14-7 0,4-4-13 0,0 8-10 0,-1 4-4 16,1-1-9-16,2 3-9 0,0-1-6 15,0 13-10-15,1-2-5 0,0-6-8 0,2 6-5 16,2-6-2-16,-2-6-5 0,3 1-2 0,0 0-1 0,2-1-3 16,-1 1-4-16,0-4-1 0,0 2-3 0,0-3 1 15,1-3-4-15,-4-2-3 0,-1-4-8 0,1-1-9 16,0-3-13-16,1 1-17 0,-3 0-12 0,0-3-13 15,1 0-7-15,-2-3-18 0,2 6-16 0,-1-4-11 16,-1-2-7-16,3 5-6 0,-3-5 1 0,0 0-11 16,1 3-14-16,-1-3-3 0,0 0-1 0,0 0 5 15,0 0 9-15,0 0 10 0,0 0 16 0,0 0 18 16,-10-10 24-16,6 2 24 0,0-2 19 0,1-6 11 16,0-4 14-16,1-3 29 0,0 2 22 0,2-1 30 0,3-2 18 15,-2 0 21-15,3 1 21 0,-3 3 22 0,2 3 19 16,-1 1 11-16,-1 3 9 0,2 3-3 0,-2 1-5 15,1 3-8-15,-1 0-13 0,0 1-20 0,0 0-13 16,1 2-26-16,-2 3-18 0,0-3-19 0,0 3-21 16,0 0-17-16,0 0-19 0,0 0-20 0,0 0-28 15,-2 19-34-15,1-2-51 0,-3 1-56 0,-1 1-55 0,0 0-68 16,1-2-66-16,-3-1-223 0,3-4-698 0,0-3 191 16</inkml:trace>
          <inkml:trace contextRef="#ctx0" brushRef="#br0" timeOffset="1861.7774">646-675 344 0,'-4'-5'539'0,"4"3"-98"0,0 2-55 16,-4-5-44-16,4 5-51 0,0 0-34 0,-2-3-35 0,2 3-28 16,0 0-22-16,0 0-19 0,0 0-21 15,-12 16-13-15,7-1-9 0,-3 3-14 0,4-1-9 16,1 1-8-16,0 2-7 0,1 1-13 0,0-3-7 0,2 0-8 15,0-4-13-15,2 3 3 0,-2-5-9 0,1-2-5 16,0-2 2-16,0-2-3 0,1 1-6 0,-1-3 7 16,0 1 4-16,0-2 3 0,2 0 5 0,-3-3-8 15,4 2 0-15,-4-2 0 0,0 0-5 0,10-2-7 16,-1-2 2-16,-2-1-23 0,0-2-20 0,-1-1-14 16,2-1-5-16,-3 0-5 0,0-1-2 0,1 4-5 0,-1-2-13 15,-1 3-7-15,-1 1-5 0,-1-2 0 0,1 4-1 16,-3 2 1-16,4-4 6 0,-4 4 8 15,0 0 9-15,0 0 3 0,0 0 7 0,8 8 8 0,-6-4 1 16,1 0 3-16,2 5 6 0,0-1 4 0,-1 0 1 16,1-2 5-16,0 1 2 0,1 0 1 0,-1-1 10 15,0-1 3-15,0-1 3 0,-1-1-9 0,1-1-18 16,0-1-29-16,-5-1-43 0,0 0-36 0,19-7-22 0,-11 3-31 16,-2-3-134-16,2-1-392 0,0-1 111 0</inkml:trace>
          <inkml:trace contextRef="#ctx0" brushRef="#br0" timeOffset="1990.9424">861-540 373 0,'0'0'128'0,"3"-2"42"15,-3 2 10-15,0 0-1 0,0 0-1 0,0 0-3 16,0 0-1-16,2 9-6 0,-2-5-11 0,2 2-11 16,-1 0-11-16,-1 3-11 0,0 1-9 0,2-1-9 15,-2 2-13-15,2-1-10 0,-1 1-7 0,2-2-6 16,-2 0-32-16,-1-2-53 0,1 0-76 0,2-2-76 0,-3-5-181 16,1 4-417-16,-1-4 116 0</inkml:trace>
          <inkml:trace contextRef="#ctx0" brushRef="#br0" timeOffset="2125.0676">889-726 780 0,'-5'-2'534'0,"1"-1"-91"16,1 1-66-16,3 2-53 0,-7-3-62 0,7 3-100 16,-5-2-102-16,5 2-96 0,0 0-95 0,0 0-87 0,0 0-126 15,0 0-409-15,0 0 114 0</inkml:trace>
          <inkml:trace contextRef="#ctx0" brushRef="#br0" timeOffset="2467.5319">1021-583 282 0,'0'4'375'0,"0"-4"-38"0,0 0-29 0,0 0-22 16,0 0-34-16,-3 4-20 0,3-4-18 0,0 0-18 16,-3 5-16-16,3-5-19 0,-5 4-22 0,1-1-20 15,2 1-12-15,-1-1-10 0,3-3-13 0,-5 8-2 16,3-4-1-16,-1 0-2 0,1 1-2 0,0 0-3 15,1-2-1-15,1-3-3 0,0 11 5 0,0-8-3 0,3 2-6 16,-1-2-9-16,1 2-1 0,1-2-8 0,-1 0-20 16,2-1-29-16,5 4-38 0,-2-4-53 0,0 0-64 15,2 1-69-15,1-2-75 0,-1-1-176 0,1 0-572 16,-1-1 159-16</inkml:trace>
          <inkml:trace contextRef="#ctx0" brushRef="#br0" timeOffset="3102.5318">1197-540 364 0,'-5'1'164'0,"-2"3"-59"0,2-2-37 15,0 1-28-15,0-1-12 0,1 1-6 0,-1 0 9 0,5-3 17 16,-8 6 29-16,4-4 26 0,1 1 14 15,-1 0 12-15,-1 0 10 0,1 0 7 0,0 0-5 0,0 0-3 16,4-3-7-16,-6 4-3 0,4 0-2 0,-1-2-4 16,3-2-3-16,-1 6-7 0,1-6-3 0,0 4-9 15,0-4 0-15,0 5-6 0,0-5-2 0,2 4 2 16,-2-4-18-16,3 4-6 0,-3-4-6 0,5 3-6 16,-5-3-6-16,5 3-14 0,-5-3-8 0,5 1-19 15,-5-1-19-15,6 0-19 0,-6 0-19 0,10-2-21 16,-10 2-13-16,6-4-13 0,-1 0-5 0,-2 2 3 0,0-1 3 15,0 0 11-15,0-1 12 0,-1 0 12 0,2 1 17 16,-4 3 20-16,2-6 22 0,1 5 17 16,-3 1 23-16,2-4 14 0,-2 4 7 0,3-3 0 0,-3 3-2 15,0 0-6-15,2-5-9 0,-2 5-5 0,0 0-4 16,0 0-4-16,3-2-3 0,-3 2-1 0,0 0-10 16,0 0 2-16,0 0-2 0,10 1-2 0,-10-1-2 15,0 0-2-15,11 3 1 0,-4-3 0 0,-2 2 1 16,1-1-11-16,0 0-15 0,-6-1-12 0,15 2-26 15,-6-3-29-15,-2 0-26 0,2-3-27 0,1 1-28 0,-1-2-14 16,-2 0-3-16,1-1-1 0,-2-2 12 0,-1-1 11 16,0 0 16-16,0-2 29 0,0-6 39 0,-1 1 43 15,-2-2 37-15,1-2 32 0,-3 0 37 0,-2-3 16 16,2-12 14-16,-2 9 16 0,1 6 26 0,-1 1 22 16,2 4 16-16,-1 4 11 0,-1 3-15 0,2 1-6 15,-2 0-5-15,2 5-19 0,0-3-18 0,0 5-16 16,-1-4-12-16,1 4-3 0,0 0-12 0,-4 17-5 15,6 1-3-15,-5 6-5 0,3 11-5 0,3-1-4 0,0 2-10 16,0-10-9-16,1 9-1 0,1-2-5 16,0-7-6-16,2-6-2 0,-2 1-4 0,2-1-4 0,0-1-5 15,0-1-16-15,0-3-34 0,1-2-56 0,-2-5-68 16,0 0-84-16,0-5-106 0,2-2-225 0,-8-1-677 16,20-7 185-16</inkml:trace>
        </inkml:traceGroup>
        <inkml:traceGroup>
          <inkml:annotationXML>
            <emma:emma xmlns:emma="http://www.w3.org/2003/04/emma" version="1.0">
              <emma:interpretation id="{D0146CE5-F45A-490C-9081-BBA44DAE988F}" emma:medium="tactile" emma:mode="ink">
                <msink:context xmlns:msink="http://schemas.microsoft.com/ink/2010/main" type="inkWord" rotatedBoundingBox="9792,5879 10905,5716 10968,6143 9855,6306"/>
              </emma:interpretation>
              <emma:one-of disjunction-type="recognition" id="oneOf1">
                <emma:interpretation id="interp5" emma:lang="en-US" emma:confidence="0.5">
                  <emma:literal>Model</emma:literal>
                </emma:interpretation>
                <emma:interpretation id="interp6" emma:lang="en-US" emma:confidence="0">
                  <emma:literal>Mode</emma:literal>
                </emma:interpretation>
                <emma:interpretation id="interp7" emma:lang="en-US" emma:confidence="0">
                  <emma:literal>Modell</emma:literal>
                </emma:interpretation>
                <emma:interpretation id="interp8" emma:lang="en-US" emma:confidence="0">
                  <emma:literal>Motel</emma:literal>
                </emma:interpretation>
                <emma:interpretation id="interp9" emma:lang="en-US" emma:confidence="0">
                  <emma:literal>Morel</emma:literal>
                </emma:interpretation>
              </emma:one-of>
            </emma:emma>
          </inkml:annotationXML>
          <inkml:trace contextRef="#ctx0" brushRef="#br0" timeOffset="3842.3445">1621-754 609 0,'0'0'337'16,"-4"2"-50"-16,2 2-32 0,0 1-27 0,1 4-31 0,-1 1-15 15,-1 9-24-15,-1-1-12 0,3 0-10 16,0-2-15-16,-1 1-12 0,2 0-9 0,-1 0-7 0,1-3-10 16,0-4-1-16,1 1-10 0,1-2-4 0,-1-2-1 15,-1-1-1-15,1-1 3 0,-1 0-8 0,2-2-1 16,-2-3 0-16,2 5 1 0,-2-5 2 0,1 4-13 16,-1-4-10-16,0 0-2 0,4 1-9 0,-4-1-7 15,0 0-27-15,5-8-18 0,-2 3-18 0,-1-5-15 16,2-10-16-16,-2-1-22 0,1-2-10 0,-3 0 1 15,0 1 7-15,0 0 17 0,-1 1 10 0,1 1 10 0,-2 6 9 16,1 4 9-16,1-1 9 0,0 3 8 0,-1 3 6 16,1-1 4-16,-1 1 4 0,-1 3 1 0,2 2 0 15,-1-5 2-15,1 5-3 0,0 0 2 0,0 0 1 16,0 0 0-16,0 0 2 0,0 0 1 0,0 0 12 16,3 17 4-16,-1-10 8 0,-1 4 11 0,3-1 2 15,-2-2-3-15,0 2 1 0,2 0 1 0,-2-2 3 16,2 1-2-16,0 0 1 0,1-1 1 0,-1-2 0 15,1-1-2-15,-1 0-3 0,-1-4 1 0,1 4-6 16,0-4-11-16,2 0-14 0,-6-1-17 0,10-1-12 0,0-2-6 16,-4 0-2-16,3-3-3 0,0-2 5 0,-3-1-1 15,5-8 3-15,-2 3 9 0,0-4 9 16,-3 2 17-16,-3 2 20 0,2 3 18 0,-3 2 9 0,2 2 15 16,-2 1-1-16,1 1 13 0,-2 0 0 0,0 2-7 15,-1 3-1-15,1-6-10 0,-1 6-4 0,0 0-5 16,0 0 7-16,0 0-2 0,0 0-7 0,10 15-2 15,-6-5-7-15,-1 0-3 0,2 7-1 0,-3-2-9 0,2 4 10 16,0-2-12-16,0 0 4 0,-1-4-7 0,2 5 0 16,-1-2-4-16,1 1-3 0,0-4-44 0,0-3-53 15,-2-2-61-15,-1-1-63 0,2-1-74 0,-3-1-198 16,3-3-577-16,-4-2 159 0</inkml:trace>
          <inkml:trace contextRef="#ctx0" brushRef="#br0" timeOffset="4209.3628">1992-647 397 0,'-6'2'271'0,"4"1"-33"16,2-3-23-16,-4 2-13 0,4-2-12 0,-2 3 3 0,2-3-10 16,0 0-6-16,0 6-11 0,0-6-6 15,2 5 0-15,-2-5-7 0,4 4-8 0,0-2-11 0,0 2-6 16,2-2-15-16,-1 0 1 0,5 1-10 0,0 0-11 16,0-3-8-16,1 2-11 0,-1-1-7 0,-3-1 1 15,0 1-10-15,-7-1-2 0,12-1-9 0,-12 1-1 16,8 0-4-16,-8 0-24 0,6-3-25 0,-6 3-14 15,2-3-21-15,-1 1-17 0,-1 2-19 0,0 0-24 16,-8-10-20-16,4 7-25 0,-3-2-15 0,-2-1-15 16,-1 1-7-16,1-1-3 0,0 3-8 0,1-1-5 15,-1 3-123-15,3-4-386 0,-2 4 110 0</inkml:trace>
          <inkml:trace contextRef="#ctx0" brushRef="#br0" timeOffset="4680.0213">2179-666 238 0,'-3'6'245'0,"-1"-2"-36"0,1 0-22 0,1 1-11 16,-1 0-12-16,2-2-4 0,1-3-3 0,-1 5-3 16,-1-2-2-16,2-3 4 0,0 6-7 0,0-6-5 0,2 3-5 15,-2-3-2-15,2 3-3 0,-2-3-15 0,4 3-11 16,-4-3-9-16,8 2-10 0,-3-2-6 0,-5 0-13 16,16-2-7-16,-8 0-14 0,-1 0-12 0,-1 0-17 15,-1-1-11-15,2-3-18 0,1-1-16 0,-3-1-10 16,1 0-2-16,1-7-11 0,-4 1-12 0,1-5-3 15,-3 2 2-15,-1-4 2 0,0 1 1 0,-1-4 5 16,-3 4 13-16,3 2 26 0,0 0 30 0,0 4 17 16,-2 4 19-16,2 2 13 0,-2 1 1 0,2 0 13 15,0 3 1-15,1-1-7 0,0 5-11 0,-3-5-3 16,3 5 13-16,0 0-4 0,0 0 12 0,0 0 3 0,-2 21 3 16,2-3 2-16,1 3 2 0,0 1-2 15,1 2 3-15,0-2-7 0,-1 1-7 0,3 0-9 0,-1 0-3 16,0-2-3-16,1 1-9 0,1-2-3 0,0-2-14 15,2-2-21-15,-2-2-30 0,1-3-39 0,-1-2-59 16,1-2-56-16,0-1-73 0,0-5-325 0,4 0-680 16,0-3 185-16</inkml:trace>
          <inkml:trace contextRef="#ctx0" brushRef="#br0" timeOffset="5040.777">2393-720 480 0,'0'0'413'0,"-3"4"-36"0,3-4-27 0,0 0-37 15,0 0-22-15,0 0-26 0,0 0-26 16,0 0-11-16,12 0-21 0,-12 0-10 0,0 0-16 0,11-6-18 16,-7 3-13-16,0 1-16 0,-4 2-14 0,7-7-15 15,-4 3-12-15,-1 1-28 0,1-2-28 0,-3 5-20 16,1-8-40-16,0 4-26 0,-2 1-26 0,1 3-28 15,-2-4-24-15,2 4-10 0,-5-3-2 0,5 3 5 16,0 0 11-16,0 0 13 0,0 0 12 0,-12 7 7 16,8-2 19-16,3-1 18 0,-1 1 25 0,0 1 24 15,1 2 19-15,1 1 17 0,1-2 15 0,-1 0 14 0,3-1 13 16,-1-1 12-16,1 0-1 0,3 2 9 0,2-2-1 16,-1 0 2-16,0-3-12 0,5 0 4 0,-2-2-18 15,2 0-5-15,0-2-17 0,-1 0-27 0,7-4-38 16,-1-1-38-16,-4-2-38 0,2 0-46 15,-3-4-38-15,-3 2-27 0,-3 0-45 0,3-4-176 0,-5-1-510 16,-2-2 141-16</inkml:trace>
          <inkml:trace contextRef="#ctx0" brushRef="#br0" timeOffset="5214.2953">2580-954 564 0,'-4'-11'130'15,"1"0"94"-15,0 1 22 0,1 1 8 0,-1 2-9 0,1 1-7 16,0 2-5-16,0-1-1 0,2 5 4 0,-3-5-19 16,3 5-18-16,0 0-18 0,-2-5-7 0,2 5-2 15,0 0-2-15,0 0 2 0,4 15-4 0,-3-4-4 16,1 5-7-16,1 3-5 0,1 1-16 0,-2 2-5 15,3-1-16-15,0 0-11 0,-2 0-10 0,4 0-9 16,-2 1-11-16,0-3-6 0,1 0-5 0,0 0-4 16,2-2-6-16,-1-6-14 0,1 0-32 0,-3-4-52 15,4 0-74-15,0-2-86 0,-1-4-98 0,3-2-371 0,8-3-808 16,-1-2 220-16</inkml:trace>
        </inkml:traceGroup>
      </inkml:traceGroup>
    </inkml:traceGroup>
    <inkml:traceGroup>
      <inkml:annotationXML>
        <emma:emma xmlns:emma="http://www.w3.org/2003/04/emma" version="1.0">
          <emma:interpretation id="{80C067DF-AF4C-4C66-BC83-B5E01F9ADB52}" emma:medium="tactile" emma:mode="ink">
            <msink:context xmlns:msink="http://schemas.microsoft.com/ink/2010/main" type="paragraph" rotatedBoundingBox="8225,6785 9845,6597 9914,7191 8294,7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00A53C-7237-4F89-B5E0-5F23D6B3C829}" emma:medium="tactile" emma:mode="ink">
              <msink:context xmlns:msink="http://schemas.microsoft.com/ink/2010/main" type="line" rotatedBoundingBox="8225,6785 9845,6597 9914,7191 8294,7379"/>
            </emma:interpretation>
          </emma:emma>
        </inkml:annotationXML>
        <inkml:traceGroup>
          <inkml:annotationXML>
            <emma:emma xmlns:emma="http://www.w3.org/2003/04/emma" version="1.0">
              <emma:interpretation id="{645D3DFD-F246-4853-A6EE-8B6B6FFE49B6}" emma:medium="tactile" emma:mode="ink">
                <msink:context xmlns:msink="http://schemas.microsoft.com/ink/2010/main" type="inkWord" rotatedBoundingBox="8225,6785 9845,6597 9914,7191 8294,7379"/>
              </emma:interpretation>
              <emma:one-of disjunction-type="recognition" id="oneOf2">
                <emma:interpretation id="interp10" emma:lang="en-US" emma:confidence="0.5">
                  <emma:literal>9-9-0</emma:literal>
                </emma:interpretation>
                <emma:interpretation id="interp11" emma:lang="en-US" emma:confidence="0">
                  <emma:literal>9-80-0</emma:literal>
                </emma:interpretation>
                <emma:interpretation id="interp12" emma:lang="en-US" emma:confidence="0">
                  <emma:literal>9-10-0</emma:literal>
                </emma:interpretation>
                <emma:interpretation id="interp13" emma:lang="en-US" emma:confidence="0">
                  <emma:literal>9-90-0</emma:literal>
                </emma:interpretation>
                <emma:interpretation id="interp14" emma:lang="en-US" emma:confidence="0">
                  <emma:literal>9-40-0</emma:literal>
                </emma:interpretation>
              </emma:one-of>
            </emma:emma>
          </inkml:annotationXML>
          <inkml:trace contextRef="#ctx0" brushRef="#br0" timeOffset="-26273.1273">220 20 454 0,'0'0'305'15,"-3"-2"-37"-15,0 0-33 0,3 2-28 0,-2-1-24 0,2 1-27 16,-7-3-19-16,7 3-13 0,0 0-14 16,-7-1-18-16,2 1-5 0,5 0-7 0,-12 0-8 15,8 0-2-15,-1 1-6 0,-5 2-3 0,2-1-1 0,1 0 0 16,0 0 6-16,-3 3 0 0,0-2 1 0,0 3 6 16,0-2-7-16,0 2 2 0,0 1 2 0,-3 3 0 15,1-2-12-15,3-2 1 0,1 0-2 0,1 0-5 16,1 4 1-16,1-3-3 0,0 1-3 0,0 1 0 15,2-1 0-15,1 0 1 0,-1 0 5 0,2 2 2 16,2-1 2-16,1-1 3 0,0 0-2 0,1 2-6 16,0-2 6-16,2-1-4 0,2 0 4 0,-3-1-9 0,3 0 0 15,2 0-1-15,-3 0-7 0,2-2-3 16,1 1 1-16,-2-1-8 0,3 0-4 0,-2-1 1 0,4-1-1 16,-1-1-7-16,-1 1-4 0,2-2-5 0,0 0-8 15,7 0-18-15,-2-2 7 0,-2 2-7 0,-2-3-1 16,-2 0-4-16,1 1-8 0,-1 0-10 0,-1-1 11 15,-1-2 1-15,-1 2 2 0,-2 1-2 0,1-1 1 16,-2 0-1-16,0 0 0 0,1-1 11 0,-2 2-5 0,0-3 2 16,-1 1 6-16,1-2-3 0,1 0-2 15,0-1-5-15,-2-1 4 0,-1 1-2 0,-1 1 8 0,2-2-3 16,0 1-6-16,-2-1 9 0,0 0 4 0,-1 1-1 16,0 0-1-16,-1-3 2 0,1 2 2 0,-1-2 2 15,-1 3 4-15,0-1 18 0,-1 0-2 0,1 0 1 16,-1 1 4-16,-1 0-1 0,2 3 7 0,-3-2-6 15,0 0 1-15,-3 0-1 0,2-1-6 0,-3 1 3 16,2 1 3-16,-4 1-9 0,2-1 0 0,-2 4-9 16,1-2-14-16,-3 2-21 0,3 1-21 0,-1 0-26 0,0 0-27 15,3 3-28-15,-2-2-33 0,0 0-31 0,3 2-30 16,0-1-51-16,0-2-157 0,0 0-525 0,7 0 144 16</inkml:trace>
          <inkml:trace contextRef="#ctx0" brushRef="#br0" timeOffset="-13915.2202">954 138 221 0,'-6'1'226'16,"6"-1"-27"-16,0 0-2 0,0 0-5 0,-7 1-1 0,7-1 1 16,0 0-3-16,0 0 2 0,0 0-1 0,0 0-3 15,0 0 0-15,0 0 2 0,0 0 0 0,0 0-1 16,0 0 4-16,0 0-4 0,0 0-4 0,0 0-3 15,18-5-13-15,-8 2-3 0,1 1-6 0,-1-2-11 16,1 2-8-16,2 0-11 0,6-2-12 0,-2 0-10 16,-2 2-14-16,-1-2-7 0,3 2-8 0,-1-2-10 0,-3 2-8 15,-2 1-6-15,0 0-9 0,0 1-2 16,1-2-1-16,1 1-7 0,-2-1-6 0,9 1-1 16,-1-1-3-16,-5 2-10 0,-2-2-10 0,-1 2-13 0,1-1-10 15,-2 1-7-15,-1 0-4 0,-3 0-17 0,-6 0-3 16,11 0-3-16,-11 0-2 0,8-1 2 0,-8 1 3 15,0 0-8-15,8 0-1 0,-8 0-9 0,0 0-11 16,6-1-5-16,-6 1-11 0,0 0-5 0,0 0-11 16,0 0-4-16,0 0-18 0,0 0-19 0,7 2-23 0,-7-2-27 15,0 0-37-15,0 0-235 0,0 0-568 16,-15 6 156-16</inkml:trace>
          <inkml:trace contextRef="#ctx0" brushRef="#br0" timeOffset="-14583.0019">311 168 390 0,'0'0'241'0,"-6"-2"-28"0,6 2-15 15,0 0-12-15,0 0-7 0,0 0-7 0,0 0-2 0,0 0 2 16,0 0-5-16,0 0-4 0,0 0-2 15,0 0 1-15,0 0-11 0,0 0 0 0,0 0 0 0,0 0-9 16,0 0-3-16,0 0-4 0,14-1-3 0,-14 1-6 16,13-2 3-16,-4 2-14 0,3 0-5 15,7 0-7-15,-2 0-8 0,0-2-10 0,0 2-5 0,2 0-10 16,-4 2-6-16,-1-2-8 0,-2 0 0 0,1 0-11 16,-1 0-2-16,0 0-6 0,-1 0-4 0,-1 0-2 15,-2 0-3-15,0 0-3 0,0 0-1 0,-8 0-1 16,10 0-5-16,-10 0-1 0,7-2-7 0,-7 2 5 0,8 0-3 15,-8 0-2-15,0 0-3 0,0 0 3 0,7 0-3 16,-7 0 0-16,0 0-1 0,0 0-4 0,8 0 4 16,-8 0-6-16,0 0 4 0,0 0-2 0,0 0 0 15,0 0-6-15,7 0 7 0,-7 0-1 0,0 0-4 16,0 0 4-16,0 0-1 0,0 0 3 0,0 0-4 16,0 0 1-16,0 0 0 0,0 0 0 0,8 0-2 15,-8 0 3-15,0 0-4 0,0 0 1 0,0 0-1 16,0 0-29-16,0 0-23 0,0 0-31 0,0 0-43 15,0 0-50-15,0 0-64 0,0 0-66 0,0 0-250 0,0 0-668 16,0 0 182-16</inkml:trace>
          <inkml:trace contextRef="#ctx0" brushRef="#br0" timeOffset="-13337.3805">808 260 333 0,'0'-6'147'0,"0"6"4"0,0 0-11 0,0 0-2 16,0 0-6-16,0 0 3 0,0 0-10 0,0 0 1 0,2-1 8 15,-2 1 1-15,0 0 9 0,0 0 0 0,0 0-3 16,0 13-7-16,1-3 1 0,-1 2-7 0,0 3-4 16,0 6-1-16,0-2-3 0,-1-2 2 0,1 2-12 15,1-1-14-15,0 0-6 0,2-1-12 0,-3 0-3 16,2-4 4-16,-2-2-8 0,2-1 2 0,-1-1-21 16,0-2 1-16,0-2 4 0,-1 0 6 0,0 0-14 15,0-5-17-15,2 7-8 0,-2-7-13 0,0 5-16 16,0-5-20-16,1 4-29 0,-1-4-43 0,0 0-55 15,0 0-77-15,0 0-242 0,0 0-568 0,0 0 158 0</inkml:trace>
          <inkml:trace contextRef="#ctx0" brushRef="#br0" timeOffset="-25399.8104">825-2 264 0,'0'0'267'0,"0"0"-47"0,0 0-32 15,0 0-19-15,0 0-22 0,0 0-12 0,0 0-10 16,0 0-7-16,0 0-5 0,0 0-5 0,0 0-4 0,0 0-3 16,0 0-6-16,-19 0-1 0,19 0-3 15,-9 3-11-15,3 0 2 0,1-1-7 0,0 1-1 16,-3 2-4-16,-1-1-5 0,0 1-3 0,0 0 2 0,1 1-7 15,0-1-1-15,0 2-4 0,1 1-4 0,2-3-5 16,-1 3 3-16,1-1-3 0,-2 1 0 0,4 2-2 16,-2-2 5-16,1 3 3 0,1-2 1 0,0 0 3 15,1 1 3-15,1-1 0 0,1 0 1 0,1-3-1 16,2 4 8-16,-1-4-3 0,2 0 5 0,-1-2-1 16,0 1 3-16,5 2-9 0,-3-1 2 0,3 0-2 15,0-2-3-15,1 1-8 0,-1-2-2 0,3 2-9 16,0-3 0-16,0 1 1 0,-1-1-8 0,9-1-5 15,-6 0 1-15,-1-2-2 0,-1 0-8 0,-1 0-8 0,2-3-9 16,-1 1-6-16,0-2-9 0,0 1-12 0,7-4-6 16,-7 2-10-16,-1-4-5 0,-1 2-4 0,-2 1-1 15,1-1 1-15,-2 0-1 0,-1-1-2 0,0-1 15 16,-1 2 4-16,0 0 9 0,-2-2 5 0,-1 1 7 16,0-1 4-16,-2 2 4 0,1 0 5 0,-2-1 2 15,0 1-1-15,0-3 6 0,0 3-2 0,-2 2 10 16,2-1-5-16,-1 2 10 0,-1 0 4 0,2-1 4 0,-2 2 1 15,-4-1-5-15,3-1-3 0,-1 2-9 16,-4 1 8-16,1 0-12 0,-2-1 2 0,0 3 5 0,0 0-23 16,-1 1-11-16,1 0-20 0,-2 1-20 0,2 0-24 15,1 0-31-15,-1 2-38 0,-1-1-32 0,4-1-39 16,1 0-227-16,-1 0-543 0,3 0 149 0</inkml:trace>
          <inkml:trace contextRef="#ctx0" brushRef="#br0" timeOffset="-8972.5995">169 274 378 0,'0'0'147'0,"0"0"-18"0,0 0-13 16,0 0-8-16,-1-5-10 0,1 5-1 0,0 0 3 15,0 0 4-15,0 0-4 0,0 0 11 0,0 0 1 0,0 0 3 16,0 0 4-16,0 0-3 0,0 0-4 0,0 0-7 15,0 0-7-15,0 0-10 0,0 0-6 0,0 0-8 16,0 0-1-16,0 0-2 0,0 0 2 0,0 0-1 16,0 0 1-16,0 0 3 0,0 0 2 0,0 0-2 15,3 15 7-15,-2-6 1 0,0 2-8 0,2 8-5 16,-3-1-4-16,0 1 0 0,2-4-6 0,-1 3-6 16,-1-1-2-16,1 0-6 0,-1-1 0 0,1-4-2 0,1 1 1 15,-1-5-7-15,0 1 5 0,-1 0-8 0,1-2 0 16,-1-2-1-16,0 0-3 0,0 0-1 0,2-1-2 15,-2-1 2-15,0-3-6 0,0 7-2 0,1-3-1 16,-1 0-3-16,0-4-1 0,1 7-8 0,0-4 0 16,-1 1 5-16,0 1-3 0,2-1-12 0,-2 1 9 15,0-1 1-15,1 0-2 0,-1-1-1 0,0-3 2 16,0 6 0-16,0-6-2 0,1 5 3 0,-1-5-4 16,0 2 6-16,0-2-2 0,0 0-4 0,0 0-24 15,0 0-25-15,0 5-27 0,0-5-25 0,0 0-31 0,0 0-41 16,0 0-34-16,0 0-50 0,0 0-227 0,0 0-572 15,0 0 158-15</inkml:trace>
          <inkml:trace contextRef="#ctx0" brushRef="#br0" timeOffset="-24633.6489">1408-18 271 0,'7'-1'261'0,"-7"1"-38"0,0 0-26 0,0 0-24 16,0 0-9-16,0 0-11 0,4-1-3 0,-4 1-2 15,0 0-6-15,0 0-11 0,0 0-13 0,0 0-6 16,0 0-9-16,0 0-5 0,0 0-5 0,0 0-8 16,-12 9 1-16,8-7-9 0,-3 4 0 0,-2 1-3 15,0-2-4-15,0 2-5 0,2 0-2 0,-2-1-6 0,1 4 2 16,2-3-2-16,0 2 3 0,0-1-4 0,1 2 5 16,1-1-1-16,1-1 1 0,0 2 1 15,2-2 5-15,1 1 13 0,0-2 4 0,1-1 4 0,2 2 2 16,-1-4 0-16,4 5-7 0,1-3 0 0,1 0-3 15,-1 0-3-15,2-2-5 0,1 1-7 0,0-3-4 16,2 1-4-16,0-1-5 0,7 1-2 0,-4-2-9 16,5-1-1-16,-1 2-7 0,-3-4-3 0,-2 1-2 0,-3 1-13 15,0-2-12-15,1 0-12 0,-2-1-8 16,1 0-7-16,-1-1-9 0,-1 0 8 0,0 0 0 16,-2-2-4-16,0 1-12 0,-2-2 4 0,2-2 3 0,-4 0 4 15,1-1 9-15,1 0-2 0,0-7 5 0,-4 4 9 16,-1 2 5-16,0-1 10 0,0 1 0 0,0 1 12 15,-2 0 5-15,2 1 0 0,-3-2 8 0,1 3-1 16,-2 0 8-16,-1 0-1 0,1 0-3 0,-3 1-5 0,0 1-1 16,0 0-2-16,-3 1-6 0,-1 2-7 15,-2 1-20-15,-4 1-17 0,-3 1-40 0,1 2-31 0,-3 1-33 16,2 3-32-16,-3-1-39 0,2 3-49 0,0 0-51 16,-1-1-220-16,2 3-622 0,1-1 170 15</inkml:trace>
        </inkml:traceGroup>
      </inkml:traceGroup>
    </inkml:traceGroup>
    <inkml:traceGroup>
      <inkml:annotationXML>
        <emma:emma xmlns:emma="http://www.w3.org/2003/04/emma" version="1.0">
          <emma:interpretation id="{2E12BF8D-83BC-41D4-8231-FD47B1FB808E}" emma:medium="tactile" emma:mode="ink">
            <msink:context xmlns:msink="http://schemas.microsoft.com/ink/2010/main" type="paragraph" rotatedBoundingBox="8305,7028 14819,6747 14856,7602 8342,7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10964D-04A1-45BC-8412-66F2AE9BA906}" emma:medium="tactile" emma:mode="ink">
              <msink:context xmlns:msink="http://schemas.microsoft.com/ink/2010/main" type="line" rotatedBoundingBox="8305,7028 14819,6747 14856,7602 8342,7882"/>
            </emma:interpretation>
          </emma:emma>
        </inkml:annotationXML>
        <inkml:traceGroup>
          <inkml:annotationXML>
            <emma:emma xmlns:emma="http://www.w3.org/2003/04/emma" version="1.0">
              <emma:interpretation id="{E67E3769-C9DC-4919-8A23-6158F22E4F7A}" emma:medium="tactile" emma:mode="ink">
                <msink:context xmlns:msink="http://schemas.microsoft.com/ink/2010/main" type="inkWord" rotatedBoundingBox="8305,7028 9812,6963 9838,7582 8332,7647"/>
              </emma:interpretation>
              <emma:one-of disjunction-type="recognition" id="oneOf3">
                <emma:interpretation id="interp15" emma:lang="en-US" emma:confidence="0.5">
                  <emma:literal>0-0-6</emma:literal>
                </emma:interpretation>
                <emma:interpretation id="interp16" emma:lang="en-US" emma:confidence="0">
                  <emma:literal>0-0-60</emma:literal>
                </emma:interpretation>
                <emma:interpretation id="interp17" emma:lang="en-US" emma:confidence="0">
                  <emma:literal>0-0</emma:literal>
                </emma:interpretation>
                <emma:interpretation id="interp18" emma:lang="en-US" emma:confidence="0">
                  <emma:literal>0-0-00</emma:literal>
                </emma:interpretation>
                <emma:interpretation id="interp19" emma:lang="en-US" emma:confidence="0.5">
                  <emma:literal>O -0-0 l</emma:literal>
                </emma:interpretation>
              </emma:one-of>
            </emma:emma>
          </inkml:annotationXML>
          <inkml:trace contextRef="#ctx0" brushRef="#br0" timeOffset="-8029.7729">242 630 251 0,'0'0'234'0,"0"0"-40"0,0 0-25 15,0 0-18-15,0 0-14 0,0 0-21 0,0 0-8 0,0 0-7 16,0 0-9-16,0 0 3 0,0 0-5 0,0 0 0 15,0 0-1-15,0 0-6 0,0 0-5 0,0 0-5 16,0 0-3-16,0 0-5 0,0 0-7 0,0 0-4 16,-18-5-4-16,18 5-7 0,-7 2-6 0,7-2-5 15,-9 2-1-15,5-1-3 0,-2 1-5 0,6-2-2 16,-9 3 1-16,3-2-2 0,1 1 0 0,0 0-1 16,1 1-4-16,-1-1-1 0,0 0 10 0,-4 2-3 15,3-1 2-15,1-1-4 0,1 2-6 0,-1-2 3 16,1 2 1-16,1-3 1 0,0 4-2 0,-1-1 5 15,1 0 2-15,0 1 1 0,-1 2-3 0,1 0 2 16,-4 1 1-16,3-1-2 0,3 1-2 0,-1 0 3 16,1-1 2-16,0 1 1 0,1-2-1 0,0 0-1 0,0 0 1 15,1 3-2-15,0-2 7 0,0-1-5 0,4 3 5 16,-3-3-1-16,0 0 3 0,2-2-5 0,-2 1-1 16,1 0 3-16,0-1 3 0,1 0-5 0,-1 0-1 15,0 1 0-15,5 2-2 0,-4-3-7 0,1 0 2 16,1 0 1-16,-1-1-4 0,-1 1 3 0,4 0-3 15,-2 0-2-15,0-1-2 0,-2-2-2 0,0 1 2 16,-4-2 3-16,10 3-5 0,-5-2-4 0,-5-1 2 0,12 0-3 16,-12 0 0-16,11 0 0 0,-11 0 1 0,14 0-6 15,-9 0 5-15,-5 0-7 0,11-1-4 0,-1-2-4 16,-3 1-3-16,1-1 8 0,-2 2-6 0,3-3 6 16,-1 1-1-16,-2-1 1 0,0 1-3 0,-2-1 5 15,1 1 1-15,0 0 2 0,-1 0-2 0,-2-1 4 16,2-1-5-16,0 2 7 0,-1-1-2 0,2-4 0 15,-2 0 6-15,0 0-5 0,0 1 6 0,0 1-4 0,-1 0 0 16,1 0 5-16,-2 2-3 0,0-2 4 0,-1 1 1 16,0 5 8-16,1-8 0 0,-1 3-5 0,2-1 0 15,-2 2-1-15,0-2 3 0,0 6 5 0,-2-10-3 16,1 5 4-16,1 1 7 0,-1-2 0 0,0 2-6 16,1 4 1-16,-4-8-7 0,1 2 1 0,1 3 1 15,0-2-13-15,-1 1 11 0,1 0 2 0,-2 1-6 16,4 3-1-16,-6-7 0 0,2 3-5 0,0 2-1 15,-1-1-7-15,-4 0 8 0,0 0-1 0,-1 0 8 16,3 2-12-16,-5 1-5 0,1 1-2 0,0 2-14 16,3-1-14-16,-4-1-20 0,2 3-21 0,0-1-30 0,0 0-27 15,1 0-29-15,3 1-27 0,1-2-36 0,0 1-42 16,0-1-155-16,5-2-501 0,0 0 138 0</inkml:trace>
          <inkml:trace contextRef="#ctx0" brushRef="#br0" timeOffset="-7365.6623">368 785 317 0,'0'0'223'16,"0"0"-29"-16,0 0-14 0,0 0-12 0,0 0-10 0,0 0-8 15,0 0-11-15,0 0-11 0,0 0-9 16,0 0-4-16,0 0 1 0,0 0 5 0,0 0 0 0,0 0-3 15,0 0 9-15,0 0 0 0,0 0-3 0,0 0-4 16,0 0-2-16,0 0 0 0,26-3-4 0,-26 3-4 16,18-2-10-16,-9 1-6 0,1 0-6 0,1-1-11 15,-1 1 2-15,1-1-20 0,-2 1-4 0,2-1-6 16,-3 1-4-16,2-1-2 0,-1 0-9 0,-2 1-3 16,-7 1-2-16,12-1-1 0,-12 1-6 0,15 0 11 15,-7-2-17-15,-1 2-1 0,4 0 1 0,-4-1 0 0,4 1-9 16,-2-2 1-16,0 4 2 0,-9-2 6 0,18 0-9 15,-10-2 0-15,1 2-5 0,-9 0 1 0,11 0 5 16,-11 0-5-16,10 0-2 0,-10 0 8 0,9-1-2 16,-9 1 0-16,9 0-3 0,-9 0-2 0,0 0 3 15,10 0 2-15,-10 0 3 0,0 0-11 0,0 0 12 16,9 0 11-16,-9 0-6 0,0 0-2 0,0 0-9 16,0 0-17-16,0 0-16 0,7 0-44 0,-7 0-57 0,0 0-59 15,0 0-68-15,0 0-258 0,0 0-616 16,0 0 168-16</inkml:trace>
          <inkml:trace contextRef="#ctx0" brushRef="#br0" timeOffset="-23186.6492">832 579 327 0,'0'0'292'0,"0"0"-41"15,0 0-29-15,-21 3-28 0,12 1-22 0,0 2-17 16,-8 3-9-16,5-1-5 0,-3 3-10 0,3-2-1 16,2 0-1-16,0 4-8 0,-1 0-5 0,3-1-7 15,-3 2-3-15,5-3-1 0,0 0-6 0,2-4-3 16,2 3 4-16,-1-3-4 0,2 0 6 0,1 0 1 0,1 1 9 16,2 1 4-16,2-1-9 0,0-2-12 0,2 0 8 15,1 0-7-15,2-2-1 0,-2 2-8 0,3-3-6 16,7 1-6-16,1 0-3 0,0-3 0 0,0-1-8 15,-1 0-8-15,0-1-7 0,1-1-1 0,-4-1-5 16,-3 1-3-16,-1-1-3 0,0 0-7 0,-1-1-13 16,2 1-11-16,-3-3-8 0,-1 2-12 0,1-3-8 0,-2-1-17 15,-2 0-6-15,-2 0 7 0,1 0 0 16,-3-1-4-16,1-1 7 0,-2 1 5 0,-2 0 1 16,0-2 2-16,-2 2 5 0,2-1 4 0,-5-1-6 0,0-2 1 15,-2 2 5-15,3 3 2 0,-2 0-2 0,0 0 7 16,1 1-3-16,-2 3-1 0,0-1-11 0,0 2-13 15,0-1-15-15,1 3-18 0,-2 1-23 0,0 0-29 16,-1 0-32-16,1 1-38 0,0 3-48 0,0-2-222 16,1 1-554-16,-1 1 152 0</inkml:trace>
          <inkml:trace contextRef="#ctx0" brushRef="#br0" timeOffset="-6364.8978">1003 719 226 0,'0'0'229'0,"0"0"-38"15,0 0-24-15,0 0-17 0,0 0-11 0,0 0-10 16,0 0-7-16,-9 1-4 0,9-1-2 0,0 0-10 16,0 0 0-16,-5 2-5 0,5-2-7 0,0 0-5 15,0 0-4-15,-4 2-5 0,4-2-2 0,0 0-1 0,0 0-5 16,0 0 0-16,0 0-3 0,-5 2 2 0,5-2 7 16,0 0 6-16,0 0 2 0,0 0 1 15,0 0 5-15,0 0 9 0,0 0-6 0,0 0 0 0,0 0-1 16,0 0-1-16,16 1-3 0,-16-1-5 0,12-1-9 15,-2 1-2-15,0-1-7 0,0 0-8 0,0-1-6 16,0 2-13-16,0-2-2 0,0 1-1 0,0 1-7 16,0 0-4-16,0-2 2 0,0 2-4 0,1 0-2 0,1 0-7 15,-1-1-1-15,0 1 4 0,1-2-5 0,1 2-2 16,6 0 2-16,0 0 4 0,-5-1-8 0,-1 1-3 16,-4 0-3-16,1 0 0 0,0-1-5 0,-3-1 6 15,1 2 1-15,-1-1-7 0,-7 1 6 0,9 0-3 16,-9 0-4-16,8 0 16 0,-8 0-11 0,0 0 1 15,8 0 0-15,-8 0-2 0,0 0-1 0,0 0 0 16,9 0 0-16,-9 0 8 0,0 0-5 0,0 0-1 0,0 0-1 16,6-1 3-16,-6 1-6 0,0 0 7 15,0 0 2-15,0 0 8 0,0 0 1 0,8 1 6 0,-8-1 4 16,0 0-1-16,0 0-4 0,0 0 2 0,0 0-8 16,0 0-25-16,0 0-40 0,0 0-46 0,0 0-61 15,0 0-60-15,0 0-73 0,0 0-239 0,0 0-633 16,0 0 172-16</inkml:trace>
          <inkml:trace contextRef="#ctx0" brushRef="#br0" timeOffset="-22589.3973">1480 564 472 0,'0'0'285'15,"0"0"-27"-15,-12 2-26 0,12-2-18 0,-10 5-17 0,1-2-14 16,1 2-11-16,-1 0-11 0,0 1-2 0,1 2-12 16,-5 3-5-16,3-1-5 0,1 0-7 0,4-1-5 15,-1 0-3-15,1 0-6 0,1 1 7 0,0 2-2 16,2-4-3-16,2 3 7 0,0-2 6 0,2-1-11 0,1 2-3 16,1-2-6-16,1 1-4 0,1-3-8 15,3 1-6-15,0-1-5 0,1-1-6 0,0 1-7 16,1-1-8-16,0-2-5 0,8 0-6 0,0 0-1 0,0-1-6 15,-6-2-5-15,1 1-1 0,-4-2-12 16,0-1-5-16,0 2-7 0,-3-1-2 0,2-3-9 0,-2 2-11 16,-4-3-16-16,5-1-19 0,-4-4-8 0,-2 0-1 15,2-5 0-15,-5 2 9 0,1 1 0 0,-3 2-4 16,1-7 19-16,-1 3-6 0,-2 3 6 0,-1-4 3 16,0 4 1-16,-2 2-10 0,3 0 14 0,-3 2-10 0,3 2-13 15,-2-2-19-15,-1 3-25 0,-1-1-19 16,2 2-30-16,-3 2-31 0,0-2-34 0,0 4-37 15,-1-1-47-15,-9 3-192 0,1 2-564 0,1 0 156 0</inkml:trace>
          <inkml:trace contextRef="#ctx0" brushRef="#br0" timeOffset="-5548.4229">1460 212 248 0,'0'0'191'0,"0"0"-18"16,0 0-15-16,-14-3-3 0,14 3-4 0,0 0-2 15,0 0-1-15,0 0-3 0,0 0-8 0,0 0-7 16,0 0 2-16,0 0-14 0,-3 3-2 0,3-3 0 15,0 0-2-15,0 0-8 0,-1 5 1 0,1-5-6 0,-1 7 0 16,-1-1-8-16,2 2-3 0,-1 4-4 0,1 3-5 16,-1 3-5-16,1-1 2 0,0 2-7 0,-1 0-7 15,1 0-6-15,-2-2-2 0,2 1-10 0,0-1 9 16,0-1-15-16,0-1 3 0,0-3 2 0,0-2 0 16,0 0-1-16,0 1 1 0,2-1-1 0,-1-2-1 15,-1-1-2-15,0 0-3 0,0-1 9 0,1 0-5 16,0-3-3-16,-1 3-1 0,2-3 2 0,-1 0-7 0,0 1 1 15,-1 1-6-15,0-5-5 0,1 5-6 0,1-2 7 16,-2-3-2-16,1 5-6 0,-1-5 1 0,1 7-4 16,0-4-1-16,1-1 1 0,-2-2-6 0,1 6 4 15,-1-6-4-15,1 4 2 0,-1-4-3 0,2 4 5 16,-2-4-2-16,1 3-1 0,-1-3-7 0,0 0 20 16,1 3-11-16,-1-3-6 0,0 0 5 0,0 0-7 15,1 5-3-15,-1-5 5 0,0 0 1 0,0 0 0 0,0 0 2 16,2 3-7-16,-2-3 5 0,0 0-5 15,0 0-5-15,0 0 5 0,0 0 0 0,0 5 3 0,0-5 2 16,0 0-15-16,0 0-18 0,0 0-22 0,0 0-33 16,0 0-46-16,0 0-74 0,0 0-67 0,0 0-264 15,0 0-643-15,0 0 176 0</inkml:trace>
        </inkml:traceGroup>
        <inkml:traceGroup>
          <inkml:annotationXML>
            <emma:emma xmlns:emma="http://www.w3.org/2003/04/emma" version="1.0">
              <emma:interpretation id="{4E95C829-DC29-4C2D-927E-978BD6D90952}" emma:medium="tactile" emma:mode="ink">
                <msink:context xmlns:msink="http://schemas.microsoft.com/ink/2010/main" type="inkWord" rotatedBoundingBox="10751,7095 11633,7016 11671,7440 10789,7519"/>
              </emma:interpretation>
              <emma:one-of disjunction-type="recognition" id="oneOf4">
                <emma:interpretation id="interp20" emma:lang="en-US" emma:confidence="0.5">
                  <emma:literal>node</emma:literal>
                </emma:interpretation>
                <emma:interpretation id="interp21" emma:lang="en-US" emma:confidence="0">
                  <emma:literal>nodes</emma:literal>
                </emma:interpretation>
                <emma:interpretation id="interp22" emma:lang="en-US" emma:confidence="0">
                  <emma:literal>rode</emma:literal>
                </emma:interpretation>
                <emma:interpretation id="interp23" emma:lang="en-US" emma:confidence="0">
                  <emma:literal>Node</emma:literal>
                </emma:interpretation>
                <emma:interpretation id="interp24" emma:lang="en-US" emma:confidence="0">
                  <emma:literal>noodle</emma:literal>
                </emma:interpretation>
              </emma:one-of>
            </emma:emma>
          </inkml:annotationXML>
          <inkml:trace contextRef="#ctx0" brushRef="#br0" timeOffset="29112.6885">2555 554 300 0,'-3'-6'364'0,"3"6"-52"0,-2-2-37 0,2 2-26 0,0 0-20 16,-3-4-9-16,3 4-9 0,0 0-2 0,0 0-3 15,0 0 1-15,-2-6-3 0,2 6-7 0,0 0-19 16,0 0-20-16,0 0-7 0,0 0-9 0,0 0-1 16,0 0-5-16,0 0-12 0,0 0-9 0,-4 15-10 0,3-6-8 15,1 2-18-15,0 0-2 0,0 0-9 0,0 5-10 16,0-2-4-16,1-2-4 0,-1-3-7 0,0 1-4 15,1-3-4-15,-1-2-4 0,0 2-2 0,0-2 0 16,2-2-5-16,-2 0 1 0,0-3 0 0,2 6 3 16,-2-6-3-16,1 2-3 0,-1-2-5 0,0 0-14 15,0 0-10-15,5-9-12 0,-2 0-16 0,1-1-18 16,0-8-10-16,2 0-9 0,-3-1 0 0,2 2 7 0,0 1 4 16,-1 4 3-16,0 2 18 0,-1 1-5 15,-1 2 8-15,0 2-4 0,1 0 9 0,-1 0 2 16,-2 5 2-16,3-6 2 0,-1 4 10 0,-2 2 3 0,4-1 17 15,-4 1 5-15,0 0 12 0,0 0-3 0,14 4 6 16,-10 1 2-16,0 0 6 0,-1-2-3 0,4 6 4 16,-2-1-1-16,-2 0-7 0,2 0-5 0,1-2-1 15,-2 1-1-15,0 0-2 0,-2-1-29 0,2-1-38 16,-3-1-41-16,2-1-42 0,-2 2-53 0,-1-5-47 16,3 8-52-16,-2-6-235 0,0 2-625 0,0 1 173 15</inkml:trace>
          <inkml:trace contextRef="#ctx0" brushRef="#br0" timeOffset="29558.5405">2834 539 438 0,'-7'3'233'0,"7"-3"-27"15,-8 4-24-15,4-1-16 0,-1 2-8 0,-2 1-13 16,-1 2-7-16,1-1-6 0,2 1-3 0,-2-1 1 15,3 1 3-15,2-2-9 0,-1-1 3 0,3-1 5 16,-1 0-3-16,1-4 1 0,3 9-3 0,0-6 1 0,1 1-5 16,1-2-12-16,5 1 5 0,-1-3-11 0,3 0-1 15,-1 0-9-15,0-2-4 0,0-1-4 0,2-1-7 16,-3 1-10-16,1-2-6 0,-2 0-7 0,0-1-9 16,-1 0 1-16,-3 1-13 0,-2 1-10 0,1-1-29 15,-3 1-15-15,-1 4-18 0,-2-9-18 0,-4 5-12 16,-4-1-16-16,2 1-14 0,-11-2-13 0,1 2-11 15,0 2-10-15,4-2-12 0,0 4-18 0,3 0-16 16,-1 3-15-16,3-2-17 0,2 1-164 0,-1 0-443 16,2 0 121-16</inkml:trace>
          <inkml:trace contextRef="#ctx0" brushRef="#br0" timeOffset="30155.0438">3106 521 268 0,'0'0'149'0,"0"0"-6"16,-2 3 20-16,2-3 2 0,0 0 15 0,-2 3 5 0,2-3 9 16,0 0 0-16,0 0-12 0,-2 2-21 0,2-2-14 15,0 0-15-15,-7 4-19 0,2-1-8 0,1-1-14 16,-1 2-10-16,-2 0-7 0,-1 2-6 0,-1 0-9 16,2 0-6-16,2 0-7 0,-3-1-4 0,3 0-9 15,1 0 7-15,1 0-2 0,-1 0-4 0,1-1 4 16,1 0 4-16,0 0-1 0,1 0 5 0,1 0-1 15,0-4 5-15,-2 5-7 0,2-5 0 0,0 0-4 16,5 7-1-16,-5-7-7 0,6 2-4 0,-1 1-8 16,-1-3-17-16,-4 0-15 0,10 0-13 0,-10 0-8 0,10-3-12 15,-5 1-10-15,0 0-10 0,0-2-9 0,2-2-4 16,-2 0-1-16,1-1 3 0,0-2 2 0,-2 0 5 16,0-1 11-16,0-2 9 0,-2-5 11 0,1-1 23 15,-2-4 21-15,2 1 14 0,-2-2 14 0,1 0 11 16,-2 0 12-16,0 0 11 0,1 3 15 0,-2 0 4 15,1 3 2-15,-2 5 20 0,4 1 20 0,-2 3-16 16,0 2-1-16,-2 0-11 0,1 2-8 0,1 4-7 0,0-6-12 16,0 6 6-16,0 0 2 0,0 0 4 15,0 0 2-15,0 31-3 0,1-13 0 0,-2 5-3 16,4 10-2-16,-2-5-9 0,0 7-10 0,2-8-5 0,0 8-6 16,0-9-7-16,-1-4-3 0,2 1-6 0,0-2-4 15,0 0-32-15,-2-3-45 0,3 1-39 0,0-5-45 16,-2-5-46-16,1 0-57 0,-1-3-61 0,1-2-270 15,1-4-680-15,-5 0 184 0</inkml:trace>
          <inkml:trace contextRef="#ctx0" brushRef="#br0" timeOffset="30637.0355">3283 562 663 0,'0'0'423'0,"0"0"-58"16,1-4-56-16,-1 4-36 0,0 0-38 0,0 0-30 0,0 0-20 15,7-4-23-15,-7 4-18 0,6-3-17 0,-6 3-7 16,9-3-14-16,-3 1-16 0,-1-1-8 0,1 2-9 16,-1-2-3-16,4 0-7 0,-1-1-6 0,-2 1 6 15,-1 0-1-15,0-1-6 0,-2 0-5 0,0 2-1 16,1-2-9-16,-2-2 1 0,-1 3-26 0,-1 3-18 16,2-9-21-16,-2 4-12 0,-3 2-20 0,1-3-16 15,-1 2-13-15,-1 0-5 0,-1 3 4 0,-4-2 3 0,-1 0 9 16,2 2 11-16,1 2 9 0,-1-1 14 0,3 3 27 15,-4 1 11-15,0 2 15 0,2 0 11 0,2 0 14 16,-1 3 8-16,1-2 14 0,1 3 9 0,3 1 12 16,1-2 0-16,0 9 16 0,2-5 16 0,7 2 2 15,-4-2 5-15,2-5 1 0,0 1-2 0,0-1-5 16,2 0-2-16,0-1-8 0,1-2-3 0,1-1-12 16,1-1-5-16,-1 0-9 0,1-3-28 0,-2 0-43 0,0-2-63 15,-1 0-86-15,0-4-109 0,-4-1-403 0,-1 0-787 16,-2-3 212-16</inkml:trace>
        </inkml:traceGroup>
        <inkml:traceGroup>
          <inkml:annotationXML>
            <emma:emma xmlns:emma="http://www.w3.org/2003/04/emma" version="1.0">
              <emma:interpretation id="{8D4A6113-C217-4A7A-9DA6-EBDAEED6766A}" emma:medium="tactile" emma:mode="ink">
                <msink:context xmlns:msink="http://schemas.microsoft.com/ink/2010/main" type="inkWord" rotatedBoundingBox="11944,6980 12511,6955 12531,7431 11964,7456"/>
              </emma:interpretation>
              <emma:one-of disjunction-type="recognition" id="oneOf5">
                <emma:interpretation id="interp25" emma:lang="en-US" emma:confidence="0.5">
                  <emma:literal>for</emma:literal>
                </emma:interpretation>
                <emma:interpretation id="interp26" emma:lang="en-US" emma:confidence="0">
                  <emma:literal>For</emma:literal>
                </emma:interpretation>
                <emma:interpretation id="interp27" emma:lang="en-US" emma:confidence="0">
                  <emma:literal>fon</emma:literal>
                </emma:interpretation>
                <emma:interpretation id="interp28" emma:lang="en-US" emma:confidence="0">
                  <emma:literal>from</emma:literal>
                </emma:interpretation>
                <emma:interpretation id="interp29" emma:lang="en-US" emma:confidence="0">
                  <emma:literal>Por</emma:literal>
                </emma:interpretation>
              </emma:one-of>
            </emma:emma>
          </inkml:annotationXML>
          <inkml:trace contextRef="#ctx0" brushRef="#br0" timeOffset="19108.1453">3722 638 725 0,'0'0'579'0,"2"-3"-47"0,-2 3-39 16,1-8-41-16,0 4-51 0,-1-2-49 0,3-2-38 0,-3-1-42 16,1-8-25-16,0-1-30 0,-1-1-25 15,-1-3-32-15,1 0-33 0,-3-15-25 0,2 3-19 0,-3 0-16 16,4 5-11-16,-2 7-5 0,1 2-7 0,0 1-6 15,0 1-4-15,1 4-5 0,0 3-1 0,0 1-5 16,1 2-4-16,1 0-10 0,0 2-1 0,1 2 0 16,-1-1-1-16,3 2-5 0,-1 2-7 0,2 1-15 15,-6 0-19-15,16 3-17 0,-6 1-27 0,4 8-24 16,-1 0-35-16,1 2-43 0,-4 3-63 0,-1 3-68 16,-7-2-299-16,3 1-737 0,-2-2 199 0</inkml:trace>
          <inkml:trace contextRef="#ctx0" brushRef="#br0" timeOffset="19289.6595">3770 533 5407 0,'0'0'486'0,"0"0"-310"0,0 0-88 16,0 0-36-16,0 0-18 0,0 0-21 0,0 0 2 15,0 0-10-15,0 0-11 0,5-11-45 0,0 9-47 16,-5 2-57-16,12-2-56 0,-6 1-61 0,-6 1-64 0,9 0-88 15,-9 0-226-15,0 0-782 0,10 3 212 16</inkml:trace>
          <inkml:trace contextRef="#ctx0" brushRef="#br0" timeOffset="19713.0661">3976 478 261 0,'0'0'425'0,"-8"-1"-67"0,8 1-59 15,0 0-39-15,-6-1-30 0,6 1-28 0,0 0-22 16,0 0-12-16,0 0-15 0,-10 1-10 16,10-1-1-16,-8 3-16 0,6 1-8 0,-2-1 4 0,1 2-14 15,1-2-3-15,1 1 2 0,-2 2 3 0,2 0-17 16,-1-1 9-16,2 3-1 0,0 2 4 0,3-2 5 16,0 1 5-16,0-2-2 0,2 0 3 0,2-1-2 15,0 0-2-15,0-3-3 0,-1 2 0 0,4-1-4 16,-3-3-8-16,-1-1-3 0,0 2-6 0,-6-2-3 15,11 0-3-15,-11 0-18 0,8-2-4 0,-8 2-17 0,5-5-20 16,-2 2-32-16,-2-2-32 0,0 1-41 0,-1 4-42 16,-5-13-38-16,3 7-28 0,-3-2-30 0,-3 0-33 15,1 1-30-15,-1 0-32 0,-1 1-231 0,0 2-651 16,1-1 177-16</inkml:trace>
          <inkml:trace contextRef="#ctx0" brushRef="#br0" timeOffset="20113.9845">4151 678 612 0,'0'0'395'0,"0"0"-50"16,0 0-36-16,12-8-31 0,-7 4-38 0,-1 0-24 0,-1 0-13 16,0 0-15-16,3-3-20 0,-1-2-19 0,0 0-19 15,-2 0-8-15,1 0-38 0,-3 0-24 16,1-1-20-16,-3 1-25 0,0 0-23 0,-2 0-21 0,0 3-8 16,-2 1-4-16,1-1-3 0,0 3-9 0,1 0 11 15,3 3 0-15,-7-6 5 0,7 6 3 0,-5-4 6 16,5 4 12-16,-3-3 11 0,3 3 15 0,0 0 11 15,-2-5 18-15,2 5 19 0,0 0 4 0,0 0 6 0,0 0 1 16,11-1-6-16,-11 1 3 0,10 0 2 16,-10 0 0-16,12 1-6 0,-7 2 0 0,5 0-4 15,-1-1-5-15,-1 2-8 0,2 0-1 0,-1 1-9 0,-2-2 2 16,0 3-16-16,0-1-43 0,-1 1-64 0,-1-1-89 16,-1-2-93-16,0 1-222 0,-3-1-589 0,-1-3 161 15</inkml:trace>
        </inkml:traceGroup>
        <inkml:traceGroup>
          <inkml:annotationXML>
            <emma:emma xmlns:emma="http://www.w3.org/2003/04/emma" version="1.0">
              <emma:interpretation id="{0C5E2926-5635-4D06-B5CD-FB1D30961F6C}" emma:medium="tactile" emma:mode="ink">
                <msink:context xmlns:msink="http://schemas.microsoft.com/ink/2010/main" type="inkWord" rotatedBoundingBox="12771,7066 13663,7027 13676,7335 12785,7374"/>
              </emma:interpretation>
              <emma:one-of disjunction-type="recognition" id="oneOf6">
                <emma:interpretation id="interp30" emma:lang="en-US" emma:confidence="0.5">
                  <emma:literal>each</emma:literal>
                </emma:interpretation>
                <emma:interpretation id="interp31" emma:lang="en-US" emma:confidence="0">
                  <emma:literal>each's</emma:literal>
                </emma:interpretation>
                <emma:interpretation id="interp32" emma:lang="en-US" emma:confidence="0">
                  <emma:literal>Leach</emma:literal>
                </emma:interpretation>
                <emma:interpretation id="interp33" emma:lang="en-US" emma:confidence="0">
                  <emma:literal>eparch</emma:literal>
                </emma:interpretation>
                <emma:interpretation id="interp34" emma:lang="en-US" emma:confidence="0">
                  <emma:literal>exarch</emma:literal>
                </emma:interpretation>
              </emma:one-of>
            </emma:emma>
          </inkml:annotationXML>
          <inkml:trace contextRef="#ctx0" brushRef="#br0" timeOffset="20597.206">4562 465 362 0,'0'0'493'0,"-11"1"-71"0,11-1-43 0,0 0-37 16,0 0-39-16,0 0-29 0,0 0-29 0,0 0-13 15,0 0-18-15,0 0-10 0,0 0-16 0,0 0-18 16,24-4-17-16,-19 3-14 0,0 0-15 0,-5 1-14 15,10-2-10-15,-6 1-9 0,-4 1-16 0,8-4-24 16,-8 4-25-16,5-3-42 0,-5 3-30 0,4-3-28 16,-4 3-23-16,1-5-15 0,-1 5-12 0,-1-4-13 15,1 4 2-15,-6-5 1 0,3 4 14 0,-2-1 11 0,5 2 13 16,-11-3 18-16,6 3 33 0,5 0 19 16,-10-2 23-16,10 2 15 0,-10 0 13 0,10 0 9 0,-9 2 11 15,4-1-2-15,5-1 16 0,-6 4 1 0,4-1 9 16,-1 2 6-16,2 0 11 0,-1 0 1 0,4 5 5 15,-1 1 3-15,0-2-4 0,3 1-2 0,0 1-8 16,3 5-4-16,0-3-7 0,-1-3-12 0,0-2 0 16,4 6-3-16,2-3-15 0,-5-2-20 0,0-2-28 15,2-1-40-15,0-1-38 0,0-1-58 0,1 0-60 16,0-3-81-16,0-1-262 0,4-2-655 0,-3-2 179 0</inkml:trace>
          <inkml:trace contextRef="#ctx0" brushRef="#br0" timeOffset="21070.9847">4834 486 255 0,'0'0'150'0,"-9"2"-16"15,7 3-8-15,2-5 9 0,-5 2 16 0,5-2 29 0,-4 4 12 16,4-4 14-16,0 0 12 0,-5 2 6 0,5-2 3 15,0 0-3-15,0 0-19 0,-5 3 0 0,5-3-22 16,0 0-8-16,0 0-20 0,0 0-19 0,0 0-13 16,0 0-12-16,-6 2-17 0,6-2-5 0,0 0-11 15,0 0-14-15,-4 5 0 0,4-5-12 0,-3 4-8 16,3-4 8-16,-4 7-6 0,3-5-5 0,1-2 3 0,0 9-7 16,-2-4 1-16,2-1 0 0,0-4-3 0,2 10-6 15,-2-6-9-15,1 0-8 0,1 1-8 0,2-2-16 16,-1 2-12-16,-3-5-10 0,7 6-6 0,-4-5-6 15,2 1-6-15,-5-2-11 0,10 1-11 0,-10-1-4 16,12 0-11-16,-12 0-1 0,10-4 2 0,-3-2 8 16,1 0 6-16,-2 0 12 0,-1 1 7 0,-1 1 9 15,1-5 14-15,-2 4 16 0,0-1 16 0,-1 3 18 16,1-2 13-16,-1 2 19 0,-2 3 10 0,3-6-3 16,-3 6 0-16,0 0-6 0,4-6-18 0,-4 6 7 15,0 0-5-15,4-3-7 0,-4 3 1 0,0 0-9 0,0 0 1 16,0 0-2-16,2 11-1 0,-1-6-5 0,1 0 0 15,-1 0-4-15,3 5 6 0,-2 0-1 0,3-1-24 16,-1 0-36-16,0-2-29 0,1 0-36 0,0-2-41 16,4-1-40-16,2-1-53 0,-3-3-210 0,5-1-543 15,-2-1 149-15</inkml:trace>
          <inkml:trace contextRef="#ctx0" brushRef="#br0" timeOffset="21615.9837">5106 453 482 0,'-10'2'305'0,"3"0"-42"0,0 1-30 15,1-1-29-15,-2 4-21 0,2-2-16 0,1 4-16 16,0-2-10-16,1 1-7 0,3-1-10 0,-1-1-5 16,-1-1-12-16,2 5 3 0,-2-3-6 0,2 1 0 15,1-1-2-15,1-2-3 0,-1-4 5 0,3 8-3 0,1-4 7 16,-2-1-8-16,2 0-5 0,-4-3-9 0,13 3-3 15,-3-3-11-15,2 0-18 0,0-2 4 0,1 0-10 16,-2-3-8-16,7 1-21 0,-1-4-14 0,-3 2-13 16,-3 1-14-16,-1-3-2 0,4-2-8 0,-1-2 2 15,-5 0 7-15,-1 2-1 0,-3-1 5 0,2-4-6 16,-3 1 9-16,2-2 7 0,-2-1 13 0,-1 0 4 16,-1 0 5-16,1 2 15 0,-1 4 19 0,-1 1 19 0,0 0 13 15,0 1 16-15,0 1 14 0,0 1 13 16,0 3 13-16,0-1-2 0,0 1 3 0,0 4-16 0,-1-6-12 15,1 6-12-15,0-6-11 0,0 6-13 0,0 0-11 16,0 0-7-16,0 0-3 0,0 0-6 0,0 0-7 16,0 0-3-16,-5 23-6 0,3-6-2 0,2-1-3 15,0 2-2-15,0 1 1 0,2-1-6 0,-2 0-3 16,0-2-1-16,2-3 2 0,-1-2-5 0,2-2-1 0,-1 0 4 16,0-1-2-16,0-3-3 0,1 0-5 15,-2 0-9-15,3-2 0 0,-2-1-6 0,2 1-4 0,1-3 2 16,-5 0-6-16,13-1 6 0,-3-2 1 0,-1 0 3 15,0-3 0-15,0 4 0 0,-2-1 0 0,0 0 7 16,-2 2-4-16,-1 0 5 0,-4 1-2 0,7-4-2 16,-7 4-4-16,5-1-1 0,-5 1-2 0,0 0-3 0,10 6-4 15,-7-2-2-15,3 2-15 0,-1 5-27 16,1-4-35-16,-2 3-32 0,1-1-45 0,-2 3-52 16,1-3-65-16,0 0-73 0,1-1-211 0,-1-3-691 0,2-2 188 15</inkml:trace>
        </inkml:traceGroup>
        <inkml:traceGroup>
          <inkml:annotationXML>
            <emma:emma xmlns:emma="http://www.w3.org/2003/04/emma" version="1.0">
              <emma:interpretation id="{2F5E8285-6DE4-4987-A9B0-CF3A241DB0E3}" emma:medium="tactile" emma:mode="ink">
                <msink:context xmlns:msink="http://schemas.microsoft.com/ink/2010/main" type="inkWord" rotatedBoundingBox="13905,6824 14821,6785 14856,7602 13940,7641"/>
              </emma:interpretation>
              <emma:one-of disjunction-type="recognition" id="oneOf7">
                <emma:interpretation id="interp35" emma:lang="en-US" emma:confidence="0.5">
                  <emma:literal>pixel</emma:literal>
                </emma:interpretation>
                <emma:interpretation id="interp36" emma:lang="en-US" emma:confidence="0">
                  <emma:literal>pixel/</emma:literal>
                </emma:interpretation>
                <emma:interpretation id="interp37" emma:lang="en-US" emma:confidence="0">
                  <emma:literal>pixel)</emma:literal>
                </emma:interpretation>
                <emma:interpretation id="interp38" emma:lang="en-US" emma:confidence="0">
                  <emma:literal>pixels</emma:literal>
                </emma:interpretation>
                <emma:interpretation id="interp39" emma:lang="en-US" emma:confidence="0">
                  <emma:literal>pixel]</emma:literal>
                </emma:interpretation>
              </emma:one-of>
            </emma:emma>
          </inkml:annotationXML>
          <inkml:trace contextRef="#ctx0" brushRef="#br0" timeOffset="21938.357">5680 193 623 0,'0'0'363'0,"0"0"-25"16,0 0-22-16,0 0-11 0,0 0-18 0,-4 9-9 15,4 2 4-15,0 7-17 0,3 5 2 0,-3 1-15 16,1 15-16-16,0 0-18 0,2 3-23 0,-3 1-20 16,2-1-21-16,-2-2-16 0,3 1-13 0,-3 0-12 0,4 0-15 15,-4-3-8-15,5-3-9 0,-3-9-7 0,1-4-6 16,-2-1-9-16,1-1-6 0,0-2-11 15,-1-4-35-15,1-3-41 0,-2-4-41 0,2 1-42 0,-1-2-31 16,-1-3-24-16,0-3-30 0,1 6-19 0,-1-6-129 16,0 0-224-16,0 0-689 0,-2-19 188 0</inkml:trace>
          <inkml:trace contextRef="#ctx0" brushRef="#br0" timeOffset="22148.7265">5688 452 342 0,'0'0'489'0,"1"-5"-59"0,-1 5-22 16,5-6-20-16,-1 2-22 0,1 1-30 0,-5 3-27 16,8-4-25-16,-2 1-19 0,-6 3-25 0,10-3-15 15,-7 1-18-15,-3 2-10 0,12 0-16 0,-12 0-14 16,10 5-13-16,-6-1-16 0,1 3-7 0,-1 3-24 16,0 0-24-16,-3 7-37 0,-2 0-54 0,-4-1-55 15,2 4-66-15,-5-3-60 0,0-1-66 0,0 3-71 0,-1-9-296 16,1 0-747-16,2-5 202 0</inkml:trace>
          <inkml:trace contextRef="#ctx0" brushRef="#br0" timeOffset="22418.5118">5846 458 592 0,'-3'3'537'0,"3"-3"-90"0,0 0-53 0,-2 4-52 15,2-4-40-15,-2 6-35 0,0-2-30 0,2 1-27 16,0 1-24-16,2 4-24 0,-2-1-71 0,0 1-80 0,2-2-80 15,-2 2-85-15,1-3-102 0,-1-1-193 16,0-6-537-16,-3 6 148 0</inkml:trace>
          <inkml:trace contextRef="#ctx0" brushRef="#br0" timeOffset="22564.124">5855 310 4353 0,'-6'-3'369'0,"1"-1"-237"15,2 1-128-15,1 0-54 0,2 3-8 0,-5-4-31 16,5 4-55-16,0 0-81 0,-5-1-87 0,5 1-234 0,0 0-653 16,0 0 179-16</inkml:trace>
          <inkml:trace contextRef="#ctx0" brushRef="#br0" timeOffset="22836.9401">5977 478 3122 0,'-8'0'360'0,"8"0"-116"0,0 0-64 16,0 0-32-16,0 0 28 0,0 0 4 0,0 0-10 15,0 0-17-15,0 0-20 0,0 0-3 0,0 0-2 0,0 0 6 16,0 0 1-16,0 0-7 0,0 0 5 0,15 3-7 15,-10 0-6-15,4 1-10 0,-1 2-20 0,1-1-1 16,1 1-8-16,-2 0-10 0,1 0-8 0,0 4-24 16,-1-3-32-16,0 1-47 0,0-1-64 0,-2 1-82 15,1 0-87-15,0 0-97 0,-2-4-386 0,-1 2-911 16,-1-3 244-16</inkml:trace>
          <inkml:trace contextRef="#ctx0" brushRef="#br0" timeOffset="23152.3887">6139 445 376 0,'0'0'472'0,"0"0"-73"0,0 0-50 16,0 0-44-16,0 0-34 0,0 0-25 0,0 0-25 15,-10 13 1-15,5-5-21 0,-2 9-11 0,0-1-18 16,-2 1-18-16,1-1-12 0,3 1-10 0,0 1-14 16,-1-1-18-16,2-3-16 0,0-4-32 0,3-1-30 15,0 0-40-15,1 0-37 0,-1-4-34 0,-1 1-37 0,4-2-35 16,-2-4-66-16,0 0-257 0,5 3-581 15,-5-3 159-15</inkml:trace>
          <inkml:trace contextRef="#ctx0" brushRef="#br0" timeOffset="23748.8471">6327 516 642 0,'0'0'481'0,"0"0"-38"16,0 0-40-16,0 0-47 0,0 0-40 0,0 0-34 16,0 0-28-16,0 0-24 0,0 0-22 0,0 0-21 15,0 0-21-15,0 0-15 0,18-8-19 0,-18 8-13 16,5-4-39-16,-3 1-51 0,-2 3-42 0,3-6-44 0,-3 3-33 15,0 3-28-15,-4-8-15 0,0 4-11 16,-1 2-7-16,5 2 1 0,-15-3 4 0,5 1 16 0,4 2 8 16,6 0 13-16,-18 3 21 0,10 1 21 0,-2-1 30 15,4 0 21-15,1 1 24 0,0 0 18 0,1 1 17 16,1-1 13-16,2 1 15 0,1 1 16 0,1 2 13 16,3 0-2-16,1 2 17 0,3-2-3 0,0 1 9 15,3-2 9-15,3 2 1 0,-1-2-4 0,4-2-4 16,-2-2-7-16,4-2-9 0,1-1-12 0,-1-3-10 15,2 0-7-15,-2-3-10 0,0 1-21 0,-2-5-33 16,-2 0-41-16,0 0-41 0,-2-3-41 0,-6-4-38 16,2-1-26-16,-4-3-29 0,3-1-30 0,-4-13-9 15,-3 0-5-15,0 0-3 0,1-1 13 0,-3-2 17 0,1-2 33 16,1 2 47-16,0 3 70 0,3 0 60 0,-3 10 53 16,-1 8 44-16,2 0 27 0,-2 6 5 15,1 2 2-15,-1 3 14 0,-1 0-7 0,1 6-8 0,2-7-11 16,-2 7 15-16,0 0 17 0,0 0 21 0,0 0 8 15,8 29 9-15,-7-7 4 0,0 1-1 0,3 17-1 16,-1 1-7-16,-3 3-9 0,1-2-12 0,0 1-12 16,0 1-15-16,1-4-10 0,-1 0-15 0,1-3-9 0,-3-3-14 15,4-9-4-15,-5-3-10 0,4-3-1 0,-2-1-10 16,0-4-7-16,0-4-38 0,0 0-50 0,0-4-56 16,1 1-69-16,0-3-67 0,-1-4-60 0,0 0-434 15,0 0-875-15,0 0 236 0</inkml:trace>
          <inkml:trace contextRef="#ctx0" brushRef="#br0" timeOffset="24407.9334">6061 539 245 0,'0'0'278'0,"0"0"-21"0,0 0-3 0,0 0-12 16,0 0-5-16,0 0-9 0,0 0-9 0,0 0-6 15,0 0 3-15,21-1-10 0,-21 1-5 0,9 5-4 16,-4-2-8-16,3 5-11 0,0-2-13 0,-1 2-19 16,-2 0-13-16,2 1-13 0,-1-1-14 0,0 1-8 15,-1 0-8-15,0 0-10 0,0 0-55 0,0-2-63 16,-1 1-81-16,-1-2-84 0,0-2-92 0,-3-4-206 15,4 3-601-15,-4-3 164 0</inkml:trace>
        </inkml:traceGroup>
      </inkml:traceGroup>
    </inkml:traceGroup>
    <inkml:traceGroup>
      <inkml:annotationXML>
        <emma:emma xmlns:emma="http://www.w3.org/2003/04/emma" version="1.0">
          <emma:interpretation id="{239D8B8F-479A-4A6B-89A2-A4317CD202EC}" emma:medium="tactile" emma:mode="ink">
            <msink:context xmlns:msink="http://schemas.microsoft.com/ink/2010/main" type="paragraph" rotatedBoundingBox="8384,7529 11432,7436 11453,8107 8404,8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1F5227-2A00-4574-89BE-38AB21283376}" emma:medium="tactile" emma:mode="ink">
              <msink:context xmlns:msink="http://schemas.microsoft.com/ink/2010/main" type="line" rotatedBoundingBox="8384,7529 11432,7436 11453,8107 8404,8200"/>
            </emma:interpretation>
          </emma:emma>
        </inkml:annotationXML>
        <inkml:traceGroup>
          <inkml:annotationXML>
            <emma:emma xmlns:emma="http://www.w3.org/2003/04/emma" version="1.0">
              <emma:interpretation id="{66F997B9-D363-44BB-B55A-283041311B69}" emma:medium="tactile" emma:mode="ink">
                <msink:context xmlns:msink="http://schemas.microsoft.com/ink/2010/main" type="inkWord" rotatedBoundingBox="8385,7555 9950,7508 9970,8152 8404,8200"/>
              </emma:interpretation>
              <emma:one-of disjunction-type="recognition" id="oneOf8">
                <emma:interpretation id="interp40" emma:lang="en-US" emma:confidence="0.5">
                  <emma:literal>b-tod</emma:literal>
                </emma:interpretation>
                <emma:interpretation id="interp41" emma:lang="en-US" emma:confidence="0">
                  <emma:literal>b-bod</emma:literal>
                </emma:interpretation>
                <emma:interpretation id="interp42" emma:lang="en-US" emma:confidence="0">
                  <emma:literal>do-tod</emma:literal>
                </emma:interpretation>
                <emma:interpretation id="interp43" emma:lang="en-US" emma:confidence="0">
                  <emma:literal>do-bod</emma:literal>
                </emma:interpretation>
                <emma:interpretation id="interp44" emma:lang="en-US" emma:confidence="0">
                  <emma:literal>b-god</emma:literal>
                </emma:interpretation>
              </emma:one-of>
            </emma:emma>
          </inkml:annotationXML>
          <inkml:trace contextRef="#ctx0" brushRef="#br0" timeOffset="-4729.6786">1501 840 269 0,'0'0'125'0,"0"0"-14"0,1-3-4 0,-1 3-22 0,0 0-7 15,0 0 6-15,0 0-5 0,0 0 13 0,0 0 1 16,0 0-5-16,0 0 10 0,0 0-5 0,0-5 2 15,0 5-6-15,0 0-4 0,0 0-2 0,0 0-7 16,0 0-3-16,0 0-4 0,0 0-4 0,0 0-3 16,0 0 0-16,0 0-1 0,0 0 0 0,0 0 0 0,0-4-9 15,0 4-4-15,0 0-10 0,0 0 0 0,0 0-4 16,0 0 3-16,0 0 3 0,0-5-1 16,0 5-1-16,0 0 0 0,0 0-5 0,0 0-5 0,0 0 0 15,0 0-4-15,0 0-8 0,0 0 3 0,-1-3-4 16,1 3-1-16,0 0-3 0,0 0-1 0,0 0-3 15,0 0 0-15,0 0-4 0,0 0 0 0,0 0 4 16,0 0-1-16,0 0 2 0,0 0 1 0,1 15 8 16,-1-10 3-16,0 4 5 0,0 1 5 0,0-1 7 15,2 1-2-15,-1 2 2 0,-1-2-4 0,1 1 2 16,-1 6-1-16,1-3-9 0,0-3 7 0,0-1-5 0,2 0-2 16,-3 0-2-16,1 0-1 0,0 2 4 0,-1-3-3 15,2 1 2-15,-1 1 2 0,0-1 0 0,2 0 1 16,-2 0-6-16,-1 1 5 0,1-1-4 0,0-1 0 15,1 0-4-15,-2 0 4 0,1-4 2 0,0 1-1 16,-1-1-2-16,0-1-2 0,0-4 1 0,3 6 0 16,-3-2-2-16,1 1-3 0,-1-5 2 0,1 7-2 15,-1-7-3-15,2 5-1 0,-2-5 0 0,0 4-2 0,0-4-2 16,0 0-1-16,1 5-3 0,-1-5 6 16,0 0 1-16,0 4-7 0,0-4-2 0,0 0-4 0,0 6-20 15,0-6-22-15,0 0-29 0,0 0-41 0,0 0-53 16,0 0-61-16,0 0-233 0,-4 4-553 0,4-4 151 15</inkml:trace>
          <inkml:trace contextRef="#ctx0" brushRef="#br0" timeOffset="-3059.3831">1107 1245 347 0,'-5'5'196'16,"5"-5"-30"-16,0 0-21 0,-7 3-17 0,7-3-18 0,-4 3-15 16,4-3-6-16,0 0-8 0,-5 2-7 0,5-2-9 15,-3 4-3-15,3-4-3 0,-3 1 9 0,3-1 4 16,0 0 10-16,0 0 3 0,-2 3 5 0,2-3 5 15,0 0 2-15,0 0 3 0,0 0-5 0,0 0 2 16,0 0-12-16,0 0-1 0,0 0-5 0,0 0-5 16,0 0-5-16,16 1-6 0,-16-1-6 0,15-3-2 15,-5 2-6-15,2-2-9 0,-2 1-1 0,2 1-6 0,-1-1 1 16,9-2-5-16,-2 0-3 0,-3 2-1 16,4-1-4-16,-2-1-3 0,0 2 4 0,-1 0-3 15,-3-1-4-15,-1 2-3 0,6-1-2 0,0-1-4 0,-6 1 2 16,0 1 2-16,-2 0 1 0,0 0-6 0,-3 0 3 15,0-1-5-15,-7 2 4 0,12 0-4 0,-12 0 0 16,9-3 0-16,-9 3 2 0,8 0 1 0,-8 0-7 16,7-1 3-16,-7 1-1 0,0 0 5 0,8 0 4 15,-8 0 0-15,0 0 1 0,9-1 2 0,-9 1 0 16,0 0 0-16,7-1 5 0,-7 1 4 0,0 0-1 16,0 0-2-16,8-1 4 0,-8 1 4 0,0 0-4 15,0 0 3-15,0 0-4 0,0 0-6 0,0 0 2 16,9 0-3-16,-9 0-1 0,0 0-2 0,0 0-1 0,0 0 2 15,0 0-11-15,0 0-12 0,0 0-10 0,0 0-16 16,0 0-27-16,9-2-35 0,-9 2-49 0,0 0-71 16,0 0-234-16,0 0-540 0,0 0 148 0</inkml:trace>
          <inkml:trace contextRef="#ctx0" brushRef="#br0" timeOffset="-3789.5072">796 776 300 0,'0'0'189'0,"0"0"-33"0,0 0-21 16,0 0 0-16,0 0 5 0,0 0-7 0,0 0 6 0,0 0-3 16,0 0-4-16,0 0-7 0,5 9-7 0,-5-4 0 15,-1 0-7-15,2 4-2 0,-1 2-11 0,0-1 10 16,1 8 2-16,-1-5-9 0,0-1-2 0,3 4-3 16,-2-3-11-16,0-1-4 0,0 0-4 0,-1-2-7 15,2 2-2-15,-1-2-6 0,0 2-2 0,1-2-4 16,-2 1-3-16,1-1-2 0,0-1-8 0,0 1-4 15,1 0-4-15,-2-1 2 0,1 1-3 0,1-2 0 16,0 0-1-16,-1-1-7 0,-1-2-3 0,1 5-5 0,0-4 5 16,-1-1 4-16,2 0-9 0,-1 1 1 15,0-2-2-15,-1-4-1 0,1 7 1 0,-1-4 0 0,0-3 0 16,2 6-6-16,-2-6 5 0,0 6-5 0,0-6 2 16,0 0-9-16,1 4 6 0,-1-4 6 0,0 0-10 15,1 5 3-15,-1-5-1 0,0 0-2 0,0 0 0 16,1 4-4-16,-1-4 3 0,0 0-2 0,0 0-3 15,0 0 2-15,0 0 0 0,0 6-4 0,0-6 3 0,0 0 2 16,0 0 1-16,0 0-6 0,0 0 9 16,0 0-1-16,0 0-5 0,2 6-4 0,-2-6-8 15,0 0-4-15,0 0-11 0,0 0-1 0,0 0-7 0,0 0-5 16,0 0 2-16,0 0 0 0,0 0 0 0,0 0 5 16,0 3 5-16,0-3 0 0,0 0 5 0,0 0-1 15,0 0 7-15,0 0 4 0,0 0 1 0,0 0 6 16,0 0 4-16,0 0-2 0,0 0 2 0,0 0-2 0,0 0-2 15,0 0 1-15,0 0 1 0,0 0 6 16,0 0-6-16,0 0 0 0,0 0-2 0,0 0-7 16,1 6-13-16,-1-6-41 0,0 0-46 0,0 0-36 0,0 0-30 15,0 0-47-15,0 0-162 0,0 0-460 16,0 0 128-16</inkml:trace>
          <inkml:trace contextRef="#ctx0" brushRef="#br0" timeOffset="-1428.4718">236 828 276 0,'-2'-6'206'0,"2"6"-28"0,0 0-20 0,0 0-16 16,0 0 2-16,0 0-10 0,0 0-5 0,0 0-5 16,0 0 5-16,0 0-4 0,0 0-3 0,0 0-1 15,-2 18-4-15,2-12-2 0,0 2 0 0,-2 3-7 16,2-1 0-16,-1-1-9 0,1 1-3 15,0 1-2-15,3 6-6 0,-2-3-5 0,-2 3-9 0,-1 1 2 16,4 0-6-16,-2-1-2 0,1-1-4 0,-2 1-3 16,2-3-5-16,0 3-6 0,1-4 1 0,-1 0-12 15,-1-3 0-15,1 0 3 0,0 0-2 0,-1 0-8 16,2-3 2-16,-2 0 0 0,0 1 0 0,-2 1-6 0,4-3 4 16,-2-2-9-16,1 1 4 0,-1-5 3 0,0 6-5 15,0-6 0-15,1 6 0 0,-1-6-3 16,0 5-7-16,0-5 0 0,0 0 1 0,0 0-2 0,0 7 5 15,0-7-6-15,0 0-4 0,0 7 0 0,0-7 0 16,0 0 6-16,0 7-16 0,0-7 9 0,1 4-6 16,-1-4 0-16,0 0 5 0,2 5-3 0,-2-5 0 15,0 0-2-15,0 0 6 0,0 0-1 0,0 6 11 16,0-6-12-16,0 0 6 0,0 0-2 0,0 0 1 0,0 4-7 16,0-4-2-16,0 0 4 0,1 6 6 0,-1-6-6 15,1 6-3-15,-1-1 2 0,0-5-2 0,0 7 4 16,0-7-7-16,0 4 4 0,0-4-1 0,1 5 0 15,-1-5 4-15,0 0 6 0,0 4-8 0,0-4 4 16,0 0 3-16,0 0-10 0,0 6-19 0,0-6-40 16,0 0-75-16,0 0-99 0,0 0-319 0,0 0-660 0,0 0 180 15</inkml:trace>
          <inkml:trace contextRef="#ctx0" brushRef="#br0" timeOffset="-21833.1452">313 1216 279 0,'0'0'302'0,"-5"-3"-45"0,5 3-36 0,0 0-29 16,-10 0-25-16,10 0-30 0,-10 4-8 0,1-1-13 15,-2 0-9-15,2 2 0 0,-1 1 3 0,0-1 5 16,1 1-6-16,-7 5 0 0,6-2 1 0,2 0-4 16,1-1-3-16,2 0-7 0,0 0-7 0,0 1 3 15,2 0-9-15,-1 1 9 0,1-1-6 0,1 0 14 16,3 0 11-16,2 0-5 0,0 0 1 0,2-1 4 0,0 0-13 16,1-2 11-16,3 0-9 0,0 0-5 0,2-2-5 15,8 0 0-15,-1 1-5 0,-4-5-5 0,6 0-5 16,-5 0-5-16,6 0-7 0,-2-5-6 0,-5 2-3 15,-1-1-9-15,-2 0-11 0,7-2-13 0,-5-1-6 16,-2 2-12-16,-4-1-8 0,1-1-15 0,-3-2-14 16,-2 1-11-16,1-2-1 0,-3 1-2 0,-1 0-4 15,-1-1-2-15,-2 0 7 0,1 1 10 0,-3 0 4 0,0 0 0 16,-1-1 3-16,-3 1 4 0,3 2-1 0,-3-1 1 16,0 1 3-16,2 1 3 0,-4-2 4 0,3 4-4 15,-1 0-5-15,2 1-11 0,1 1-16 0,-1 1-16 16,7 1-24-16,-10-3-27 0,10 3-25 15,-10 0-27-15,10 0-28 0,-9 0-31 0,9 0-212 0,0 0-530 16,-14-1 145-16</inkml:trace>
          <inkml:trace contextRef="#ctx0" brushRef="#br0" timeOffset="-2199.2747">755 1320 339 0,'0'0'156'0,"0"0"-31"0,0 0-16 16,0 0-29-16,0 0 11 0,7-1-30 0,-7 1 17 0,0 0-13 16,0 0 25-16,0 0 1 0,0 0 20 0,0 0 7 15,0 0 8-15,0 0 10 0,0 0 0 0,0 0-5 16,8-1-1-16,-8 1-6 0,0 0-6 0,0 0-4 16,0 0-10-16,0 0-9 0,0 0-3 0,0 0-9 15,0 0-1-15,0 0-2 0,0 0-1 0,0 0-1 16,0 0 2-16,0 0 1 0,0 0 4 0,-21 7 0 15,16-6 0-15,5-1 6 0,-17 3-4 0,8-3 2 0,0 2-5 16,-1-2-7-16,-2 1 1 0,0 1-7 16,0-1-2-16,0-1-5 0,-1 1-7 0,2 0-6 0,-7 0 6 15,4-1-19-15,1 1 0 0,2-1-5 0,1 0-4 16,0 2-2-16,1-2-6 0,0 0 0 0,2 0-5 16,7 0 4-16,-13 0-4 0,13 0 1 0,-11 2 0 15,11-2-4-15,-10 0 0 0,10 0 6 0,0 0 2 16,-11 0-2-16,11 0 3 0,-5 0 0 0,5 0-5 15,0 0 5-15,0 0-6 0,0 0-1 0,-12 1-2 16,12-1-2-16,0 0-2 0,0 0 0 0,0 0-3 0,-9 0 0 16,9 0 0-16,0 0-3 0,0 0 5 0,-8 0-4 15,8 0 4-15,0 0-5 0,0 0-2 0,-10 0 0 16,10 0 1-16,0 0 3 0,0 0-6 0,0 0-4 16,-7 1-8-16,7-1-11 0,0 0-9 0,0 0-6 15,0 0-14-15,0 0-4 0,0 0-4 0,0 0-8 16,0 0 0-16,-9 1 1 0,9-1-17 0,0 0-21 15,0 0-20-15,0 0-28 0,0 0-21 0,0 0-29 0,0 0-29 16,-9-2-248-16,9 2-575 0,0 0 157 0</inkml:trace>
          <inkml:trace contextRef="#ctx0" brushRef="#br0" timeOffset="-21267.7695">919 1182 230 0,'0'0'308'0,"-30"-3"-47"15,30 3-31-15,-10 4-21 0,5-2-21 0,-4 2-16 16,0 2-15-16,-1-1-9 0,3 2-2 0,-2-2-14 16,4 0-4-16,-1 3-4 0,-1-1-3 0,1 1-10 0,1 2-9 15,0-3-2-15,2 1 3 0,1 2 3 0,0-1 8 16,3 1-7-16,0 0-3 0,2 1 10 0,0-1-12 15,1-1-4-15,2 0-6 0,7 5-9 0,-4-5 0 16,4 3 2-16,-1-2-4 0,-1-5-2 0,6 2-5 16,0-1-1-16,0-3-6 0,2 1-3 0,0-2-7 15,-4-1-4-15,-2-4-16 0,-1 2-12 0,-1-3-12 16,0 2-13-16,0-4-15 0,0 0-20 0,3-4-13 0,-4 1-15 16,-6-2-13-16,1 2-8 0,-3-2 3 0,-1-7-2 15,-4 2 10-15,1-1 5 0,-4 3 15 16,-1-2 12-16,0 4 9 0,-3-1 1 0,0 2 5 0,-1-2 6 15,-1 3 0-15,4 2 0 0,-1 4 8 0,-1-3-3 16,-1 2 7-16,1 2-4 0,0-1 2 0,1 1 0 16,-2 2-10-16,0-1-16 0,3 1-30 0,1-1-36 15,7 2-33-15,0 0-30 0,-15 3-26 0,15-3-35 16,-5 1-153-16,5-1-451 0,-5 2 125 0</inkml:trace>
          <inkml:trace contextRef="#ctx0" brushRef="#br0" timeOffset="-20694.3174">1496 1141 451 0,'-4'-3'241'0,"4"3"-25"0,0 0-42 16,0 0-12-16,0 0-20 0,-14 7-2 0,11-3 1 15,-4 4 1-15,2-1-2 0,-1 0-5 0,1 1 0 16,1-1-10-16,0 2-3 0,1 0-5 0,0 0 1 16,2 0-6-16,1 0 1 0,1 0 1 0,2 1 0 15,-1 0-2-15,2-2-4 0,2 0-4 0,2 0-3 16,1-1-3-16,1-1-10 0,2-2 4 0,7 1-9 15,0-2-2-15,-1-3 3 0,-1 0-6 0,2-1-2 0,-1-4-7 16,1 2-3-16,-4-3-8 0,3 0-5 0,-1-2-5 16,-4 1-8-16,-5-1 2 0,1 1-5 0,-1-1-9 15,-2 0-14-15,-1 0-14 0,-1-2 0 0,-3 2-1 16,-1-1 4-16,-1-2-3 0,-2 4 4 0,1 1-3 16,-3-4 0-16,0 3-2 0,-3-1 2 0,-1 1 8 15,-4-4-14-15,3 5 2 0,-2 2-14 0,2 0-20 16,-1 2-7-16,0-1-20 0,1 2-21 0,-3 2-24 0,2 2-25 15,0-1-26-15,-2-2-35 0,2 4-41 16,0-1-58-16,-8 2-161 0,6-3-547 0,1 1 151 0</inkml:trace>
        </inkml:traceGroup>
        <inkml:traceGroup>
          <inkml:annotationXML>
            <emma:emma xmlns:emma="http://www.w3.org/2003/04/emma" version="1.0">
              <emma:interpretation id="{5C8092F1-08B3-4DDA-8097-DEB9B7B6A82F}" emma:medium="tactile" emma:mode="ink">
                <msink:context xmlns:msink="http://schemas.microsoft.com/ink/2010/main" type="inkWord" rotatedBoundingBox="10534,7461 10605,7912 10449,7937 10378,7486"/>
              </emma:interpretation>
              <emma:one-of disjunction-type="recognition" id="oneOf9">
                <emma:interpretation id="interp45" emma:lang="en-US" emma:confidence="0.5">
                  <emma:literal>:</emma:literal>
                </emma:interpretation>
                <emma:interpretation id="interp46" emma:lang="en-US" emma:confidence="0">
                  <emma:literal>.</emma:literal>
                </emma:interpretation>
                <emma:interpretation id="interp47" emma:lang="en-US" emma:confidence="0">
                  <emma:literal>;</emma:literal>
                </emma:interpretation>
                <emma:interpretation id="interp48" emma:lang="en-US" emma:confidence="0">
                  <emma:literal>,</emma:literal>
                </emma:interpretation>
                <emma:interpretation id="interp4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33037.377">2266 1167 499 0,'0'0'480'0,"0"0"-39"0,-5 2-15 16,5-2-24-16,0 0-26 0,0 0-23 0,0 0-16 15,0 0-26-15,0 0-18 0,0 0-18 0,21-5-24 16,-21 5-20-16,13-1-24 0,-8-1-22 0,4-1-18 16,-1 3-18-16,-2-1-18 0,-6 1-8 0,10-1-19 0,-10 1-12 15,8-1-15-15,-8 1-46 0,0 0-47 0,9-3-59 16,-9 3-71-16,0 0-69 0,0 0-71 0,0 0-98 15,0 0-280-15,0 0-798 0,0 0 216 0</inkml:trace>
          <inkml:trace contextRef="#ctx0" brushRef="#br0" timeOffset="32458.2237">2140 736 588 0,'0'0'419'0,"0"0"-56"0,0 0-9 0,0 0-20 16,0 0-22-16,0 0-24 0,0 0-26 0,22-7-21 15,-11 5-14-15,0-1-13 0,8-1-14 0,1 1-16 16,-6 0-13-16,-3 1-17 0,-2 0-16 0,-2 1-12 15,0 0-13-15,-1 0-9 0,-1 0-4 0,-5 1-13 16,8-2-6-16,-8 2-11 0,5 0-30 0,-5 0-42 16,0 0-61-16,0 0-64 0,0 0-77 0,0 0-80 0,0 0-333 15,0 0-743-15,-26 2 203 0</inkml:trace>
        </inkml:traceGroup>
        <inkml:traceGroup>
          <inkml:annotationXML>
            <emma:emma xmlns:emma="http://www.w3.org/2003/04/emma" version="1.0">
              <emma:interpretation id="{1C1B5D99-2F17-4DCB-93A6-3A45AAE80EB2}" emma:medium="tactile" emma:mode="ink">
                <msink:context xmlns:msink="http://schemas.microsoft.com/ink/2010/main" type="inkWord" rotatedBoundingBox="10824,7663 11449,7670 11444,8093 10819,8086"/>
              </emma:interpretation>
              <emma:one-of disjunction-type="recognition" id="oneOf10">
                <emma:interpretation id="interp50" emma:lang="x-none" emma:confidence="0.5">
                  <emma:literal>lab</emma:literal>
                </emma:interpretation>
                <emma:interpretation id="interp51" emma:lang="x-none" emma:confidence="0">
                  <emma:literal>labs</emma:literal>
                </emma:interpretation>
                <emma:interpretation id="interp52" emma:lang="x-none" emma:confidence="0">
                  <emma:literal>Cab</emma:literal>
                </emma:interpretation>
                <emma:interpretation id="interp53" emma:lang="x-none" emma:confidence="0">
                  <emma:literal>tab</emma:literal>
                </emma:interpretation>
                <emma:interpretation id="interp54" emma:lang="x-none" emma:confidence="0">
                  <emma:literal>lake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8:30.6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26F1177-487C-4440-9DC9-123E85BEF735}" emma:medium="tactile" emma:mode="ink">
          <msink:context xmlns:msink="http://schemas.microsoft.com/ink/2010/main" type="inkDrawing" rotatedBoundingBox="6034,6671 7317,6580 7319,6608 6036,6698" shapeName="Other"/>
        </emma:interpretation>
      </emma:emma>
    </inkml:annotationXML>
    <inkml:trace contextRef="#ctx0" brushRef="#br0">5535 2099 311 0,'0'0'178'0,"0"0"-33"0,-4 3-5 0,4-3-31 0,0 0-12 31,0 0-1-31,0 0 3 0,0 0-6 0,-4 2 3 15,4-2 0-15,0 0 1 0,0 0 8 0,0 0-1 16,0 0 8-16,-3 2-4 0,3-2 3 0,0 0 0 16,0 0 4-16,0 0-1 0,0 0 7 0,0 0 0 0,0 0 1 15,0 0-8-15,0 0 7 0,-5 0-10 0,5 0-6 0,0 0 0 0,0 0 0 16,0 0-9-16,0 0 0 0,0 0-6 0,0 0-4 16,0 0-4-16,0 0-5 0,0 0 1 0,0 0-3 15,0 0 1-15,0 0 0 0,0 0 1 0,0 0 1 16,0 0 3-16,0 0-3 0,0 0-1 0,0 0-2 15,11 6 1-15,-11-6-2 0,15 0-3 0,-5 0-3 0,3 0-2 16,6 0-2-16,-2 0 1 0,3 0-1 0,-1 0-1 16,2 0-7-16,-1 0-4 0,1-1-5 0,-2-1-3 0,5 2-3 15,0-1-6-15,1-1-4 0,0 1 0 0,1-2-7 16,14 3-1-16,-9-3-1 0,8 1 0 0,-9-1-5 16,12 0-3-16,-3 0 0 0,1-2-1 0,-3 2 2 15,-6-1-5-15,-4 2-2 0,-1 0-1 0,0 1-1 16,0-1 4-16,14-1-4 0,-11 1 0 0,-5 0 1 0,-1 1-4 15,-1-1 5-15,1-1-3 0,-1 1-1 0,-2 0 0 16,1 1 0-16,1-2-1 0,-2 1-1 0,-3 1 0 16,4-3 1-16,-2 2 1 0,0 0-5 0,1 0 2 15,2 0-1-15,-4 1 7 0,0 1-7 0,-2-1 2 16,-2 1-3-16,-3-3 0 0,1 3 1 0,-2-2 5 16,-1 2-5-16,-1-1 3 0,-2 1-5 0,-6 0 1 15,9 0 1-15,-9 0-5 0,6 0 11 0,-6 0-22 0,0 0-27 16,0 0-43-16,0 0-49 0,0 0-40 15,0 0-43-15,0 0-39 0,0 0-49 0,0 0-49 0,0 0-250 16,0 0-724-16,0 0 198 0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14:05.8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0F5204B-6185-4D45-A314-28768CEA9656}" emma:medium="tactile" emma:mode="ink">
          <msink:context xmlns:msink="http://schemas.microsoft.com/ink/2010/main" type="writingRegion" rotatedBoundingBox="2819,7929 5049,7684 5117,8309 2887,8553">
            <msink:destinationLink direction="with" ref="{019BB58F-1223-4C9D-AE92-A0B90E257066}"/>
          </msink:context>
        </emma:interpretation>
      </emma:emma>
    </inkml:annotationXML>
    <inkml:traceGroup>
      <inkml:annotationXML>
        <emma:emma xmlns:emma="http://www.w3.org/2003/04/emma" version="1.0">
          <emma:interpretation id="{3323F9CB-A7CB-46B5-846D-90C8A66F1B6B}" emma:medium="tactile" emma:mode="ink">
            <msink:context xmlns:msink="http://schemas.microsoft.com/ink/2010/main" type="paragraph" rotatedBoundingBox="2819,7929 5049,7684 5117,8309 2887,8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D7545F-EB22-4783-8E2E-875D9A758A2A}" emma:medium="tactile" emma:mode="ink">
              <msink:context xmlns:msink="http://schemas.microsoft.com/ink/2010/main" type="line" rotatedBoundingBox="2819,7929 5049,7684 5117,8309 2887,8553"/>
            </emma:interpretation>
          </emma:emma>
        </inkml:annotationXML>
        <inkml:traceGroup>
          <inkml:annotationXML>
            <emma:emma xmlns:emma="http://www.w3.org/2003/04/emma" version="1.0">
              <emma:interpretation id="{40542994-1E3F-4A0E-AF20-94B2EAB5943C}" emma:medium="tactile" emma:mode="ink">
                <msink:context xmlns:msink="http://schemas.microsoft.com/ink/2010/main" type="inkWord" rotatedBoundingBox="2829,8020 3792,7914 3831,8266 2868,8371"/>
              </emma:interpretation>
              <emma:one-of disjunction-type="recognition" id="oneOf0">
                <emma:interpretation id="interp0" emma:lang="en-US" emma:confidence="0.5">
                  <emma:literal>MIT</emma:literal>
                </emma:interpretation>
                <emma:interpretation id="interp1" emma:lang="en-US" emma:confidence="0">
                  <emma:literal>met</emma:literal>
                </emma:interpretation>
                <emma:interpretation id="interp2" emma:lang="en-US" emma:confidence="0">
                  <emma:literal>mitt</emma:literal>
                </emma:interpretation>
                <emma:interpretation id="interp3" emma:lang="en-US" emma:confidence="0">
                  <emma:literal>mite</emma:literal>
                </emma:interpretation>
                <emma:interpretation id="interp4" emma:lang="en-US" emma:confidence="0">
                  <emma:literal>MITT</emma:literal>
                </emma:interpretation>
              </emma:one-of>
            </emma:emma>
          </inkml:annotationXML>
          <inkml:trace contextRef="#ctx0" brushRef="#br0">2166 119 605 0,'0'0'471'15,"0"0"-47"-15,1-6-40 0,-1 6-31 0,0 0-33 16,0 0-38-16,0 0-21 0,0 0-27 0,0 0-18 16,0 0-19-16,0 0-18 0,3 19-13 0,-3-9-20 15,0 2-15-15,1 0-14 0,2 0-9 0,-3 0-12 0,2 1-9 16,-1-3-10-16,-2 2-7 0,2-4-6 0,-1 0-5 15,2-2-7-15,-2 0-1 0,0-1-9 0,0-5 2 16,1 7-4-16,-1-7 1 0,2 6 0 0,-2-6-2 16,0 0-13-16,0 0-22 0,0 0-23 0,0 0-28 15,13-18-15-15,-9 6-11 0,1 0-18 0,1-8-9 16,1 1-16-16,-4-4-9 0,3 5-4 0,-5 3 5 16,1 0 0-16,-2 4 9 0,1 2 4 0,1 0 5 0,-1 1 9 15,-1 3 5-15,2-2 8 0,-2 7 10 16,0-8 10-16,0 8 7 0,1-5 8 0,-1 5 3 15,0 0 4-15,0-6 5 0,0 6 5 0,0 0-1 0,0 0 7 16,2-6 4-16,-2 6 7 0,0 0 10 0,0 0 7 16,0 0 7-16,0 0 4 0,0 0 0 0,0 0 1 15,0 0-5-15,0 0 4 0,10 15-1 0,-9-9-2 16,2-1 0-16,0 5 0 0,0-2-2 0,0-1 1 16,-1-1-3-16,-1 0-3 0,1-1 4 0,-1 1 1 15,-1-6-2-15,1 9-1 0,0-5 0 0,-1-4 7 16,0 8 3-16,0-8 2 0,2 3 9 0,-2-3 5 0,0 0-6 15,0 0 6-15,0 0-1 0,0 0 1 16,0 0-4-16,0 0-1 0,0 0-3 0,0 0-4 0,0 0-4 16,0 0-2-16,0 0-8 0,0 0-5 0,10-14-5 15,-7 8-6-15,3-4 2 0,-2 2-1 0,-2 2 0 16,1-2 3-16,0 2-2 0,0-2 4 0,-2 1-1 16,2-1 2-16,-2 1 1 0,1 3 3 0,-2 4-2 15,4-11 6-15,-2 8 1 0,1-2 1 0,-3 5 2 16,3-7 2-16,-3 7 1 0,0 0 5 0,4-6 3 15,-4 6-4-15,0 0 1 0,3-6 8 0,-3 6 13 0,0 0 18 16,0 0 9-16,0 0 13 0,0 0 3 0,0 0 3 16,21 18 0-16,-17-10-1 0,0 4-4 0,5 6-7 15,-1 0-11-15,-2-3-5 0,0 5-6 0,1-2-3 16,-2-4-4-16,-1-1-4 0,1-2-3 0,-2-1-4 16,0-1-2-16,1-1-4 0,0-1-17 0,-2 0-40 15,1-3-38-15,0 1-62 0,0 0-47 0,-3-5-57 16,0 0-86-16,0 0-232 0,0 0-663 0,0 0 181 15</inkml:trace>
          <inkml:trace contextRef="#ctx0" brushRef="#br0" timeOffset="284.3403">2607 19 344 0,'0'0'575'0,"0"0"-81"0,-2 6-46 16,2-6-38-16,0 0-30 0,-1 7-26 0,1-7-40 15,-2 10-30-15,4 0-31 0,-4 1-27 0,4 1-24 16,-1 6-24-16,1-1-16 0,-1-3-18 0,2-3-32 15,-1 1-74-15,-2 2-82 0,4-3-86 0,-2-1-93 16,2 0-79-16,-1-3-277 0,0-3-695 0,-3-4 189 16</inkml:trace>
          <inkml:trace contextRef="#ctx0" brushRef="#br0" timeOffset="650.1369">2768-49 4919 0,'0'-6'617'0,"0"6"-215"0,0 0-110 0,0 0-74 16,7-6-30-16,3 0 7 0,0 0-7 0,3-1-15 0,9-2-25 16,3-1-11-16,0 1-17 0,0 2-18 15,1-1-5-15,0-1-12 0,-1 3-5 0,1 0-14 0,-2 0-45 16,-2 1-47-16,-6 1-62 0,-3 1-79 0,-4 1-91 15,-1 1-107-15,-8 1-110 0,7-5-451 0,-7 5-1113 16,0 0 297-16</inkml:trace>
          <inkml:trace contextRef="#ctx0" brushRef="#br0" timeOffset="462.5663">2931-23 233 0,'0'0'715'0,"0"0"-149"0,0 0-83 15,0 0-49-15,-7 18-42 0,4-12-49 0,0 4-39 16,0 3-38-16,-3 7-23 0,2 0-30 0,-1 1-22 16,5 1-51-16,0-1-50 0,0-6-51 0,2-1-54 15,-1-1-60-15,1-3-55 0,0 1-48 0,0-5-34 0,-2 1-40 16,1-4-54-16,-1-3-169 0,0 0-569 0,0 0 156 16</inkml:trace>
        </inkml:traceGroup>
        <inkml:traceGroup>
          <inkml:annotationXML>
            <emma:emma xmlns:emma="http://www.w3.org/2003/04/emma" version="1.0">
              <emma:interpretation id="{954DCE17-9C53-444E-89FB-364CA9DAF558}" emma:medium="tactile" emma:mode="ink">
                <msink:context xmlns:msink="http://schemas.microsoft.com/ink/2010/main" type="inkWord" rotatedBoundingBox="4099,7788 4712,7721 4781,8345 4168,8413"/>
              </emma:interpretation>
              <emma:one-of disjunction-type="recognition" id="oneOf1">
                <emma:interpretation id="interp5" emma:lang="en-US" emma:confidence="0.5">
                  <emma:literal>Ph.</emma:literal>
                </emma:interpretation>
                <emma:interpretation id="interp6" emma:lang="en-US" emma:confidence="0">
                  <emma:literal>ph.</emma:literal>
                </emma:interpretation>
                <emma:interpretation id="interp7" emma:lang="en-US" emma:confidence="0">
                  <emma:literal>Ph</emma:literal>
                </emma:interpretation>
                <emma:interpretation id="interp8" emma:lang="en-US" emma:confidence="0">
                  <emma:literal>Pho.</emma:literal>
                </emma:interpretation>
                <emma:interpretation id="interp9" emma:lang="en-US" emma:confidence="0">
                  <emma:literal>Pho</emma:literal>
                </emma:interpretation>
              </emma:one-of>
            </emma:emma>
          </inkml:annotationXML>
          <inkml:trace contextRef="#ctx0" brushRef="#br0" timeOffset="1169.9056">3458-56 3772 0,'0'0'657'0,"0"0"-210"0,0 0-143 0,0 0-101 15,2-12-45-15,-2 12-22 0,0 0-22 0,0 0-18 0,0 0-18 16,0 0-17-16,0 0-4 0,0 0-3 0,0 0-9 16,1 19-4-16,-1 0-8 0,2 5-2 0,-1 2 7 15,1 0-12-15,-4 1 0 0,2 13-3 0,2-11 1 16,1-2-4-16,-1-3-2 0,0 0-6 0,1-1-1 16,-2-4-4-16,-1-3-5 0,2-3 0 0,-2-3-4 15,1-1-7-15,1-1 10 0,-1-3-6 0,-1-1-1 0,0 0 1 16,0-4-3-16,0 0-15 0,0 0-18 0,0 0-22 15,0 0-22-15,0 0-17 0,-3-33-23 0,0 11-22 16,-1-19-25-16,1-4-20 0,-1-7-7 0,1 6 2 16,4-3 11-16,1 4 17 0,-1 1 19 0,1 4 11 15,2 7 19-15,-1 10 25 0,-2-3 24 0,5 3 29 16,-3 3 33-16,3 0 32 0,1 6 41 0,-1 2 24 16,-1 1 21-16,1 2 11 0,0 1 5 0,2 1 1 0,-3 2-4 15,-2 2-12-15,2-1-8 0,-5 4-1 16,6-4-2-16,-6 4-7 0,0 0 2 0,0 0-14 15,13 6-6-15,-12 0-9 0,2 8-13 0,-3 7-26 0,-4-1-44 16,-3 3-67-16,1 3-74 0,-2-3-81 0,-3 0-83 16,2-1-364-16,-2-3-825 0,6-3 223 0</inkml:trace>
          <inkml:trace contextRef="#ctx0" brushRef="#br0" timeOffset="1575.5685">3680-264 305 0,'0'0'583'0,"-8"1"-106"0,8-1-67 0,0 0-48 16,-5 4-34-16,4-2-27 0,-1 5-26 0,1 4-19 15,-4 7-15-15,5 5-29 0,-1-1-21 0,1 2-21 0,0 2-19 16,0 0-12-16,1-1-15 0,1 1-8 0,1 1-15 16,-2-2-11-16,2-1-9 0,0-2-6 15,0-2-10-15,0-5-1 0,0-1-7 0,0-5-7 0,-3-3-10 16,3 1-5-16,-2-2-2 0,1-2-2 0,1 0-4 16,-3-3-7-16,0 0-6 0,0 0-11 0,22-12-6 15,-10-3-8-15,3 0 1 0,-3 1 0 0,-2 3-2 16,-1 4-1-16,-3 1 1 0,0-1 4 0,-2 2 1 0,0 2-7 15,-1-1 18-15,-3 4-3 0,6-3 0 16,-6 3 7-16,0 0 5 0,0 0 3 0,10 17-1 16,-5-5 3-16,-2 11-7 0,-1 0-6 0,1 1-38 0,0 1-56 15,1-1-57-15,-1-2-72 0,0-1-76 0,0-4-82 16,2-7-209-16,0 1-702 0,0-6 190 0</inkml:trace>
          <inkml:trace contextRef="#ctx0" brushRef="#br0" timeOffset="1711.8233">4067 4 719 0,'0'0'674'0,"-3"-7"-113"0,3 7-86 16,-6-3-63-16,6 3-52 0,0 0-44 0,-6-5-45 15,6 5-86-15,0 0-106 0,0 0-101 0,0 0-109 16,0 0-114-16,0 0-253 0,0 0-600 0,0 0 165 16</inkml:trace>
        </inkml:traceGroup>
        <inkml:traceGroup>
          <inkml:annotationXML>
            <emma:emma xmlns:emma="http://www.w3.org/2003/04/emma" version="1.0">
              <emma:interpretation id="{AABD25FD-D2C5-4A57-B2A3-46FD95EDEFE5}" emma:medium="tactile" emma:mode="ink">
                <msink:context xmlns:msink="http://schemas.microsoft.com/ink/2010/main" type="inkWord" rotatedBoundingBox="4892,7845 5064,7826 5100,8155 4928,8174"/>
              </emma:interpretation>
              <emma:one-of disjunction-type="recognition" id="oneOf2">
                <emma:interpretation id="interp10" emma:lang="en-US" emma:confidence="0.5">
                  <emma:literal>P</emma:literal>
                </emma:interpretation>
                <emma:interpretation id="interp11" emma:lang="en-US" emma:confidence="0">
                  <emma:literal>p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N</emma:literal>
                </emma:interpretation>
                <emma:interpretation id="interp1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011.1566">4225-185 485 0,'0'3'504'0,"0"-3"-44"16,-3 10-30-16,3-5-27 0,0 0-33 0,0 6-29 16,0-1-21-16,-1 2-28 0,2 2-29 0,-1 5-25 0,3-3-26 15,0-1-21-15,1 4-17 0,-1 1-21 16,1 0-15-16,-1-6-15 0,0 1-11 0,0-5-9 0,0 2-24 16,0-3-30-16,-2 0-37 0,2-2-40 0,-1-3-39 15,1 1-27-15,-2 0-31 0,-1-5-36 0,2 3-43 16,-2-3-47-16,0 0-51 0,0 0-36 0,0 0-193 15,-8-23-638-15,4 4 175 0</inkml:trace>
          <inkml:trace contextRef="#ctx0" brushRef="#br0" timeOffset="2176.84">4249-185 393 0,'3'-10'293'15,"0"2"6"-15,0-1-11 0,-1 2-4 0,2 1 11 0,1 1 2 16,-1 1 15-16,0 0-2 0,2 0-3 0,0 1-11 16,0 0-13-16,1 1-12 0,-1 2-17 0,-6 0-6 15,15 0-14-15,-9 0-16 0,5 5-4 0,-1 1-23 16,1 2-18-16,-4 1-7 0,-1 1-20 0,3 8-11 0,-4 2-11 15,-3-1-27-15,-2 3-26 0,-4-1-58 16,-1 0-61-16,-1 2-51 0,0-1-81 0,-4-3-65 16,-2-3-75-16,2 2-89 0,-3-2-268 0,5-6-813 15,-3-3 220-15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14:04.7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7632D8F-5E54-4A0C-9A13-59C2550975A8}" emma:medium="tactile" emma:mode="ink">
          <msink:context xmlns:msink="http://schemas.microsoft.com/ink/2010/main" type="inkDrawing" rotatedBoundingBox="693,8065 2708,8108 2692,8843 677,8800" hotPoints="2789,8462 1605,8775 429,8432 1613,8118" semanticType="enclosure" shapeName="Ellipse"/>
        </emma:interpretation>
      </emma:emma>
    </inkml:annotationXML>
    <inkml:trace contextRef="#ctx0" brushRef="#br0">1706 174 516 0,'0'0'295'0,"0"0"-23"0,0 0-14 0,0-4-19 16,0 4-17-16,0 0-14 0,0 0-17 0,0 0-16 0,0 0-13 15,0 0-9-15,0 0 2 0,0 0-4 0,0 0 7 16,0 0-5-16,0 0 4 0,0 0-10 0,0 0-8 16,-2-5-2-16,2 5 0 0,0 0-10 0,0 0 3 15,0 0-3-15,0 0-11 0,0 0-7 0,0 0-10 16,0 0-9-16,-5-3-7 0,5 3-6 0,0 0-8 0,-8-3-3 15,8 3 2-15,-6-2-8 0,0-1-2 0,1 0-5 16,-7 1-5-16,3-2-4 0,-2 0-6 0,-10-3-5 16,5 1-2-16,-4 0-1 0,-1-3-4 0,-3 3-2 15,2-1 0-15,-2 2-3 0,1-1 1 0,-1 0-1 16,1 2-3-16,0-1 2 0,-1 1 0 0,2-2-4 16,-1 0 0-16,1 2 1 0,2-1-1 0,-2 2-2 15,0 1-4-15,0-3 0 0,5 2 2 0,-5-1-2 16,4 1-4-16,3-1 6 0,-7 2-4 0,5-1 1 15,1 2-3-15,3-1 3 0,-2 0-4 0,-5 0-4 0,0 0 2 16,1-1 4-16,1 2-3 0,3-2-4 0,2 2 2 16,-9 1-1-16,4-2 1 0,3 2-2 0,0-2 1 15,-7 2 1-15,3 2 0 0,-3-2-1 0,5 0-3 16,1 2 3-16,-6-1 0 0,0 0-1 0,0-1 1 16,0 2-1-16,0 0-2 0,-1 1-1 0,2 0 4 15,-2 1 0-15,1-3 1 0,-1 2 0 0,-1-2-2 16,-1 2-1-16,2-2 3 0,0 2-3 0,1-1 1 15,4-1 0-15,-4 1 1 0,1-2-2 0,5 3 1 16,1-3 1-16,3 0 0 0,0 1-1 0,1 1-1 0,-1 0-5 16,0-1 6-16,3 0 5 0,-2 2-6 0,1-1-1 15,1-2-1-15,2 1-1 0,1 2-3 0,0-1 3 16,-1-1 1-16,1 1-1 0,6-2-1 0,-13 3 4 16,7-2-3-16,-2 2 1 0,2 0 1 0,0 0 0 15,1-1-1-15,-1 1 0 0,-1 0 1 0,1-2 2 16,0 2-4-16,0 2 2 0,-2 0-1 0,0 0 2 15,-1 2 0-15,2-1-1 0,0-2 1 0,1 1 1 0,0-1-2 16,0 1 0-16,2-1 3 0,-4 3-2 16,2 0 1-16,0-1-5 0,1 0 5 0,1-1-3 0,0 1 1 15,1-1-1-15,-2-2 1 0,1 4 2 0,1-3 13 16,0 2-2-16,0-2 0 0,-1 3-1 0,1-2-1 16,-2 5-2-16,1-3 0 0,1 0-3 0,-1-1 2 15,1 1 0-15,1-2-3 0,-1 1 2 0,2 0-3 16,-2 0-1-16,1 0-2 0,1 0-6 0,-1 0 0 15,1-1-6-15,-1 0 0 0,1 2-3 0,1-7 0 16,-3 12-1-16,3-2 0 0,0-2 0 0,0 0 1 0,0 0 3 16,0-2-1-16,0 2 5 0,0-4-4 0,1 9 3 15,-1-5 1-15,2 0 2 0,-2 0-1 0,1-1-3 16,-1-1 1-16,3 0-2 0,-3-1 0 0,2 1-2 16,-2-6-1-16,3 11 2 0,-2-6-2 0,1 1 1 15,-1-1-2-15,1 0 0 0,1 0 3 0,-2 0 2 16,2 1 2-16,-2-1-2 0,2 0 3 0,0 1-1 15,0-1 0-15,0 0 1 0,0 1 1 0,5 2-3 0,-4 0 1 16,3 0 2-16,1 2 1 0,-2-5 1 0,1 3 1 16,0 0-4-16,1-1 3 0,-2-1-5 0,4 0 6 15,-1 3-2-15,0-3 0 0,0 0 1 0,1 1 1 16,-1-1 0-16,3 1 1 0,-2-3-1 0,0 1 1 16,0 2-1-16,2-2 1 0,-3-1-4 0,1 2 4 15,2-3 1-15,-5 1 1 0,0 0 0 0,4-1 1 16,-4 1 0-16,6 1-2 0,-4-2-1 0,-2 1-1 0,0-2 3 15,2 0-2-15,1 2 1 0,2-3 0 0,0 0 2 16,-1 2 0-16,1 0-1 0,0 0 1 0,9 0 1 16,1 0-4-16,-5-1 1 0,-1 2-1 0,7-7 3 15,-1 3-1-15,0 0-2 0,-5 0 2 0,5 0 3 16,-4 0-5-16,4 0 0 0,-1 0 3 0,-3 3-1 16,-2-6-3-16,6 2 2 0,-6 1-1 0,-3 0-2 15,-1-1 2-15,2 1 0 0,0 0-3 0,-1 0 0 16,0-1 1-16,0 1-1 0,2 0 4 0,-4 0-4 15,4 0 2-15,-2 0-2 0,2-2 1 0,-1 2-2 0,10-1 1 16,-1-1-2-16,-1 2 5 0,0-3-5 0,-2 2 4 16,3-1 1-16,-2-2-4 0,-3 3-6 15,4-2-2-15,-2 1 1 0,4 0-2 0,-2-2 5 0,-5 3-3 16,6-2 2-16,-2-1 3 0,1 2-4 0,-5-2 3 16,6 1-1-16,-2-1 2 0,-3 3 1 0,2-3-2 15,-3 2 0-15,-1 1-1 0,-1-1-2 0,-2-1 2 16,11 0 2-16,-2 2-1 0,-2-2-3 0,-3 1 0 15,-2 1 1-15,0-2 7 0,-2 1-3 0,2 1-2 16,-2 1 3-16,1-1 2 0,-1-1 0 0,8-3-3 0,-4 4 5 16,-1-3-2-16,5 3 2 0,-4-2 0 0,-2 2 3 15,-1 0-4-15,8-1 1 0,-4 0 3 16,-3-1-3-16,6 0 5 0,-3 2 5 0,-4-1-6 0,0 0-1 16,-1-1-4-16,0 1 1 0,0 0 0 0,1-1 0 15,-2 0 0-15,0 0 2 0,-3 2 3 0,1-3-4 16,-1 1 2-16,-2 2-2 0,-7 1 5 0,13-5 1 15,-5 4 1-15,-8 1 1 0,9-4 0 0,-9 4 6 0,8-5 6 16,-8 5 8-16,7-5-8 0,-7 5 6 0,7-3-2 16,-7 3 2-16,8-8-3 0,-5 2 0 15,-3 6 3-15,6-10-1 0,-5 4 0 0,3-2-2 0,-1-2-1 16,0 0-3-16,0-1-3 0,-1 2-2 0,-1 0-2 16,1-2 6-16,-1 2-1 0,1 0 2 0,-1-2 0 15,-1 3-1-15,2 1 2 0,-1-2 3 0,-1 3 5 16,0 6 7-16,0-11 2 0,0 5 3 0,0 6 5 15,0-11-1-15,0 6 1 0,0 5 1 0,-1-13-8 16,1 8 4-16,-2-2-5 0,2 7 1 0,-3-10 3 0,2 3 1 16,-2 1 2-16,-2-5-1 0,-1 0-5 0,1 2 11 15,-1-1-4-15,-3 1-2 0,-4-9 1 0,-3 3-4 16,-3 0-5-16,-2-1-7 0,-1 0-2 0,-3 2-4 16,1 0 1-16,-4-1-2 0,2 3-7 0,-2-1-1 15,1 2-1-15,-1 4-5 0,3-2-8 0,0 0-9 16,2 2-16-16,2 0-15 0,1 2-21 0,2 1-32 15,5 0-34-15,3 3-49 0,10 1-43 0,-23-1-45 0,11 1-43 16,12 0-44-16,-21 3-299 0,10 0-785 0,11-3 213 16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14:08.6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19BB58F-1223-4C9D-AE92-A0B90E257066}" emma:medium="tactile" emma:mode="ink">
          <msink:context xmlns:msink="http://schemas.microsoft.com/ink/2010/main" type="inkDrawing" rotatedBoundingBox="2630,8496 5773,8194 5785,8309 2641,8611" semanticType="underline" shapeName="Other">
            <msink:sourceLink direction="with" ref="{00F5204B-6185-4D45-A314-28768CEA9656}"/>
          </msink:context>
        </emma:interpretation>
      </emma:emma>
    </inkml:annotationXML>
    <inkml:trace contextRef="#ctx0" brushRef="#br0">0 391 309 0,'0'0'311'16,"0"0"-36"-16,0 0-28 0,0 0-20 0,0 0-23 16,0 0-11-16,0 0-5 0,0 0 7 0,0 0 4 15,0 0 10-15,0 0 10 0,29 2 11 0,-7-7 3 0,6 0 0 16,17-3 2-16,9-2 1 0,43-9 12 0,1-2 4 15,8-1-25-15,7 4 3 0,15-3-10 0,8 3-13 16,9 1-19-16,5-1-15 0,6 7-28 0,10 0-12 16,7 1-10-16,-5 1-12 0,2 3-14 0,0-1-8 15,-12 7-6-15,-8-7-8 0,-20 6-12 0,-15-3-13 16,-14-3-11-16,-35 4-42 0,-15-3-18 0,-1-1-15 16,-7 1-16-16,-12 1-12 0,-7-1-6 0,-4-2 9 15,-6 2 0-15,-3-1 2 0,-3 0 10 0,-2 2 5 0,-1-1 4 16,-5 6 6-16,3-10 4 0,-3 10 1 15,-5-11 3-15,5 11 0 0,-4-10-6 0,4 10-15 0,-9-9-25 16,3 5-42-16,6 4-56 0,-10-6-61 0,10 6-77 16,-11-6-92-16,11 6-235 0,-18-4-763 0,6-2 206 15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15:00.9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E8BB0D9-9C17-4B5F-B4C9-C974AF4AE441}" emma:medium="tactile" emma:mode="ink">
          <msink:context xmlns:msink="http://schemas.microsoft.com/ink/2010/main" type="writingRegion" rotatedBoundingBox="1410,4676 1666,4676 1666,4872 1410,4872"/>
        </emma:interpretation>
      </emma:emma>
    </inkml:annotationXML>
    <inkml:traceGroup>
      <inkml:annotationXML>
        <emma:emma xmlns:emma="http://www.w3.org/2003/04/emma" version="1.0">
          <emma:interpretation id="{61693F39-A21C-4BC9-A27C-2B4B32820C15}" emma:medium="tactile" emma:mode="ink">
            <msink:context xmlns:msink="http://schemas.microsoft.com/ink/2010/main" type="paragraph" rotatedBoundingBox="1410,4676 1666,4676 1666,4872 1410,48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2B2405-E473-4511-BC6F-08B182C7BF3D}" emma:medium="tactile" emma:mode="ink">
              <msink:context xmlns:msink="http://schemas.microsoft.com/ink/2010/main" type="line" rotatedBoundingBox="1410,4676 1666,4676 1666,4872 1410,4872"/>
            </emma:interpretation>
          </emma:emma>
        </inkml:annotationXML>
        <inkml:traceGroup>
          <inkml:annotationXML>
            <emma:emma xmlns:emma="http://www.w3.org/2003/04/emma" version="1.0">
              <emma:interpretation id="{BD7FF8A4-9AE3-43BC-9556-64C58991F927}" emma:medium="tactile" emma:mode="ink">
                <msink:context xmlns:msink="http://schemas.microsoft.com/ink/2010/main" type="inkWord" rotatedBoundingBox="1410,4676 1666,4676 1666,4872 1410,4872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$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°</emma:literal>
                </emma:interpretation>
              </emma:one-of>
            </emma:emma>
          </inkml:annotationXML>
          <inkml:trace contextRef="#ctx0" brushRef="#br0">122 0 255 0,'0'0'330'0,"0"0"-42"0,0 0-27 15,-11-2-26-15,11 2-15 0,0 0-15 0,0 0-18 16,0 0-14-16,0 0-9 0,0 0-11 0,0 0-20 0,0 0-7 16,0 0-8-16,0 0-10 0,0 0-8 15,0 0-7-15,0 0-3 0,0 0-2 0,0 0-2 0,0 0-5 16,0 0-14-16,0 0 8 0,0 0-11 15,0 0-4-15,0 0-8 0,-3 13-5 0,-5-5-8 0,0 3 2 16,-4 5-8-16,0 2 2 0,2-6-9 0,1-3 2 16,3 0-8-16,0-2-2 0,0 0-5 0,2-2 5 15,1 1 3-15,0-3-4 0,3-3-8 0,-6 7 1 16,3-3-1-16,3-4 0 0,-4 4 5 0,4-4 5 16,-3 4 4-16,3-4 10 0,0 0 3 0,0 0-10 0,0 0-4 15,-5 5-15-15,5-5-19 0,0 0-23 16,0 0-29-16,0 0-37 0,0 0-42 0,0 0-55 0,0 0-53 15,0 0-238-15,-3-17-585 0,3 17 160 0</inkml:trace>
          <inkml:trace contextRef="#ctx0" brushRef="#br0" timeOffset="315.4564">-31 15 447 0,'0'0'345'15,"0"0"-24"-15,0 0-25 0,0 0-23 0,0 0-4 0,0 0-10 16,0 0-14-16,0 0-7 0,0 0-11 15,0 0-19-15,0 0-11 0,0 0-8 0,0 0-1 0,0 0 2 16,14 14-9-16,-6-6-11 0,1 1-15 0,2-1-15 16,-3 2-14-16,1 0-12 0,0-1-13 0,0 3-22 15,0-2-50-15,-3 1-70 0,1-2-85 0,-1-1-108 16,-2-4-121-16,1 2-226 0,-4-2-697 0,-1-4 189 16</inkml:trace>
          <inkml:trace contextRef="#ctx0" brushRef="#br0" timeOffset="2217.0509">87 0 397 0,'0'0'247'0,"0"0"-30"0,0 0-21 0,0 0-22 16,0 0-23-16,0 0-21 0,0 0-6 0,0 0-14 15,0 0-4-15,0 0-4 0,0 0-2 0,0 0-8 16,0 0-4-16,0 0 7 0,0 0 0 0,0 0-2 15,0 0-2-15,0 0 0 0,0 0-2 0,0 0-8 0,0 0-2 16,0 0-9-16,0 0-4 0,0 0-3 0,0 0-7 16,0 0-4-16,0 0-5 0,-13-2-5 15,13 2 0-15,0 0-1 0,0 0-11 0,-8-2-2 0,8 2-3 16,0 0-7-16,-8-1 4 0,8 1-2 0,-8-1-9 16,8 1 3-16,-9-2-2 0,9 2-1 0,-8-2 4 15,2 0-9-15,6 2-1 0,0 0 3 0,-12 0-3 16,12 0 1-16,-9 0-1 0,9 0-3 0,-10 2 3 0,4 0-5 15,6-2 3-15,-10 2-2 0,5 0 2 16,-1 0-6-16,0 2 4 0,0-2 1 0,2 1-1 16,-7 4-5-16,4-2 3 0,1-1 2 0,0 1-4 0,2-2 3 15,-1 3-2-15,1-3-1 0,1 3 5 0,0-2 4 16,0 2-8-16,3-6 4 0,-4 9-5 0,-1-5 3 16,4 2 3-16,-1-1 1 0,2-5 3 0,0 9 2 15,0-5-2-15,0-4 0 0,3 11 9 0,0-5 3 0,0-2-2 16,2 1 0-16,-1-1-5 0,0 1 6 15,2-2 1-15,0 0-9 0,4 1 5 0,-1 2-1 16,-1-2-7-16,2 0 4 0,0-2-1 0,2 1-2 0,-3 0 1 16,3 0-3-16,0-2 4 0,0 0-4 15,-3 0-1-15,-1-1-4 0,-8 0-1 0,14 0-1 0,-14 0-4 16,11-1 6-16,-11 1 3 0,12-1-5 0,-12 1 2 16,11-1-1-16,-6-2 2 0,-5 3 3 0,10-3-8 15,-6 0 10-15,1-2 0 0,-1 1-9 0,-1 0 5 16,0-1 1-16,1-1-3 0,1-4 13 0,-2 4 1 15,0-3 5-15,-2 3 3 0,1-1 10 0,-1 1-1 0,-1 1-8 16,0 5 1-16,0-12-1 0,-1 7-3 16,-1-1 0-16,2 6 4 0,0-9-4 0,-3 3-4 0,2 3-4 15,1 3 0-15,-5-10-2 0,2 5-3 0,1 2-2 16,2 3-9-16,-8-8-13 0,4 4-25 0,-1 0-26 16,-5-3-32-16,0 2-38 0,-1-1-53 0,0 3-72 15,-9-4-217-15,2 5-576 0,3-4 159 0</inkml:trace>
        </inkml:traceGroup>
      </inkml:traceGroup>
    </inkml:traceGroup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16:24.36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D2264D3-54CE-476A-8B66-69CF63EF85A8}" emma:medium="tactile" emma:mode="ink">
          <msink:context xmlns:msink="http://schemas.microsoft.com/ink/2010/main" type="writingRegion" rotatedBoundingBox="8193,6593 15044,7077 14909,8986 8058,8502"/>
        </emma:interpretation>
      </emma:emma>
    </inkml:annotationXML>
    <inkml:traceGroup>
      <inkml:annotationXML>
        <emma:emma xmlns:emma="http://www.w3.org/2003/04/emma" version="1.0">
          <emma:interpretation id="{63924523-C2ED-40E1-BBC7-316C8ED537F7}" emma:medium="tactile" emma:mode="ink">
            <msink:context xmlns:msink="http://schemas.microsoft.com/ink/2010/main" type="paragraph" rotatedBoundingBox="8766,6585 9361,6737 9264,7117 8668,69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60A8FC5-4ED5-4E34-AA2B-2D1265A62067}" emma:medium="tactile" emma:mode="ink">
              <msink:context xmlns:msink="http://schemas.microsoft.com/ink/2010/main" type="line" rotatedBoundingBox="8766,6585 9361,6737 9264,7117 8668,6964"/>
            </emma:interpretation>
          </emma:emma>
        </inkml:annotationXML>
        <inkml:traceGroup>
          <inkml:annotationXML>
            <emma:emma xmlns:emma="http://www.w3.org/2003/04/emma" version="1.0">
              <emma:interpretation id="{0107368B-0FE5-4525-85DC-F672A9F94B51}" emma:medium="tactile" emma:mode="ink">
                <msink:context xmlns:msink="http://schemas.microsoft.com/ink/2010/main" type="inkWord" rotatedBoundingBox="8766,6585 9361,6737 9264,7117 8668,6964"/>
              </emma:interpretation>
              <emma:one-of disjunction-type="recognition" id="oneOf0">
                <emma:interpretation id="interp0" emma:lang="en-US" emma:confidence="0.5">
                  <emma:literal>o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-1936-902 292 0,'0'0'271'0,"0"0"-39"0,0 0-35 0,6-2-30 0,-6 2-17 16,0 0-18-16,0 0-15 0,0 0-16 0,0 0-11 15,0 0-9-15,0 0-6 0,0 0-9 0,0 0-9 16,0 0-6-16,-19-3-1 0,19 3-12 0,-13 1 0 16,2 1-1-16,-1 0-1 0,-3 0 3 0,3 2-2 15,0-2-1-15,1 2-5 0,0-1 3 0,3 0-6 16,2-1 0-16,-2 1-2 0,4 0 0 0,4-3 3 15,-7 7-1-15,2-4 2 0,5-3 7 0,-6 8-1 0,3-4 3 16,1 1 4-16,1 2-4 0,-1-2 4 0,2-1 1 16,2 5 0-16,1 0 2 0,1 2-4 0,0-1 3 15,3 1-6-15,0-2 0 0,-1 2-2 0,3-2-4 16,-2 0-2-16,2 2-4 0,0-3-5 0,0 2 1 16,0-1-1-16,0-2-5 0,-2 0-5 0,-1 0 2 15,-2-2-2-15,1 0 0 0,-2-1-1 0,2 0-4 16,-2 0 0-16,-3-4-1 0,6 7-1 0,-3-2-1 15,-2-1-2-15,-1-4-3 0,6 7 7 0,-3-4-3 16,-3-3 3-16,6 5-5 0,-3-3 2 0,-3-2-4 0,11 3 1 16,1-1-4-16,0 0 2 0,0 0 2 0,-1 0-2 15,0-2 4-15,1 1-1 0,0-1 1 0,0 1-4 16,2-1 4-16,-2 0-2 0,0 2-3 0,-3-2 3 16,-9 0 2-16,15 1-1 0,-7-1-1 0,-8 0 0 15,10 0 4-15,-10 0-11 0,10 1 7 0,-10-1-3 16,0 0 1-16,12 0 3 0,-12 0-5 0,0 0-1 15,0 0 2-15,10 2-1 0,-10-2-5 0,0 0-2 0,0 0-3 16,0 0-4-16,9 1 3 0,-9-1-2 16,0 0 6-16,0 0 3 0,0 0 1 0,10 0 4 15,-10 0-1-15,0 0 0 0,14-3 2 0,-8 2 4 0,-6 1 0 16,18-5 2-16,-6 2 1 0,1 0 0 0,-1-2 1 16,-1 1-2-16,1 1 2 0,0 0 1 0,0 0-3 15,-3-1 2-15,-3 2-1 0,2 0 1 0,-8 2-3 16,8-2 2-16,-8 2-1 0,8-3-2 0,-8 3 2 0,6-3 1 15,-6 3 0-15,0 0-10 0,5-5-4 16,-5 5-5-16,0 0-2 0,2-7-4 0,-2 7 0 16,1-8-6-16,1 5 7 0,-1-2-1 0,-1-2 0 0,3-5 4 15,-1 1 5-15,1-1 1 0,0 1 7 0,0-1 5 16,0 0 9-16,-1 2 5 0,1-3 9 0,0 3-1 16,0 0 15-16,0 0 9 0,-1 3 13 0,-1-2-3 15,2 4 7-15,-3 5 1 0,2-9-8 0,-2 9-6 16,-2-9-9-16,2 9-6 0,-3-9-2 0,0 5-7 15,3 4-9-15,-12-8-13 0,-1 4-8 0,-7-3-15 16,-2 2-7-16,-1 1-5 0,-2-1-1 0,1 1-1 16,2 1 6-16,5-1 3 0,-5-1 4 0,6 2-4 15,3-1 7-15,3 2 3 0,-1-1 4 0,5 2-1 0,6 1 6 16,-11-3 6-16,6 1 0 0,5 2 4 0,-7-4-2 16,7 4 3-16,0 0 3 0,-2-5-4 0,2 5 4 15,0 0 10-15,0 0 8 0,0 0 5 0,6-12 12 16,-6 12 15-16,5-6 5 0,-5 6 12 0,4-5 6 15,-4 5 5-15,4-5 3 0,-4 5-9 0,0-5-14 16,0 5-6-16,0 0-6 0,-7-9-13 0,1 6-4 16,-6-1-12-16,-9 2-10 0,-1-1-14 0,-1 0-9 0,0 3-3 15,2 0 4-15,-2 3-6 0,-2-2 5 16,3 1 5-16,0 1-6 0,2-2 2 0,5 1-5 0,3 2 4 16,0-2 1-16,2-1-7 0,10-1-9 0,-13 0-19 15,13 0-19-15,-9 5-14 0,9-5-16 0,-6 5-22 16,6-5-25-16,-6 7-32 0,4-4-33 0,2-3-31 15,-3 11-251-15,2-4-578 0,1 4 159 0</inkml:trace>
        </inkml:traceGroup>
      </inkml:traceGroup>
    </inkml:traceGroup>
    <inkml:traceGroup>
      <inkml:annotationXML>
        <emma:emma xmlns:emma="http://www.w3.org/2003/04/emma" version="1.0">
          <emma:interpretation id="{21C155CF-5A88-42EF-9B5B-BD14159333F3}" emma:medium="tactile" emma:mode="ink">
            <msink:context xmlns:msink="http://schemas.microsoft.com/ink/2010/main" type="paragraph" rotatedBoundingBox="8157,7104 15008,7588 14956,8316 8106,7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D7AC2F-566E-4F02-BDC7-A0D4E2AE3FE1}" emma:medium="tactile" emma:mode="ink">
              <msink:context xmlns:msink="http://schemas.microsoft.com/ink/2010/main" type="line" rotatedBoundingBox="8157,7104 15008,7588 14956,8316 8106,7832"/>
            </emma:interpretation>
          </emma:emma>
        </inkml:annotationXML>
        <inkml:traceGroup>
          <inkml:annotationXML>
            <emma:emma xmlns:emma="http://www.w3.org/2003/04/emma" version="1.0">
              <emma:interpretation id="{548CBEA9-FC25-498A-B57F-7215DB14DF2A}" emma:medium="tactile" emma:mode="ink">
                <msink:context xmlns:msink="http://schemas.microsoft.com/ink/2010/main" type="inkWord" rotatedBoundingBox="8155,7131 9946,7257 9906,7816 8116,7689"/>
              </emma:interpretation>
              <emma:one-of disjunction-type="recognition" id="oneOf1">
                <emma:interpretation id="interp5" emma:lang="en-US" emma:confidence="0.5">
                  <emma:literal>000</emma:literal>
                </emma:interpretation>
                <emma:interpretation id="interp6" emma:lang="en-US" emma:confidence="0">
                  <emma:literal>00</emma:literal>
                </emma:interpretation>
                <emma:interpretation id="interp7" emma:lang="en-US" emma:confidence="0">
                  <emma:literal>080</emma:literal>
                </emma:interpretation>
                <emma:interpretation id="interp8" emma:lang="en-US" emma:confidence="0">
                  <emma:literal>0000</emma:literal>
                </emma:interpretation>
                <emma:interpretation id="interp9" emma:lang="en-US" emma:confidence="0">
                  <emma:literal>08</emma:literal>
                </emma:interpretation>
              </emma:one-of>
            </emma:emma>
          </inkml:annotationXML>
          <inkml:trace contextRef="#ctx0" brushRef="#br0" timeOffset="-5002.9578">-1640-342 223 0,'0'0'198'0,"12"-2"-14"16,-12 2-16-16,0 0-5 0,0 0-10 0,0 0-3 0,0 0-3 16,0 0-1-16,6-2-6 0,-6 2-1 0,0 0-1 15,0 0-2-15,0 0-11 0,0 0-3 16,0 0-6-16,0 0-1 0,0 0-8 0,6-1-11 0,-6 1 0 15,0 0-4-15,0 0-2 0,0 0-6 0,0 0-10 16,0 0-9-16,0 0-4 0,0 0-5 0,0 0-5 16,0 0-6-16,0 0-11 0,0 0-5 0,0 0-1 15,0 0-1-15,0 0-5 0,0 0 0 0,0 0-6 0,-6-9-1 16,6 9-5-16,-7-2 3 0,2-1-4 16,5 3-2-16,-9-5 1 0,5 3-2 0,-2 0 3 15,2-1-3-15,-2 0 0 0,1 1-3 0,0-1-2 0,-1 0 5 16,6 3-3-16,-10-3-1 0,3 0-1 0,1 1-2 15,0 2 3-15,0-4-5 0,-1 3 2 0,1-1 2 16,-2 1 1-16,8 1-2 0,-13-4 2 0,7 2-1 16,6 2-5-16,-11-1 2 0,5 0-5 0,6 1 1 15,-11-3 7-15,11 3-7 0,-11-1 1 0,5 1 0 16,6 0-1-16,-11-2-2 0,11 2-3 0,-12 0-2 0,6-1 10 16,6 1-9-16,-13 0 1 0,13 0 0 0,-12 0-2 15,12 0 3-15,-12 0-1 0,6 0 0 16,6 0-3-16,-11 3 2 0,6-3 1 0,5 0 1 0,-12 1 2 15,7 0-1-15,-1 1 1 0,6-2-2 0,-10 2 3 16,4 0-1-16,-1-2 3 0,7 0-1 0,-12 5 1 16,8-2-1-16,-2 1-4 0,0-2 4 0,0 2-1 15,2-3-1-15,-2 3 3 0,-4 1-1 0,4 1 1 16,-1-2-1-16,3 0 4 0,-1-2-4 0,1 1 3 16,-1 1 6-16,1 1-8 0,1-3 0 0,0 2 2 15,0-1-2-15,0 2 1 0,2-2 1 0,-2 2-1 0,1-1 3 16,-1 2-1-16,0-1-1 0,0 0 1 0,3-2 0 15,-2 5 1-15,2-4 3 0,-2 2-2 0,2 0-2 16,0 0 2-16,0 1 2 0,2-2-1 0,-1 2-1 16,0-2 0-16,-1 0 5 0,2 1-5 0,1 0 0 15,-2-1 0-15,1 1 2 0,-1 0-2 0,2 0 3 16,-1-2-3-16,-1 0 2 0,1 1-3 0,-1 0-1 16,2 0 5-16,-1 0-2 0,-1-1 0 0,-1 1 0 0,1 1-4 15,1-2 4-15,-1 0 2 0,-1 3 2 16,0-2-6-16,0-5-1 0,2 8 3 0,-4-2 0 0,4-2-1 15,-2-4-1-15,-2 8 3 0,4-3-3 0,-2-1 1 16,0-4-1-16,0 6 4 0,0-6-2 0,1 5-1 16,-1-5 4-16,2 7 1 0,-2-4 4 0,3 1 10 15,-2 1-1-15,2-1 1 0,0 0-2 0,-1-1-2 16,1 3-1-16,-2-2-3 0,2-2 2 0,-2 3-4 0,2-1 0 16,-3-4-2-16,3 6 2 0,-1-3-2 15,-2-3-1-15,3 5 0 0,-3-1-3 0,3 0-1 0,-3-4 3 16,2 5-6-16,-2-5 2 0,4 6 5 0,-2-4-5 15,-2-2 1-15,1 6 3 0,-1-6-5 0,3 3-2 16,-3-3 4-16,2 4-3 0,-2-4-2 0,0 0 5 16,1 5-3-16,-1-5-1 0,0 0 6 0,5 6-1 15,-5-6-2-15,1 3 7 0,2 0-4 0,-3-3 7 16,4 4-3-16,-4-4 8 0,5 5-1 0,-1-2-5 16,1 0 0-16,-1 0 4 0,0-1-3 0,2 0 2 0,0 0-4 15,-1 1-2-15,0-1 0 0,1-1 5 0,0 2-10 16,-6-3-1-16,11 4 7 0,-6-3-6 15,-5-1 0-15,8 3 3 0,-3 0 1 0,-5-3-12 0,9 1 10 16,-3 1-2-16,-6-2-8 0,8 2-2 0,-5-1-5 16,-3-1-1-16,11 2 0 0,-11-2 0 0,10 1-2 15,-10-1 1-15,10 1-1 0,-4-1 6 0,-6 0-3 16,10 2 3-16,-10-2 0 0,12-2 1 0,-12 2 0 16,10 0 6-16,-10 0-2 0,10-1-2 0,-10 1 4 15,10 0-5-15,-10 0 3 0,8-1 5 0,-8 1-5 16,0 0 3-16,9-2-3 0,-9 2 1 0,0 0 1 0,5-1 1 15,-5 1 1-15,0 0-1 0,0 0-3 0,9 0-2 16,-9 0 7-16,0 0-3 0,0 0 1 0,8-1 1 16,-8 1 2-16,0 0-1 0,8-1 0 0,-8 1 2 15,9-3 0-15,-3 1-2 0,0 0-5 0,-2-1 8 16,4 0-5-16,-3 1-1 0,2-1 3 0,-1 1-1 16,-1-1 3-16,2 1-3 0,-3 0 2 0,2 0 0 15,0 0-1-15,-6 2-2 0,9-4 0 0,-5 1 3 16,-4 3-2-16,8 0-1 0,-8 0 6 0,6-3-4 15,-6 3-1-15,0 0 4 0,5-5-2 0,-5 5-1 0,0 0 2 16,0 0-1-16,5-1-3 0,-5 1 7 0,0 0-5 16,0 0 1-16,6-3-3 0,-6 3 3 0,0 0 1 15,0 0-4-15,6-3 5 0,-6 3-3 0,0 0 0 16,4-2-2-16,-4 2 7 0,0 0-3 0,0 0 1 16,4-4 0-16,-4 4 1 0,0 0 2 0,6-2 0 15,-6 2-6-15,4-3 4 0,-4 3 2 0,4-3-2 16,-4 3 4-16,5-1-2 0,-5 1 3 0,4-3-5 0,-4 3 4 15,5-5-7-15,-5 5 2 0,4-2 8 0,-4 2-4 16,3-4 6-16,-3 4 2 0,0 0 10 0,0 0 1 16,6-5-4-16,-6 5-2 0,0 0 2 0,3-6-6 15,-3 6 15-15,0 0-4 0,3-5-4 0,-3 5-7 16,0 0 5-16,0-5-7 0,0 5 0 0,0-7 3 16,0 7-1-16,0 0-2 0,-2-10-7 0,2 10 4 15,0-7-4-15,0 7-3 0,-1-6 6 0,1 6-6 0,0-8 4 16,0 8-8-16,0-8 5 0,0 2-3 15,0 6 2-15,0-10 1 0,1 4 2 0,1 0-9 16,-1 0 5-16,1 2-8 0,1-2 7 0,-3 1 1 0,3-2-3 16,-2-2 5-16,2 2-3 0,-2 1 4 0,1 0-3 15,1 0-2-15,-3 6-2 0,1-8-1 0,-1 8 5 16,2-5 3-16,-2 5-7 0,3-5 7 0,-3 5-7 16,0 0-5-16,0-8 3 0,0 8 11 0,1-4-9 15,-1 4 4-15,0 0-5 0,0-8-1 0,-1 3-5 16,1 5 2-16,-3-10-3 0,1 6 1 0,-1-2 4 15,3 6 2-15,-3-9-2 0,1 4 1 0,-1 0 6 16,3 5 1-16,-5-8 3 0,2 4 4 0,0 0-6 16,3 4 3-16,-4-8 15 0,4 8 2 0,-3-6-7 0,3 6 0 15,-3-4 5-15,3 4 6 0,0 0-3 0,-3-6-3 16,3 6 4-16,-3-6-8 0,3 6 4 0,0 0-1 16,-3-5-1-16,3 5-2 0,0 0 2 0,0 0-6 15,-3-5-1-15,3 5 2 0,-4-4-7 0,4 4 0 16,0 0-1-16,-6-5-3 0,6 5 6 0,-4-3-5 15,4 3-2-15,-9-5-2 0,4 4-2 0,5 1 5 16,-8-6-3-16,8 6 3 0,-9-2-6 0,9 2 4 0,-5-2-3 16,5 2 4-16,-6-4-3 0,6 4 3 0,0 0-4 15,-8-2-7-15,8 2 14 0,0 0-7 0,-6-5 0 16,6 5 7-16,0 0-5 0,0 0-2 0,0 0 1 16,-5-1 6-16,5 1-8 0,0 0-13 0,0 0-6 15,0 0-22-15,-8-3-17 0,8 3-33 0,0 0-32 16,0 0-38-16,-7-3-34 0,7 3-36 0,0 0-52 15,-9-4-175-15,9 4-551 0,-9-1 151 0</inkml:trace>
          <inkml:trace contextRef="#ctx0" brushRef="#br0" timeOffset="-2962.6328">-1173-393 403 0,'0'0'209'16,"-8"-4"-33"-16,8 4-14 0,0 0-10 0,0 0-10 0,0 0-10 15,0 0-11-15,0 0-5 0,0 0-11 0,0 0-5 16,0 0-9-16,0 0-10 0,0 0-8 0,-7 0-7 15,7 0-10-15,0 0-2 0,0 0-7 0,-12 4-7 16,8-4-5-16,-1 1-1 0,-1-1-4 0,-1 3-6 16,3-1 0-16,-2 0-5 0,0-1-2 0,0 1-2 15,-1-1 1-15,1 2-4 0,1-1-3 0,0 0 2 16,-1-1 0-16,0 2-1 0,2-2 1 0,0 0-2 16,4-1-2-16,-9 3 9 0,6-2-3 0,3-1 3 0,-6 3-5 15,6-3 5-15,-5 1 1 0,5-1-5 0,-4 2-3 16,4-2 3-16,-3 4 3 0,3-4 1 0,-6 5-1 15,5-2-1-15,-2 3-1 0,1-1 2 0,-1 0 1 16,2 2-3-16,-2 4 1 0,-1-3 0 0,2 2-1 16,-1 1-4-16,2-1 0 0,-1-1 0 0,1 2 0 15,-2-1 0-15,3 0 2 0,0-3-2 0,0 1-1 16,0-1-1-16,1-2 2 0,1 0-2 0,-1 0-2 0,-1 1 0 16,2-1 6-16,-1 0 2 0,-1-1-2 15,0-4 0-15,3 10 0 0,-1-8-1 0,-1 3-3 16,2-4-1-16,0 5 1 0,-2-4 1 0,2 4-2 0,2-4 0 15,-1 2 0-15,2 0-4 0,-4-1-7 16,2 1-5-16,0 0-7 0,-4-4-1 0,8 5-1 0,-7-2 2 16,-1-3 2-16,5 4-1 0,-5-4 2 0,4 3 1 15,-4-3 0-15,3 2 3 0,-3-2 1 0,0 0-3 16,4 3 5-16,-4-3-3 0,0 0 6 0,0 0-3 16,3 3-1-16,-3-3 4 0,0 0-3 0,3 4 2 0,-3-4 1 15,0 0 0-15,5 4 1 0,-5-4 3 0,3 3-3 16,-3-3 3-16,4 4 0 0,-4-4 1 0,5 4-2 15,-3-1 1-15,1 1 0 0,1-2-2 0,-4-2 5 16,6 6-2-16,-3-4-1 0,-3-2 1 0,7 4-3 16,-2-2 2-16,0 1 1 0,0 0 0 0,1 0-2 15,0-1 4-15,-2 0 12 0,2 0-2 0,0 1-3 16,0-2-2-16,1 0 1 0,-7-1 0 0,10 3-3 0,-4-2 2 16,-1 1-8-16,-5-2 6 0,11 1-3 0,-5-1 2 15,-6 0-4-15,10 1 3 0,-10-1 1 0,7 2-3 16,-7-2 2-16,0 0-1 0,8 1-3 0,-8-1 6 15,0 0-4-15,0 0 1 0,8 1-1 0,-8-1-2 16,0 0-3-16,0 0-1 0,5 2 6 0,-5-2-1 16,0 0 1-16,0 0-4 0,0 0 3 0,0 0 1 15,7 2-2-15,-7-2 3 0,0 0-1 0,0 0-1 16,0 0 3-16,8 0-2 0,-8 0 4 0,0 0 3 16,0 0-1-16,16-1 1 0,-10 0-2 0,-1-1-1 15,-5 2-8-15,14 0 6 0,-8-2 2 0,0 2 0 0,0-3-3 16,1 2 6-16,-1-1-3 0,0 1-3 0,-6 1-2 15,10-1 3-15,-10 1 1 0,11-2 3 0,-11 2-3 16,6-1 2-16,-6 1-1 0,6-3 0 0,-6 3-4 16,4-3 1-16,-4 3-6 0,4-3 2 0,-4 3 1 15,5-4 1-15,-1-2-2 0,-2 4-6 0,1-2 1 16,-1 0 4-16,-1-1-4 0,2 1 8 0,0 0-2 16,0-1-1-16,0 1 3 0,1 0 1 0,-2-2 4 15,1 1 4-15,-2 2 5 0,2 0 5 0,-1-1 1 0,-2 4 3 16,4-7 2-16,-4 7 1 0,2-4 3 0,-2 4 0 15,3-4-3-15,-3 4-1 0,0-5 3 0,0 5-1 16,0 0 2-16,3-3-5 0,-3 3 3 0,0 0-4 16,2-5-4-16,-2 5-7 0,0 0-3 0,2-7-1 15,-2 7-6-15,1-6 5 0,-1 3-4 0,2-2 4 16,-2-1-1-16,0 6 0 0,0-8 3 0,0 1 7 16,0 7 1-16,-2-9 8 0,1 2 1 0,1 2-2 15,-2 0 5-15,1-1 0 0,0 2-5 0,-2-4-5 16,1 4 3-16,-1-3 5 0,0 2 3 0,-1-1-8 0,2 1 8 15,-2-1-14-15,1 2 2 0,0-2-2 0,-1 1-4 16,-1 0-6-16,1 1-1 0,0-1 4 0,0 1-1 16,-1 1-4-16,-1-2-2 0,2 2 1 0,0-1-3 15,-2 0 2-15,0 2 4 0,0-2-7 0,0 0 4 16,6 4-2-16,-15-7 2 0,7 2 0 0,0 1-1 16,2 0-9-16,2 1 7 0,-2 0 8 0,2-1-8 15,4 4 4-15,-10-4 11 0,10 4 1 0,-7-6 5 16,7 6 6-16,-8-4-4 0,8 4 9 0,-6-2 2 0,6 2 8 15,0 0 1-15,-4-4 10 0,4 4-2 0,-3-3 2 16,3 3 2-16,0 0-1 0,0 0-5 16,-6-3-3-16,6 3-6 0,-4-2-2 0,4 2-5 0,0 0-4 15,-9-4-7-15,5 1 3 0,4 3-12 0,-11-3 8 16,5 2-6-16,6 1-5 0,-16-5 2 0,7 3-2 16,-2-2-6-16,4 4 2 0,0-3 5 0,7 3-4 15,-12-1 1-15,7-1-4 0,5 2 1 0,-10-2-2 16,4 0 0-16,6 2 0 0,-7-2-7 0,7 2 4 0,0 0-1 15,0 0-5-15,-12-2-17 0,12 2-24 0,0 0-30 16,0 0-35-16,-7-1-38 0,7 1-43 0,0 0-54 16,0 0-57-16,0 0-258 0,0 0-671 0,-12 0 183 15</inkml:trace>
          <inkml:trace contextRef="#ctx0" brushRef="#br0" timeOffset="-1267.3113">-2358-324 463 0,'0'0'227'0,"0"0"-29"0,1-4-20 0,-1 4-19 15,0 0-14-15,0 0-13 0,0 0-11 0,0 0-8 16,0 0-8-16,0 0-3 0,2-3-7 0,-2 3-4 16,0 0-7-16,0 0-10 0,0 0-9 0,0 0-7 15,0 0-7-15,0 0-6 0,-5-7-4 0,5 7-7 0,-7-2-1 16,3 0-2-16,-2 0-3 0,0 0-3 16,-1 1-6-16,-4-1-2 0,-3-2 0 0,1 3-3 0,1-2 1 15,1 0-3-15,-3 2-2 0,1 0 0 16,1-1 5-16,1 1-6 0,-2 2 1 0,3-1 2 0,-2 0 0 15,0 2 2-15,0-1 0 0,2 0-3 0,-2 1-3 16,2 2-2-16,0 1 0 0,0-2 2 0,0 3-2 16,1 0 0-16,2 0-1 0,1-2-1 0,0 2 2 15,0-2-4-15,0 6 2 0,0-1 1 0,2-2-1 16,0 4 0-16,-2-2 1 0,3 1-3 0,0 3 0 0,1-4 0 16,-1 1-1-16,0 1-1 0,2 1 0 15,-1 0 13-15,1-1-3 0,0 0-2 0,1 0 3 0,0 0-2 16,0 1-3-16,0-1-2 0,1 0 4 0,-1 1-3 15,1 0 0-15,-1-1-1 0,2 1 0 0,-1-3-1 16,2 2 0-16,-1-1-3 0,1-1 4 0,-2-1 0 16,2-2 1-16,0 0 0 0,0-1 1 0,0 0-2 15,0 0 2-15,6 4-2 0,-5-3 3 0,4-1 1 0,-3-2-2 16,6 2 1-16,-2-3 0 0,2 3-2 16,0-3 3-16,1-1-4 0,1-1 0 0,-1 2 2 0,1-2-1 15,1 0-2-15,-1-2 4 0,0 2 0 0,-1-1-5 16,-1-1 1-16,2 1 0 0,-4-1-3 0,-2 0 2 15,2 1-3-15,-9 1 2 0,12-1-1 0,-12 1 2 16,9-1-2-16,-9 1 0 0,0 0 1 0,8-1 1 16,-8 1 1-16,0 0-3 0,0 0-5 0,9-2 2 15,-9 2 0-15,0 0 3 0,0 0 0 0,0 0-1 16,0 0-1-16,0 0-1 0,0 0 3 0,14 0-4 0,-14 0-1 16,0 0 1-16,0 0 2 0,5 4 2 0,-5-4-3 15,0 0 3-15,6 2 2 0,-6-2-3 16,4 5 0-16,-4-5 1 0,0 0 1 0,10 2-1 0,-10-2 1 15,11 1 6-15,-11-1-1 0,13 0 0 0,-13 0-2 16,13 0 2-16,-1 0 0 0,1-1-3 0,-1 0-5 16,-3 0 0-16,2 1 9 0,-1-3-4 0,-3 1 0 15,-7 2-4-15,14 0 5 0,-14 0 0 0,11-2 1 16,-11 2-1-16,8-1 4 0,-8 1-3 0,0 0 10 16,8-3 5-16,-8 3-2 0,5-1-1 0,-5 1-4 15,6-6-3-15,-6 6 0 0,4-8-4 0,-1 6 0 0,-1-3-6 16,1-2 0-16,1-3 1 0,-1 2 1 15,-1 0-3-15,1 1 1 0,-1 1-1 0,-1 0 6 0,0 1 0 16,4-6 3-16,-2 4 1 0,1-2 9 0,-4 1 2 16,3 2 8-16,-3 0 6 0,0 6 0 0,2-11 9 15,-1 8-3-15,-1 3-6 0,2-7-2 0,-2 7-5 16,0 0-9-16,0-9-3 0,0 9-2 0,0 0 1 16,0-8-11-16,0 8 0 0,0-7 2 0,0 7-5 15,0 0 2-15,-2-7-3 0,2 7 2 0,0 0-9 16,2-9-2-16,-2 9-1 0,1-9-1 0,-1 9 0 0,-1-8 2 15,1 8 9-15,0-8 8 0,0 8 6 0,3-9 7 16,-3 9 11-16,0-8 17 0,0 8 10 0,0-6-3 16,0 6-10-16,-3-8-4 0,3 8-2 0,-5-9-8 15,1 5-5-15,-5-4-6 0,2 1-5 0,-4-1-12 16,0 2-16-16,-2 0-16 0,1 0-9 0,-10-1-20 16,2 0-13-16,0 1-15 0,4 2-21 0,1 1-16 15,3 0-20-15,2 0-11 0,1 2-26 0,3-3-33 0,-1 3-189 16,7 1-481-16,0 0 134 0</inkml:trace>
        </inkml:traceGroup>
        <inkml:traceGroup>
          <inkml:annotationXML>
            <emma:emma xmlns:emma="http://www.w3.org/2003/04/emma" version="1.0">
              <emma:interpretation id="{C0AF0729-022A-478A-9183-19A0129184A9}" emma:medium="tactile" emma:mode="ink">
                <msink:context xmlns:msink="http://schemas.microsoft.com/ink/2010/main" type="inkWord" rotatedBoundingBox="10841,7525 11899,7600 11864,8097 10806,8023"/>
              </emma:interpretation>
              <emma:one-of disjunction-type="recognition" id="oneOf2">
                <emma:interpretation id="interp10" emma:lang="en-US" emma:confidence="0.5">
                  <emma:literal>infer</emma:literal>
                </emma:interpretation>
                <emma:interpretation id="interp11" emma:lang="en-US" emma:confidence="0">
                  <emma:literal>inlier</emma:literal>
                </emma:interpretation>
                <emma:interpretation id="interp12" emma:lang="en-US" emma:confidence="0">
                  <emma:literal>inter</emma:literal>
                </emma:interpretation>
                <emma:interpretation id="interp13" emma:lang="en-US" emma:confidence="0">
                  <emma:literal>iffier</emma:literal>
                </emma:interpretation>
                <emma:interpretation id="interp14" emma:lang="en-US" emma:confidence="0">
                  <emma:literal>infers</emma:literal>
                </emma:interpretation>
              </emma:one-of>
            </emma:emma>
          </inkml:annotationXML>
          <inkml:trace contextRef="#ctx0" brushRef="#br0" timeOffset="-7.81273E6">49 241 230 0,'0'0'529'0,"0"0"-92"0,0 0-35 16,0 0-37-16,0 0-33 0,0 0-34 0,-6 21-32 15,4-14-32-15,0 3-28 0,1 1-23 0,2-2-21 16,-3 1-18-16,2 0-16 0,-2 0-25 0,2-1-38 0,0 0-59 15,0-3-48-15,0 0-40 0,0 0-41 16,0-6-56-16,0 3-93 0,0-3-190 0,0 0-554 16,0 0 153-16</inkml:trace>
          <inkml:trace contextRef="#ctx0" brushRef="#br0" timeOffset="-7.81214E6">163 265 284 0,'0'0'465'0,"0"0"-89"0,0 0-57 0,0 0-48 15,0 0-38-15,0 0-23 0,0 0-28 0,0 0-24 16,0 0-11-16,0 0-16 0,-3 7-18 0,3-7-7 16,0 5-14-16,0-5-10 0,0 7-14 0,0-7-1 15,2 4-5-15,-2-4 1 0,2 4-1 16,-2-4 0-16,0 0 0 0,3 3-5 0,-3-3-5 0,0 0-3 15,0 0-10-15,20-8-8 0,-11 2 5 0,-2-1-1 16,2-1 0-16,0 0-8 0,-2 2 0 0,1 1 19 16,-2-1 7-16,-1 2-1 0,-2 1 9 0,1 0 3 15,0 0-5-15,-2 1-7 0,-2 2 4 0,0 0-4 0,0 0 1 16,12 8-7-16,-7-1 0 0,-3 2-7 0,2 1 1 16,1 7-7-16,-1 0-13 0,0-2-41 0,-2 4-51 15,1-7-44-15,-2 1-50 0,2-4-57 0,0 0-61 16,-1-3-249-16,-1-1-639 0,1-3 175 0</inkml:trace>
          <inkml:trace contextRef="#ctx0" brushRef="#br0" timeOffset="-7.81175E6">410 402 784 0,'0'0'516'0,"0"0"-66"0,0 0-49 0,0 0-48 0,0 0-44 15,0 0-36-15,0 0-29 0,0 0-21 0,0 0-19 16,4-10-14-16,-3 5-20 0,-1-6-18 0,1 0-17 15,-1-6-12-15,0-3-12 0,0-4-13 0,0 1-9 16,0-14-11-16,1-3-10 0,2-1-2 0,-2 2-9 16,1 1 7-16,1 5 4 0,-1 7 3 0,1 4 2 15,-1 3-4-15,1 1-4 0,-1 5 4 0,1 1-7 16,-1 3-6-16,1-1-10 0,1 3-9 0,-2 2 0 16,2 2-6-16,1 0-7 0,-5 3-4 0,9 0-4 15,-9 0-8-15,14 9-27 0,-6-1-42 0,3 7-52 0,-1 3-64 16,-3 2-85-16,-1 3-86 0,-2-3-332 0,-1 2-816 15,-1 0 220-15</inkml:trace>
          <inkml:trace contextRef="#ctx0" brushRef="#br0" timeOffset="-7.81157E6">489 185 4926 0,'-4'-1'309'0,"4"1"-172"0,-6-2-76 15,6 2-26-15,-4-2-15 0,4 2-4 0,0 0-3 0,0 0-4 16,0 0 2-16,0 0-7 0,0 0-33 0,14-3-34 16,-14 3-42-16,7 0-54 0,-7 0-59 0,0 0-70 15,12 1-85-15,-12-1-219 0,6 2-709 0,-6-2 193 16</inkml:trace>
          <inkml:trace contextRef="#ctx0" brushRef="#br0" timeOffset="-7.81116E6">655 222 448 0,'0'0'357'0,"-1"3"-26"0,1-3-14 16,0 0 0-16,0 0 11 0,0 0 8 0,0 0 0 0,0 0-4 15,0 0-17-15,0 0-13 0,0 0-15 0,0 0-19 16,0 0-22-16,0 0-22 0,21-4-20 0,-17 1-19 16,-4 3-18-16,6-4-16 0,-6 4-12 0,6-5-18 15,-2 4-16-15,-4 1-40 0,4-4-44 0,-3 1-50 16,-1 3-49-16,2-4-43 0,-2 4-29 0,-1-6-25 16,1 6-16-16,-4-3-9 0,4 3 1 0,-5-3 15 15,5 3 15-15,-7 0 16 0,7 0 18 0,-9 0 25 16,9 0 26-16,-8 0 26 0,8 0 23 0,-8 3 13 0,4-1 8 15,4-2 21-15,-6 5 7 0,6-5 19 0,-4 5 14 16,4 0 17-16,0-1 7 0,1 3 6 16,1-2 2-16,2 2-1 0,-1 5-5 0,1-4 1 0,1 2-7 15,1-2-3-15,-1 0-9 0,2 0-4 0,-2 2-5 16,0-2-2-16,2-1-27 0,-1 0-47 0,0 0-60 16,-1-1-68-16,0-2-79 0,2-2-87 0,-3 1-213 15,-4-3-642-15,11 0 175 0</inkml:trace>
          <inkml:trace contextRef="#ctx0" brushRef="#br0" timeOffset="-7.81064E6">859 200 528 0,'0'0'323'0,"0"0"-44"0,0 0-38 0,-2-4-33 16,2 4-26-16,0 0-22 0,0 0-21 0,0 0-18 0,0 0-11 16,0 0-10-16,0 0-9 0,0 14-11 0,1-3-4 15,0-3-10-15,1 4-4 0,0-3 5 16,0 0 3-16,0 1 6 0,2 0 3 0,1-1-3 0,0 0-2 16,-1-2 5-16,1 0 0 0,-2-2-1 0,0 0 11 15,0-1-4-15,-1-1 4 0,1-1 4 0,-3-2 3 16,6 3-4-16,-6-3-4 0,5 0-6 0,-5 0-9 15,9-3-6-15,-5 1-10 0,1-1-3 0,-1-2-7 0,1-3-8 16,0-1-9-16,0 0 0 0,-1 0 0 16,-1 2-7-16,2 0-3 0,-1-4 2 0,-2 3-4 15,2 0-6-15,0 2 2 0,-2 2-5 0,1-2 2 0,-1 2-4 16,2 0-5-16,0 0 3 0,1 0-2 0,-1 0-5 16,1 1 1-16,-1 1-8 0,-4 2-26 0,11-5-45 15,-5 5-32-15,-6 0-42 0,9-2-59 0,-9 2-61 16,0 0-253-16,13 1-632 0,-13-1 174 0</inkml:trace>
          <inkml:trace contextRef="#ctx0" brushRef="#br0" timeOffset="-7.81259E6">33 22 335 0,'-3'-5'637'16,"1"1"-129"-16,-3 1-67 0,1 0-47 0,4 3-44 0,-5-4-42 15,5 4-42-15,-5-3-46 0,5 3-72 16,0 0-74-16,0 0-66 0,0 0-73 0,-8 9-79 0,8-5-89 16,0-4-208-16,-2 10-528 0,2-5 143 0</inkml:trace>
        </inkml:traceGroup>
        <inkml:traceGroup>
          <inkml:annotationXML>
            <emma:emma xmlns:emma="http://www.w3.org/2003/04/emma" version="1.0">
              <emma:interpretation id="{B3F63609-D402-48DB-886F-4BC6A9909EBF}" emma:medium="tactile" emma:mode="ink">
                <msink:context xmlns:msink="http://schemas.microsoft.com/ink/2010/main" type="inkWord" rotatedBoundingBox="12203,7556 13170,7624 13135,8124 12168,8056"/>
              </emma:interpretation>
              <emma:one-of disjunction-type="recognition" id="oneOf3">
                <emma:interpretation id="interp15" emma:lang="en-US" emma:confidence="0.5">
                  <emma:literal>depth</emma:literal>
                </emma:interpretation>
                <emma:interpretation id="interp16" emma:lang="en-US" emma:confidence="0">
                  <emma:literal>dipath</emma:literal>
                </emma:interpretation>
                <emma:interpretation id="interp17" emma:lang="en-US" emma:confidence="0">
                  <emma:literal>ape</emma:literal>
                </emma:interpretation>
                <emma:interpretation id="interp18" emma:lang="en-US" emma:confidence="0">
                  <emma:literal>depths</emma:literal>
                </emma:interpretation>
                <emma:interpretation id="interp19" emma:lang="en-US" emma:confidence="0">
                  <emma:literal>apt</emma:literal>
                </emma:interpretation>
              </emma:one-of>
            </emma:emma>
          </inkml:annotationXML>
          <inkml:trace contextRef="#ctx0" brushRef="#br0" timeOffset="-7.81003E6">1411 167 400 0,'-8'3'235'16,"2"0"-11"-16,1 0-16 0,2-1-8 0,-2 1-7 16,1 1-9-16,0-2-4 0,-1 1-11 0,3 2 1 15,-2 0-4-15,0-2-8 0,1 2 0 0,1-1-10 16,-1 6 0-16,1-4-4 0,1 1-7 0,-1-1-4 15,2 0-8-15,2-1-6 0,-1 1-9 0,0-1-2 16,2-2-14-16,0 2 1 0,1-2-12 0,0 0-12 16,1-1-5-16,-5-2-8 0,10 2-5 0,-10-2-11 0,9 0-9 15,-9 0-4-15,11-4-15 0,-8 1-1 16,0 0-13-16,2-4-1 0,-1 0-11 0,0-3-6 0,-2-6-14 16,-1 1 0-16,-1 3-3 0,0-7 8 0,-2 3-2 15,1 0 6-15,-1 2 23 0,0 3 20 16,1 2 6-16,-1-1 26 0,2 3 0 0,-1 1 10 0,0 1 2 15,-1 0 2-15,2 5-6 0,-1-6-5 0,1 6-10 16,-1-6-3-16,1 6-8 0,0 0-5 0,0 0-5 16,0 0-3-16,0 0 4 0,0 0-5 0,0 0-4 15,6 21-3-15,-3-12-3 0,2 7 2 0,-1-2-4 0,3 5-4 16,-1-1 7-16,0 1-8 0,1-1-31 16,1 0-40-16,0 0-34 0,0-3-39 0,-3-2-43 0,1-4-46 15,0 0-65-15,-1-6-251 0,1 0-655 0,1 0 179 16</inkml:trace>
          <inkml:trace contextRef="#ctx0" brushRef="#br0" timeOffset="-7.8097E6">1624 163 364 0,'0'0'397'0,"0"0"-38"16,0 0-27-16,0 0-34 0,0 0-34 0,0 0-22 15,0 0-21-15,0 0-15 0,0 0-17 0,0 0-11 16,0 0-8-16,0 0-13 0,0 0-13 0,0 0-13 16,0 0-9-16,0 0-16 0,0 0-13 0,0 0-24 15,0 0-38-15,0 0-38 0,0 0-22 0,0 0-18 16,0 0-2-16,0 0-4 0,0 0 5 0,0 0 4 16,0 0 5-16,0 0 7 0,-12 5-1 0,12-5 14 15,-6 3 14-15,6-3 17 0,-5 5 14 0,5-5 6 0,-2 6 8 16,0 0 8-16,2-6 8 0,2 10 7 0,0-1-5 15,2 0 3-15,0 0 1 0,2 0-16 0,2-2 0 16,-2 0-5-16,3 1-3 0,-1-1-4 0,3-2-12 16,-2 1-32-16,2-3-37 0,-1 1-54 0,1-4-77 15,1 0-88-15,-1-3-247 0,8-1-615 0,-4-2 169 16</inkml:trace>
          <inkml:trace contextRef="#ctx0" brushRef="#br0" timeOffset="-7.80927E6">1914-17 2965 0,'-11'1'306'0,"11"-1"-180"0,-9 0-70 16,9 0-26-16,0 0-5 0,-9 4 6 0,7-3 0 0,2-1 2 16,-1 9 1-16,-2 1-2 0,1-1 4 15,0 2 16-15,0 8 7 0,-1 0 4 0,1 0 5 16,2 2 6-16,0 0 5 0,-2 0 7 0,4 0-1 15,-1 1 2-15,-1 2-2 0,1-2-3 0,0-1-3 0,2 0-9 16,-2 0-5-16,3-1-5 0,0-2-5 0,0 0-8 16,-1-4-1-16,-1-3-5 0,0-2-4 0,2 0-3 15,-2 0-2-15,1-1-5 0,0-3-10 0,-2 0-9 16,0 0-13-16,2-2-8 0,-3-3-7 0,1 6-16 16,-1-6-14-16,1 5-16 0,-1-5-41 0,0 0-63 15,0 0-31-15,0 0-8 0,-2-17-1 0,-1-2 11 0,2-2 4 16,0-3 1-16,-1-15 14 0,4 11 26 15,0-5 37-15,-3 4 55 0,5 8 47 0,-2 1 42 0,2 3 37 16,-2 0 28-16,1 4 26 0,-1 3 29 0,1 1 21 16,-2 3 18-16,1 0-5 0,-1 1-12 0,1 2-16 15,-2 3-17-15,3-6-10 0,-3 6-2 0,3-3-5 16,-3 3-10-16,0 0-5 0,0 0-12 0,0 0-16 16,9 11-24-16,-7-7-37 0,-3 8-56 0,2 4-57 15,-2 2-66-15,-2-1-71 0,1 1-85 0,-3-4-277 16,2-3-714-16,2-3 193 0</inkml:trace>
          <inkml:trace contextRef="#ctx0" brushRef="#br0" timeOffset="-7.80851E6">2059 116 477 0,'-1'-3'378'0,"1"3"-68"0,0 0-40 15,0 0-40-15,0 0-28 0,9-6-47 0,-4 3-38 16,-5 3-40-16,10-2-22 0,0 0-24 0,-1 0-22 16,0 1-14-16,0-1-7 0,-1-2-1 0,-1 1-2 15,2 0 4-15,-3-1 0 0,1 1 15 0,-2-2 7 16,0 3 23-16,-3-3 16 0,2 2 13 0,0 0 4 15,0-3 5-15,-1 2 11 0,1-5 11 0,0 3 10 16,-1 0 17-16,-2 0 13 0,2 3 22 0,0 0 23 16,-3 3 4-16,2-7-1 0,-2 7-2 0,3-5-5 15,-3 5-14-15,1-4-13 0,-1 4-14 0,0 0-15 16,0 0-16-16,0 0-11 0,0 0-12 0,0 0-5 0,0 14-12 16,-1-3-8-16,-3 7-4 0,1-1-5 0,2 1-8 15,0 1 1-15,-1 2-9 0,4-5-3 0,0 1-6 16,-3-2-3-16,1-5-4 0,1-2-4 0,-1 0-2 15,2-3-6-15,-2 1-1 0,1-2-2 0,-1-4 4 16,2 6 5-16,-2-6 6 0,5 2 9 0,-5-2 9 16,0 0 9-16,14-1 6 0,-14 1 11 0,12-3 12 15,-12 3 8-15,10-6 6 0,-7 5 11 0,-3 1 0 0,9-2-6 16,-9 2-8-16,8-3-11 0,-8 3-8 16,0 0-11-16,10-2-15 0,-10 2-15 0,0 0-23 0,0 0-24 15,11 3-28-15,-11-3-45 0,7 7-68 0,-3-3-58 16,1 4-61-16,0-3-61 0,0-2-87 0,-1 3-240 15,0-3-810-15,-4-3 220 0</inkml:trace>
          <inkml:trace contextRef="#ctx0" brushRef="#br0" timeOffset="-7.80894E6">2081-40 281 0,'-3'-2'671'16,"3"2"-116"-16,0 0-67 0,-2-4-62 0,2 4-58 15,0 0-45-15,0 0-38 0,0 0-30 0,0 0-28 16,-2 19-23-16,4-3-18 0,-2 3-18 0,0 1-19 15,2 0-16-15,-1 1-13 0,2 0-12 0,-2 0-12 16,-1 0-10-16,2-1-13 0,0-1-30 0,-1 0-46 0,2-1-43 16,-2 0-61-16,0-6-52 0,1 0-54 15,-4-4-62-15,4 0-70 0,-2 0-217 0,-2-4-673 0,2-4 182 16</inkml:trace>
        </inkml:traceGroup>
        <inkml:traceGroup>
          <inkml:annotationXML>
            <emma:emma xmlns:emma="http://www.w3.org/2003/04/emma" version="1.0">
              <emma:interpretation id="{7AE37ACF-912D-4DFB-9E9E-C956B8D266CF}" emma:medium="tactile" emma:mode="ink">
                <msink:context xmlns:msink="http://schemas.microsoft.com/ink/2010/main" type="inkWord" rotatedBoundingBox="13443,7582 13917,7615 13891,7985 13417,7951"/>
              </emma:interpretation>
              <emma:one-of disjunction-type="recognition" id="oneOf4">
                <emma:interpretation id="interp20" emma:lang="en-US" emma:confidence="0.5">
                  <emma:literal>for</emma:literal>
                </emma:interpretation>
                <emma:interpretation id="interp21" emma:lang="en-US" emma:confidence="0">
                  <emma:literal>For</emma:literal>
                </emma:interpretation>
                <emma:interpretation id="interp22" emma:lang="en-US" emma:confidence="0">
                  <emma:literal>(or</emma:literal>
                </emma:interpretation>
                <emma:interpretation id="interp23" emma:lang="en-US" emma:confidence="0">
                  <emma:literal>fore</emma:literal>
                </emma:interpretation>
                <emma:interpretation id="interp24" emma:lang="en-US" emma:confidence="0">
                  <emma:literal>fon</emma:literal>
                </emma:interpretation>
              </emma:one-of>
            </emma:emma>
          </inkml:annotationXML>
          <inkml:trace contextRef="#ctx0" brushRef="#br0" timeOffset="-7.80784E6">2619 293 556 0,'0'0'380'0,"0"0"-31"0,0 7-25 15,0-7-20-15,0 0-9 0,0 0-2 0,0 2 4 0,0-2 3 16,0 0 3-16,0 0 1 0,0 0-23 16,0 0-18-16,0 0-20 0,0 0-14 0,0 0-15 0,0 0-14 15,-1-21-18-15,-1 5-15 0,1-2-20 0,-1-1-15 16,0-1-14-16,1-3-12 0,-1 1-13 0,0-2-7 16,1-11-3-16,1 10-3 0,-1 3-3 0,2 3-2 15,-1 3-16-15,3 1-7 0,-2 3-3 0,0 2-6 16,0 1-9-16,1 1-8 0,1 0 4 0,0 2-11 15,0 0-3-15,2 0-25 0,-2 4-16 0,1-2-33 16,1 4-31-16,-5 0-39 0,10-3-49 0,-10 3-48 0,17 7-45 16,-9 1-48-16,4 6-64 0,-4-1-326 0,-2 2-850 15,-2-2 230-15</inkml:trace>
          <inkml:trace contextRef="#ctx0" brushRef="#br0" timeOffset="-7.80765E6">2679 119 403 0,'0'0'740'0,"0"-5"-155"0,0 5-72 0,0 0-47 15,-3-5-51-15,3 5-52 0,0 0-42 0,0 0-40 16,7-5-33-16,-7 5-35 0,7-2-55 0,-7 2-64 16,7-2-75-16,-7 2-92 0,0 0-85 0,0 0-82 15,15 1-86-15,-15-1-224 0,0 0-663 0,8 3 181 16</inkml:trace>
          <inkml:trace contextRef="#ctx0" brushRef="#br0" timeOffset="-7.80723E6">2751 156 218 0,'0'0'377'0,"0"0"-79"0,0 0-45 0,-7 1-43 0,7-1-28 16,-4 3-21-16,4-3-19 0,0 0-13 0,-4 3-7 15,4-3 2-15,-1 5 2 0,-2-1 10 0,3-4 3 16,0 8 11-16,0-3-2 0,0-5 18 0,3 9 5 16,0-5 0-16,0 1-8 0,1-3 1 0,0 1-9 15,1 1-2-15,0-1-8 0,5 2-3 0,-2-3-6 0,-2 0-4 16,0 0-9-16,0-2-3 0,-6 0-8 16,11 2-6-16,-6-2-9 0,-5 0-7 0,0 0-9 0,10-2-11 15,-7-1-33-15,-3 3-32 0,2-3-33 0,-2 3-41 16,0-8-43-16,0 4-38 0,-3 0-27 0,-1 0-21 15,-3-1-32-15,-2 0-22 0,-2 0-27 0,1 1-26 16,0 0-193-16,-2-1-600 0,1 2 165 0</inkml:trace>
          <inkml:trace contextRef="#ctx0" brushRef="#br0" timeOffset="-7.80678E6">2924 175 461 0,'0'0'412'16,"0"0"-65"-16,0 0-47 0,0 0-46 0,0 0-30 0,0 0-32 15,0 0-22-15,0 0-18 0,0 0-21 0,0 0-9 16,-5 10-10-16,5-5-17 0,0-5-11 0,3 10-10 16,-1-1 1-16,-1 2-2 0,2-3 1 0,1-1 6 15,-2 2 2-15,1-4 8 0,0 0 0 0,0-1 10 0,-2 1 7 16,2-2 8-16,-1-1 8 0,0 2 2 15,-2-4 0-15,5 2-1 0,-5-2-3 0,0 0-8 0,0 0-9 16,13-5-10-16,-9 2-7 0,5-4-7 0,-3 0-7 16,1 1-10-16,0-2-4 0,-2-1-8 0,1 2-3 15,0-1-8-15,-1 0-3 0,-1 2-6 0,-1 1-3 16,0 1-8-16,0 1-20 0,-3 3-33 0,4-6-38 16,-4 6-50-16,3-3-62 0,-3 3-37 0,0 0-38 15,11-1-48-15,-11 1-46 0,0 0-199 0,15 3-661 16,-15-3 182-16</inkml:trace>
        </inkml:traceGroup>
        <inkml:traceGroup>
          <inkml:annotationXML>
            <emma:emma xmlns:emma="http://www.w3.org/2003/04/emma" version="1.0">
              <emma:interpretation id="{713D4930-E89F-4759-A051-B9DD6160C5BB}" emma:medium="tactile" emma:mode="ink">
                <msink:context xmlns:msink="http://schemas.microsoft.com/ink/2010/main" type="inkWord" rotatedBoundingBox="14181,7529 15008,7588 14980,7977 14153,7919"/>
              </emma:interpretation>
              <emma:one-of disjunction-type="recognition" id="oneOf5">
                <emma:interpretation id="interp25" emma:lang="en-US" emma:confidence="0.5">
                  <emma:literal>each</emma:literal>
                </emma:interpretation>
                <emma:interpretation id="interp26" emma:lang="en-US" emma:confidence="0">
                  <emma:literal>Each</emma:literal>
                </emma:interpretation>
                <emma:interpretation id="interp27" emma:lang="en-US" emma:confidence="0">
                  <emma:literal>cache</emma:literal>
                </emma:interpretation>
                <emma:interpretation id="interp28" emma:lang="en-US" emma:confidence="0">
                  <emma:literal>cack</emma:literal>
                </emma:interpretation>
                <emma:interpretation id="interp29" emma:lang="en-US" emma:confidence="0">
                  <emma:literal>Zach</emma:literal>
                </emma:interpretation>
              </emma:one-of>
            </emma:emma>
          </inkml:annotationXML>
          <inkml:trace contextRef="#ctx0" brushRef="#br0" timeOffset="-7.8063E6">3330 148 245 0,'0'0'602'0,"0"0"-115"0,0 0-46 15,0 0-47-15,0 0-54 0,0 0-44 0,0 0-35 16,0 0-30-16,0 0-25 0,21-4-22 0,-12 3-20 15,1 1-12-15,-3-1-22 0,3 0-12 0,-2 0-24 16,-1 1-30-16,-7 0-31 0,11-3-25 0,-11 3-36 16,7-1-29-16,-7 1-17 0,5-1-38 0,-5 1-44 15,0 0-32-15,0 0-11 0,0 0-10 0,0 0 9 0,0 0 11 16,-12-10 24-16,12 10 18 0,-9-2 38 0,9 2 38 16,-8-3 38-16,8 3 37 0,-9-1 30 0,9 1 20 15,-7 0 20-15,7 0 9 0,0 0 7 0,0 0-1 16,-10 0 15-16,10 0 12 0,0 0 9 0,-5 4 7 15,5-4 10-15,-2 6-1 0,1-2-4 0,1-4-2 16,1 14-8-16,1-5-9 0,-1-2-9 0,1 2-10 16,2 1-8-16,-1-1-9 0,1 1-7 0,-1-1-9 0,1 2-6 15,2-3-15-15,1 1-29 0,-2 0-44 0,1 0-69 16,0-1-73-16,2-1-79 0,2-6-91 0,-1 3-205 16,2-5-652-16,1 1 177 0</inkml:trace>
          <inkml:trace contextRef="#ctx0" brushRef="#br0" timeOffset="-7.80575E6">3508 145 347 0,'-7'5'212'0,"2"-2"-22"0,-1 1-21 15,2 2-12-15,-1-2-5 0,1-1-10 0,2 2 1 16,-2-2 3-16,4-3 0 0,-2 7-2 0,0-4-2 16,2-3-7-16,-1 7-4 0,1-7-3 0,0 8-9 15,0-8-6-15,4 5-6 0,-2-1-10 0,2-2-3 16,1 0-9-16,-5-2-6 0,12 4-11 0,-6-3-7 16,4-2-5-16,1 2-5 0,-11-1-6 0,15-2-4 0,-9-1-9 15,0 2-2-15,-1-2-3 0,-5 3-3 16,8-5-2-16,-4 2-8 0,-2-1-3 0,1-1-9 15,-2 0 6-15,2 0-1 0,-2 1 8 0,-1 4 5 0,1-8 3 16,-1 5 8-16,0 3-3 0,1-6 2 0,-1 6 0 16,0 0-8-16,2-5-5 0,-2 5-3 0,0 0-2 15,0 0 4-15,0 0-4 0,0 0 8 0,0 0-1 16,0 0 2-16,0 0 2 0,0 0 3 0,10 11-6 16,-5-3 4-16,-1 2-9 0,1-1-2 0,2-1-20 15,-1 2-27-15,1-2-48 0,1 0-55 0,1-1-63 16,1-1-66-16,3-3-198 0,7 1-554 0,0-2 152 0</inkml:trace>
          <inkml:trace contextRef="#ctx0" brushRef="#br0" timeOffset="-7.80545E6">3815 143 592 0,'0'0'344'0,"-9"0"-41"0,9 0-37 0,0 0-29 0,-10 4-22 16,7-1-15-16,3-3-7 0,-7 7-11 0,-1-1-19 16,4 0 2-16,1-2-3 0,0 2-15 0,2 0 1 15,1-6-9-15,-4 9-9 0,3-3-3 0,1-2-12 16,0-4-8-16,2 9-12 0,1-6-10 0,-1 2-5 15,3-2-9-15,0 1-8 0,4-1-8 0,1 0-21 0,0 0-19 16,0-2-35-16,0-1-30 0,3 0-29 16,-3-4-30-16,1 2-35 0,6-5-25 0,-6-2-16 15,-2 2-28-15,6-6-29 0,-3-2-10 0,-4 1-150 0,3-3-481 16,-5-4 134-16</inkml:trace>
          <inkml:trace contextRef="#ctx0" brushRef="#br0" timeOffset="-7.80515E6">3965 69 1906 0,'2'-21'-57'16,"0"5"50"-16,2-3 26 0,-3 2 54 0,-1 1 37 15,1 4 33-15,-1 2 24 0,0 1 29 0,-1 2 5 16,1 1 24-16,0 3-16 0,0 3-16 0,0-7-23 15,0 7-21-15,-1-4-14 0,1 4-20 0,0 0-8 0,0 0-11 16,0 0-12-16,0 0-11 0,-8 20-6 16,4-4-7-16,-1 1-6 0,1 0-7 0,2 0-2 0,0 1-7 15,0-1-3-15,2 0 0 0,0 1-8 16,0-5-2-16,0 4-1 0,0-6-4 0,0-1 0 0,2-1 4 16,-2-4-1-16,2 1 6 0,-2-6-3 0,2 7-2 15,1-3-4-15,-3-4-1 0,6 6-3 0,-6-6-3 16,8 1 1-16,2-4-7 0,0 1-1 0,0 0 1 15,0-2 0-15,1 1-6 0,-1 0 2 0,-3 0-1 16,2 0 0-16,-1 1-2 0,-4 0 0 0,2 1-2 0,-6 1-4 16,7-3-2-16,-7 3-1 0,0 0 5 15,11 3-1-15,-6 0 1 0,-1 1 4 0,1 3 3 0,2 2-2 16,-2 0-1-16,2 0 2 0,-2 1 0 0,4 6-1 16,-4-5-26-16,1-1-61 0,-2-4-65 0,0 1-75 15,0-2-71-15,-2-2-285 0,-2-3-695 0,0 0 189 16</inkml:trace>
        </inkml:traceGroup>
      </inkml:traceGroup>
    </inkml:traceGroup>
    <inkml:traceGroup>
      <inkml:annotationXML>
        <emma:emma xmlns:emma="http://www.w3.org/2003/04/emma" version="1.0">
          <emma:interpretation id="{5385604F-2CF0-4036-8A11-3E12E5DED1DE}" emma:medium="tactile" emma:mode="ink">
            <msink:context xmlns:msink="http://schemas.microsoft.com/ink/2010/main" type="paragraph" rotatedBoundingBox="8930,7732 12456,8011 12393,8815 8867,85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917539-0002-4CAC-B9E5-643F62563810}" emma:medium="tactile" emma:mode="ink">
              <msink:context xmlns:msink="http://schemas.microsoft.com/ink/2010/main" type="inkBullet" rotatedBoundingBox="8925,7804 9571,7855 9532,8345 8886,8294"/>
            </emma:interpretation>
            <emma:one-of disjunction-type="recognition" id="oneOf6">
              <emma:interpretation id="interp30" emma:lang="en-US" emma:confidence="0">
                <emma:literal>↳</emma:literal>
              </emma:interpretation>
            </emma:one-of>
          </emma:emma>
        </inkml:annotationXML>
        <inkml:trace contextRef="#ctx0" brushRef="#br0" timeOffset="1905.8787">-1715 203 308 0,'0'0'275'0,"0"0"-40"16,0 0-28-16,1-5-25 0,-1 5-29 0,0 0-11 0,0 0-17 15,0 0-11-15,0 0-16 0,0 0-10 16,0 0-11-16,-3-7-6 0,3 7-12 0,0 0-3 0,-6-2-5 16,6 2-4-16,-9-3-6 0,9 3 1 0,-11-1-3 15,5 1-2-15,6 0 3 0,-13-2 3 0,5 2 4 16,-3-1 3-16,2 1 4 0,0-1-4 0,9 1 1 15,-16 1-8-15,10-1-1 0,6 0-6 0,-11 1-5 0,5-1-1 16,6 0-2-16,-13 2-1 0,8-1 0 16,5-1-2-16,-10 3-1 0,5-1 1 0,5-2 0 15,-8 5 0-15,4-3-2 0,4-2-2 0,-6 8 1 0,2-6-5 16,1 2 4-16,-2 2-5 0,4-1 0 0,-2-1 0 16,0 2-3-16,1-1 4 0,1 1-2 0,0-1-2 15,-1 2-1-15,2-2 1 0,-1 2 0 0,1-1-3 16,-2 1-2-16,2 3 4 0,0-1 1 0,-1 1-4 15,2-2-3-15,-1-2 3 0,2 4 2 0,-1 0-3 16,-1-4-4-16,0 1-1 0,2 0 0 0,-2-2 1 16,1 0-2-16,0 7 3 0,2-4-2 0,-3-2-1 15,2 1 0-15,-2 0 4 0,0-1-3 0,1 0-3 0,-1-6 2 16,0 10 2-16,0-5-6 0,0 0 3 0,0 2-1 16,0-2-2-16,0-5 2 0,2 11 3 0,-2-8-3 15,0-3 3-15,0 9-3 0,0-9-4 0,1 6 3 16,-1-6-3-16,2 7 6 0,-2-7 0 0,4 6 0 15,-1-2 0-15,-3-4 1 0,5 7 1 0,-3-4-1 16,1 0 2-16,1 2-3 0,-4-5 0 0,7 6-2 0,-2-2-3 16,-2-1 2-16,1 0-1 0,-4-3 6 15,8 7-5-15,-7-5 3 0,3 3 1 0,-4-5-4 0,8 6 0 16,-5-3-1-16,-3-3 2 0,7 6 2 0,-3-5-3 16,1 4 1-16,-1-3 0 0,-4-2-7 0,9 8-2 15,-4-5 0-15,-1 1-1 0,0 0 3 0,2 0 1 16,-1 1-3-16,-1-1 3 0,0 0 0 0,0 0 1 15,-1-1 0-15,2 0-5 0,-1 1 6 0,-1-1 3 16,-3-3-3-16,4 5 3 0,1-1-2 0,-2-1 3 16,-3-3-1-16,4 4-1 0,0-2-1 0,1 1 5 0,-1 0-1 15,2-2-4-15,-6-1 3 0,12 5-3 16,-6-3-2-16,6 0 2 0,1-1-2 0,-1 1 2 16,2-2-2-16,0 1-2 0,1-1-2 0,0-1-2 0,-2-1-2 15,2 1 0-15,-3 0 3 0,1 0 4 0,1-3-3 16,-3 1 2-16,1-1 3 0,-2 1-4 0,-1 1 4 15,-1-1 0-15,-3 0 7 0,-5 3 0 0,9-2 7 16,-9 2-3-16,6-2-3 0,-6 2 5 0,5-2-4 0,-5 2-5 16,0 0 3-16,9-4-3 0,-9 4 4 15,6-3-4-15,-6 3 4 0,0 0 0 0,9-4 6 16,-9 4-5-16,7-3 7 0,-1 0-4 0,-6 3-1 0,10-4 0 16,-4 0 1-16,3 0 1 0,1-1-2 0,-1 1 0 15,-1 0-2-15,-1 0 3 0,2 0-7 0,0 0 1 16,0 1 3-16,-3-1-1 0,0 1-4 0,-6 3 2 15,10-6 5-15,-4 3 4 0,-6 3 2 0,10-4 0 16,-7 1 2-16,-3 3 3 0,8-6-7 0,-8 6 4 16,4-8-1-16,-2 3-7 0,-2 0 3 0,0 5-2 15,0-11 0-15,0 8-2 0,-2-4-5 0,1 2 3 16,-1-2-4-16,-2-3 8 0,1 2-4 0,1 1-4 16,1-3 3-16,-4 2 0 0,-2-3 5 0,3 4 2 0,-1-3-1 15,-1 2 6-15,5 0 1 0,-2 3 14 0,0 0-4 16,-1 1 12-16,4 4-5 0,-5-10 5 0,4 6-9 15,1 4 5-15,-5-8-10 0,2 6 9 0,3 2-2 16,-1-5-2-16,1 5 0 0,0 0-8 0,-5-7-2 16,5 7-1-16,0 0 3 0,-2-5-5 0,2 5 3 15,0 0 1-15,0 0-1 0,-3-4-2 0,3 4-4 16,0 0 2-16,-3-5-4 0,3 5 1 0,-3-5-4 0,3 5 0 16,-5-9-1-16,2 6-2 0,-2-2-1 0,2 1 3 15,-1-2-2-15,-2 3-4 0,-1-6 1 16,-2 3-2-16,0-2 1 0,0 0 2 0,2 1 5 0,-2 1-6 15,0 0-4-15,3-2 5 0,0 4-4 0,0-2 6 16,0 3-2-16,1 0-3 0,0-1-6 0,0 0 1 16,5 4 2-16,-10-6-1 0,7 5 1 0,3 1 0 15,-6-5 3-15,6 5 9 0,-6-3-8 0,6 3 0 0,0 0-3 16,-7-5 2-16,7 5 1 0,0 0-3 16,-5-3 5-16,5 3-4 0,0 0-1 0,0 0 5 0,0 0-6 15,-4-5 1-15,4 5 2 0,0 0-4 16,0 0 5-16,-4-3 2 0,4 3-9 0,0 0 9 0,0 0-1 15,0 0-3-15,0 0 2 0,-6-4 2 0,6 4 0 16,0 0 1-16,-6-3-3 0,6 3-3 0,-8-3 4 16,8 3 0-16,-10-3-2 0,10 3-4 0,-12-1 4 15,0 0 0-15,-1-3-3 0,1 3 6 0,-1 1-6 16,1-2 3-16,-1 1 0 0,1 0 0 0,2-1 3 16,10 2-6-16,-16-1 4 0,7 1 3 0,9 0-4 0,-11-1-5 15,11 1-3-15,0 0 7 0,-17 0 5 16,17 0-10-16,-7-2 2 0,7 2-7 0,0 0-7 0,0 0-12 15,-13 3-8-15,13-3-12 0,-13 3-13 0,7-2-16 16,-4 3-21-16,-2 2-32 0,1-3-39 0,-4 2-56 16,-6-2-243-16,4 1-562 0,3-3 154 0</inkml:trace>
      </inkml:traceGroup>
      <inkml:traceGroup>
        <inkml:annotationXML>
          <emma:emma xmlns:emma="http://www.w3.org/2003/04/emma" version="1.0">
            <emma:interpretation id="{403B4995-FF65-4768-A7CA-4797768A79EE}" emma:medium="tactile" emma:mode="ink">
              <msink:context xmlns:msink="http://schemas.microsoft.com/ink/2010/main" type="line" rotatedBoundingBox="10778,7878 12456,8011 12393,8815 10714,8682"/>
            </emma:interpretation>
          </emma:emma>
        </inkml:annotationXML>
        <inkml:traceGroup>
          <inkml:annotationXML>
            <emma:emma xmlns:emma="http://www.w3.org/2003/04/emma" version="1.0">
              <emma:interpretation id="{62049B24-3EC5-4203-B74B-AA90DF7219D4}" emma:medium="tactile" emma:mode="ink">
                <msink:context xmlns:msink="http://schemas.microsoft.com/ink/2010/main" type="inkWord" rotatedBoundingBox="10778,7878 12456,8011 12393,8815 10714,8682"/>
              </emma:interpretation>
              <emma:one-of disjunction-type="recognition" id="oneOf7">
                <emma:interpretation id="interp31" emma:lang="en-US" emma:confidence="0.5">
                  <emma:literal>Fixed</emma:literal>
                </emma:interpretation>
                <emma:interpretation id="interp32" emma:lang="en-US" emma:confidence="0.5">
                  <emma:literal>pixie l</emma:literal>
                </emma:interpretation>
                <emma:interpretation id="interp33" emma:lang="en-US" emma:confidence="0">
                  <emma:literal>pixie 1</emma:literal>
                </emma:interpretation>
                <emma:interpretation id="interp34" emma:lang="en-US" emma:confidence="0">
                  <emma:literal>pixie ,</emma:literal>
                </emma:interpretation>
                <emma:interpretation id="interp35" emma:lang="en-US" emma:confidence="0">
                  <emma:literal>pixie .</emma:literal>
                </emma:interpretation>
              </emma:one-of>
            </emma:emma>
          </inkml:annotationXML>
          <inkml:trace contextRef="#ctx0" brushRef="#br0" timeOffset="-7.80407E6">663 813 282 0,'0'-19'210'0,"1"1"7"0,-1 2 3 0,0-1 7 16,2 3 0-16,0 2 7 0,0 2 7 0,1 1 3 16,2-1 7-16,1 2 4 0,0-2 6 0,1 3-9 0,1 0-2 15,1-1-8-15,-1 2-9 0,3 2-13 0,-3 0-17 16,0 1-18-16,3 1-18 0,-3 2-10 0,-8 0-12 15,14 1-9-15,-9 1-10 0,0 2-2 0,2 4-16 16,-3 0-8-16,-2 4-18 0,-2 6-21 0,-4-2-41 16,-2 2-44-16,0-2-56 0,-2 4-68 0,0-3-64 15,-2-2-65-15,2 1-76 0,-2-7-278 0,1 0-758 16,3-5 207-16</inkml:trace>
          <inkml:trace contextRef="#ctx0" brushRef="#br0" timeOffset="-7.80424E6">705 681 505 0,'0'0'475'0,"-5"-3"-59"0,5 3-39 0,0 0-26 0,0 0-22 16,-4 10-20-16,4 6-21 0,-3 3-23 0,2 3-23 15,2 1-22-15,1 13-25 0,-2-9-16 0,1-3-20 16,2 12-17-16,0-8-15 0,0-4-16 0,-1 0-10 16,0-1-10-16,-1-2-12 0,0-3-18 0,2 0-31 15,-3-4-43-15,2-5-38 0,-2 0-33 0,1-2-29 0,-1-1-18 16,2-1-17-16,-2-5-33 0,0 0-52 0,0 0-47 15,0 0-24-15,0 0-176 0,0 0-573 0,-12-21 158 16</inkml:trace>
          <inkml:trace contextRef="#ctx0" brushRef="#br0" timeOffset="-7.80376E6">925 647 4335 0,'-7'0'432'0,"7"0"-203"0,0 0-104 0,0 0-22 0,0 0-12 15,-5 1 2-15,5-1-11 0,0 0-14 0,0 0-15 16,0 0-6-16,0 6 0 0,0-6-5 0,1 8-5 16,-1-4-4-16,1 0-6 0,1 2-5 0,-1 3-52 15,1 0-74-15,0 0-78 0,0-2-75 0,-2-1-85 16,0-3-340-16,0-3-821 0,0 7 221 0</inkml:trace>
          <inkml:trace contextRef="#ctx0" brushRef="#br0" timeOffset="-7.80362E6">947 468 4134 0,'-8'-5'369'0,"3"-1"-237"15,-1 3-68-15,0-2-41 0,6 5-7 0,-8-4-21 16,8 4-49-16,-5-2-60 0,5 2-55 0,0 0-78 15,0 0-84-15,0 0-191 0,0 0-627 0,0 0 171 16</inkml:trace>
          <inkml:trace contextRef="#ctx0" brushRef="#br0" timeOffset="-7.80333E6">1084 620 616 0,'0'0'574'0,"0"0"-56"0,0 0-49 0,0 0-50 15,0 0-43-15,0 0-35 0,0 0-31 0,0 0-27 16,0 0-25-16,12 5-14 0,-9-1-24 0,2-1-26 15,6 3-19-15,-3 1-17 0,2-1-18 0,-1 3-13 16,3 3-16-16,-2-2-13 0,2 3-29 0,-2-1-52 16,-4-3-59-16,0 0-74 0,1 1-67 0,-2-2-83 15,0 2-80-15,-1-3-310 0,-3-2-788 0,1-1 212 0</inkml:trace>
          <inkml:trace contextRef="#ctx0" brushRef="#br0" timeOffset="-7.80302E6">1217 573 388 0,'0'0'468'0,"0"0"-75"0,0 0-47 16,0 0-37-16,0 0-25 0,0 0-21 0,-11 18-30 16,2-2-27-16,2 1-14 0,-1 1-21 0,0 0-16 15,1 2-19-15,1-2-9 0,-1 1-12 0,0-1-14 16,2-2-16-16,1-4-14 0,1-1-34 0,2-4-38 16,0 0-39-16,0-1-33 0,-1-1-30 0,2-1-34 15,0-4-52-15,0 0-74 0,0 0-182 0,0 0-534 16,0 0 148-16</inkml:trace>
          <inkml:trace contextRef="#ctx0" brushRef="#br0" timeOffset="-7.80262E6">1387 646 408 0,'0'0'469'0,"0"0"-46"15,0 0-45-15,0 0-49 0,0 0-30 0,0 0-28 16,0 0-28-16,17 0-19 0,-17 0-25 0,0 0-22 16,12-3-19-16,-12 3-17 0,6-2-15 0,-6 2-11 15,0 0-31-15,6-3-39 0,-6 3-42 0,4-3-43 16,-4 3-38-16,0 0-39 0,0 0-33 0,-8-7-30 15,8 7-20-15,-10-5-11 0,0 5 10 0,1-1 14 0,-1 1 27 16,0 2 39-16,-1-1 34 0,1 3 38 0,2-1 37 16,0 0 31-16,-1 2 21 0,3 0 26 0,1-1 18 15,1 2 16-15,0-2 8 0,2 5 16 0,0 0 2 16,2 2 12-16,2-3 4 0,0 3 10 0,6 4-7 16,-1-4-4-16,5 3-1 0,-3-5-6 0,1-2-7 15,-3-1-7-15,3-2-10 0,3 0-3 0,-2-1-18 16,0-2-5-16,7-1-33 0,1-4-41 0,-4 2-55 15,-3-3-66-15,3-1-66 0,-5-3-80 0,2-4-300 16,-5 1-669-16,2-5 182 0</inkml:trace>
          <inkml:trace contextRef="#ctx0" brushRef="#br0" timeOffset="-7.80242E6">1541 361 751 0,'0'0'502'0,"0"0"-35"0,-5 16-13 0,5-4-28 15,0 7-24-15,-1 4-34 0,2 11-28 0,3 1-19 16,-3-8-34-16,1 9-25 0,-2-7-25 0,3-6-32 16,1-1-16-16,-2 1-34 0,-2-1-12 0,3 0-11 15,1 0-12-15,1 0-25 0,-2-4-58 0,2-2-64 0,-1-2-70 16,-1-4-71-16,0-3-69 0,1-1-78 0,-2-3-99 16,-2-3-224-16,0 0-766 0,0 0 208 0</inkml:trace>
          <inkml:trace contextRef="#ctx0" brushRef="#br0" timeOffset="-7.80143E6">-74 484 486 0,'0'0'268'0,"0"0"-27"16,0 0-21-16,0 0-11 0,0 0-8 0,0 0-9 15,0 0-4-15,0 0-3 0,0 0-8 0,0 0 7 16,0 0-7-16,0 0-3 0,0 0-6 0,0 0-4 16,0 0-5-16,0 0-10 0,0 0 3 0,0 0-14 15,22-4-10-15,-11 1-8 0,2 3-7 0,5-3-4 16,2 0-5-16,2 1-8 0,2-2-6 0,-4 1-8 16,4 0-5-16,0 0-6 0,2 0-12 0,-2 1-2 15,3-2-6-15,10 2-6 0,-7-1-4 0,-6 0-2 0,2 1-6 16,0-1-2-16,0 3-3 0,14-3-6 0,-12 0 0 15,-1 2-1-15,-1-1-2 0,0 0-4 0,0-2 1 16,12 1 0-16,-11 1-6 0,-1-1 1 0,-1 1-2 16,-2-1 1-16,1-1 1 0,-1 1 1 0,1-2-4 15,-3 3-3-15,0-1 0 0,2-2-1 0,-4 3 0 16,1 0-1-16,-2-1 0 0,1 1 0 0,0 0-2 16,0 0 2-16,1 1-2 0,-6-3 2 0,0 3-1 0,5 0 0 15,-4-1-3-15,4 2 4 0,-4-1-3 0,-3-1 1 16,0 2-2-16,-1 0 4 0,0-1-1 15,-1 1 0-15,1 0-2 0,-1 0 0 0,-10 0 0 0,13 0 0 16,-7 0 2-16,-6 0 0 0,9 0 8 0,-9 0 4 16,0 0 4-16,10 0 0 0,-10 0 4 0,0 0 1 15,9 0 1-15,-9 0 3 0,0 0-1 0,10 0 0 16,-10 0 1-16,0 0-1 0,11-2-1 0,-11 2 1 16,10-1-1-16,-3-1 1 0,2 2 2 0,1 0 0 15,0-1 0-15,2 1 1 0,-2-2-5 0,1 1-6 16,-2 0 2-16,1 0-4 0,-1 0-1 0,-2 0-1 0,-7 1-1 15,11-1 1-15,-11 1-4 0,9-1-1 16,-9 1 4-16,6-1 6 0,-6 1 1 0,0 0 1 0,0 0-1 16,8-2 0-16,-8 2-18 0,0 0-22 0,0 0-29 15,0 0-41-15,0 0-56 0,0 0-51 0,0 0-63 16,0 0-74-16,0 0-83 0,-23-4-229 0,12 3-775 16,-1-1 210-16</inkml:trace>
        </inkml:traceGroup>
      </inkml:traceGroup>
    </inkml:traceGroup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18:17.64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AA1451C-47D1-4B91-992D-865C8278AB72}" emma:medium="tactile" emma:mode="ink">
          <msink:context xmlns:msink="http://schemas.microsoft.com/ink/2010/main" type="inkDrawing" rotatedBoundingBox="4980,5909 6865,5765 6866,5776 4981,5921" shapeName="Other"/>
        </emma:interpretation>
      </emma:emma>
    </inkml:annotationXML>
    <inkml:trace contextRef="#ctx0" brushRef="#br0">1885 0 379 0,'0'0'226'0,"0"0"-26"0,0 0-28 16,0 0-19-16,0 0-7 0,0 0-5 0,0 0-7 16,0 0-7-16,0 0-5 0,0 0 4 0,0 0-2 15,0 0 0-15,0 0 3 0,0 0-6 0,0 0 3 16,0 0-14-16,0 0-7 0,0 0-2 0,0 0-11 0,-12 1-2 15,12-1-10-15,-13 2-3 0,0-1-8 0,-10 3-5 16,-3-1-8-16,-4-3-9 0,-15 6 0 0,0-2-7 16,-4 3-1-16,-3-3-6 0,-5 2 0 0,0-1-4 15,-44 4-3-15,37-6-4 0,16 1 2 0,-6-1 7 16,3 2 3-16,-2 1-6 0,-2-4 6 0,2 4 8 16,2-3-4-16,-3 1 1 0,0 1 5 0,-1-2 4 15,0 1-1-15,2-1 6 0,0-1-1 0,0 2-2 0,2 1 2 16,0-4-1-16,1 0 0 0,4 3-3 15,2-1-3-15,11 1-1 0,3-4-2 0,2 2-1 0,2 1-3 16,0-1 2-16,3 2-8 0,-1-3 6 0,2 2-4 16,6-1 0-16,5-1-1 0,2 1-2 0,0-2-1 15,0 2 5-15,5-2-1 0,-2 0-7 0,6 0 0 16,-9 0-1-16,9 0-3 0,-6 1 0 0,6-1 2 16,-6 0-2-16,6 0-1 0,0 0 1 0,0 0 1 15,-5 1-3-15,5-1-6 0,0 0-1 0,0 0 3 16,0 0-5-16,-8 0-6 0,8 0-25 0,0 0-30 0,0 0-36 15,0 0-37-15,-4 3-34 0,4-3-36 0,0 0-34 16,0 0-42-16,0 0-32 0,0 0-216 0,0 0-620 16,0 0 170-16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10:18:18.69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94A84BC-E190-4739-BC24-D0E6BB44FB78}" emma:medium="tactile" emma:mode="ink">
          <msink:context xmlns:msink="http://schemas.microsoft.com/ink/2010/main" type="writingRegion" rotatedBoundingBox="2930,4463 5402,5343 5070,6277 2598,5397"/>
        </emma:interpretation>
      </emma:emma>
    </inkml:annotationXML>
    <inkml:traceGroup>
      <inkml:annotationXML>
        <emma:emma xmlns:emma="http://www.w3.org/2003/04/emma" version="1.0">
          <emma:interpretation id="{FE45E878-9D86-4A38-B21D-BE87E9BED728}" emma:medium="tactile" emma:mode="ink">
            <msink:context xmlns:msink="http://schemas.microsoft.com/ink/2010/main" type="paragraph" rotatedBoundingBox="2930,4463 5402,5343 5070,6277 2598,5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E8C008-0D12-4A3E-BDB5-CFB627D91DD7}" emma:medium="tactile" emma:mode="ink">
              <msink:context xmlns:msink="http://schemas.microsoft.com/ink/2010/main" type="line" rotatedBoundingBox="2930,4463 5402,5343 5070,6277 2598,5397"/>
            </emma:interpretation>
          </emma:emma>
        </inkml:annotationXML>
        <inkml:traceGroup>
          <inkml:annotationXML>
            <emma:emma xmlns:emma="http://www.w3.org/2003/04/emma" version="1.0">
              <emma:interpretation id="{B9A658C8-359F-403F-8D45-202B9773AD0C}" emma:medium="tactile" emma:mode="ink">
                <msink:context xmlns:msink="http://schemas.microsoft.com/ink/2010/main" type="inkWord" rotatedBoundingBox="2930,4463 4294,4949 3962,5882 2598,5397"/>
              </emma:interpretation>
              <emma:one-of disjunction-type="recognition" id="oneOf0">
                <emma:interpretation id="interp0" emma:lang="en-US" emma:confidence="0.5">
                  <emma:literal>to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Jo</emma:literal>
                </emma:interpretation>
                <emma:interpretation id="interp3" emma:lang="en-US" emma:confidence="0">
                  <emma:literal>too</emma:literal>
                </emma:interpretation>
                <emma:interpretation id="interp4" emma:lang="en-US" emma:confidence="0">
                  <emma:literal>Too</emma:literal>
                </emma:interpretation>
              </emma:one-of>
            </emma:emma>
          </inkml:annotationXML>
          <inkml:trace contextRef="#ctx0" brushRef="#br0">26 70 466 0,'-6'1'240'15,"0"-1"-19"-15,6 0-19 0,-7 2-17 0,7-2-21 16,0 0-10-16,-8 2-13 0,8-2-5 0,0 0-8 16,0 0-4-16,0 0 15 0,0 0 15 0,0 0 10 15,15 4 5-15,-2-2 9 0,8-1-7 0,9 0 3 16,18-1 2-16,5 0-5 0,3-2-4 0,46-5-5 16,-29-1-2-16,30-3-1 0,-31 7-7 0,-15-1-8 15,44-5-17-15,-37 5-14 0,-14 1-14 0,2 1-4 0,-5 0-14 16,-2 1-8-16,-10 2-9 0,-6 0-7 0,-1-3-9 15,-2 4-1-15,1-1-6 0,-7 2-17 0,-4-1-17 16,-3-2-20-16,-3 2-22 0,-1-1-11 0,-9 0-17 16,12 0-8-16,-12 0 0 0,9 0-11 0,-9 0-5 15,0 0-9-15,0 0-5 0,0 0-12 0,0 0-14 16,10-1-24-16,-10 1-31 0,0 0-30 0,0 0-38 16,0 0-45-16,-7-11-179 0,7 11-569 0,-8-8 155 0</inkml:trace>
          <inkml:trace contextRef="#ctx0" brushRef="#br0" timeOffset="-8366.7221">1287 553 522 0,'0'0'285'0,"0"0"-40"15,0 0-33-15,0 0-27 0,3-4-25 0,-3 4-14 16,0 0-15-16,0 0-19 0,0 0-9 0,0 0-14 16,0 0-8-16,0 0-8 0,0 0-7 0,0 0 5 0,0 0 3 15,0 0 5-15,0 0 5 0,0 0 3 16,0 0 4-16,0 0-1 0,0 0-5 0,0 0 5 0,0 0-6 16,0 0-4-16,0 0 1 0,0 0-7 0,0 0-4 15,0 0 4-15,0 0-5 0,0 0-1 0,0 0 4 16,0 0 1-16,0 0 4 0,0 0 0 0,0 0 8 15,0 0-2-15,0 0 2 0,0 0-4 0,0 0 2 16,0 0-9-16,0 0-14 0,0 0-5 0,-5-7-4 16,5 7-4-16,0 0-5 0,0 0-5 0,-7-3-4 15,7 3-4-15,0 0-3 0,-6-4-3 0,6 4 1 0,-5-1-4 16,5 1-7-16,-10-3 3 0,5-1 1 0,-1 4-4 16,0-2-3-16,6 2-2 0,-11-3 1 0,6 2-4 15,5 1 1-15,-13-2-2 0,7 1 3 0,0-1-3 16,-1 1-3-16,1-1 2 0,0 2 2 0,-1-1-2 15,-3-1-1-15,1 1 1 0,2 0-5 0,0 1 1 16,-1-1-4-16,-3 1 2 0,-1-1-10 0,2 1 7 16,-4 1-5-16,1-1 1 0,1 0-1 0,0 1 5 0,0 1-1 15,0-2 1-15,1 2 0 0,-1-1-2 16,0-1 4-16,-1 0 1 0,0 2 3 0,1-1-6 0,1 1 2 16,-1-2 1-16,2 1 0 0,-1-1 2 0,3 0-5 15,-4 0 2-15,-1 0 4 0,4 0-2 0,1 2-4 16,0-2 6-16,1 0-3 0,7 0-1 0,-15 3 4 15,8-3-1-15,7 0-3 0,-12 0 0 0,5 1-2 16,7-1-1-16,-12 0 2 0,12 0-1 0,-10 1 2 16,2-1-2-16,8 0-4 0,-10 1 8 0,4-1-5 15,6 0 4-15,-12 3-2 0,12-3 2 0,-12 0-1 0,6 0-2 16,6 0-5-16,-15 1 10 0,9-1-2 0,-5 2 0 16,-1-1-2-16,0 0 2 0,0-1-5 15,3 2 0-15,-4-1-1 0,1 0 14 0,2 1-6 16,-2-1-6-16,3 0 4 0,0 1 0 0,2-1-1 0,7-1-1 15,-14 1 3-15,10 1-4 0,4-2 2 0,-10 1-2 16,10-1 2-16,-7 0-2 0,7 0-1 0,-6 1 7 16,6-1-5-16,0 0 2 0,-9 2 6 0,5 0-6 15,4-2-1-15,-7 2 5 0,7-2-2 0,-9 1-1 16,9-1-3-16,-7 3 6 0,2-2-1 0,5-1-7 0,-9 2 4 16,3 0 3-16,2 1-4 0,4-3 7 0,-12 2-5 15,6 0 4-15,6-2-2 0,-8 2 0 0,2 0-2 16,0 0 1-16,6-2-2 0,-8 4 5 0,2-3-2 15,6-1-5-15,-12 3 0 0,12-3 5 0,-9 2-2 16,9-2 0-16,-6 3 4 0,6-3-7 0,0 0 10 16,-9 3-5-16,9-3 3 0,0 0-7 0,-7 2 3 15,7-2-2-15,0 0 3 0,0 0-3 0,-7 3-1 0,7-3 1 16,0 0 0-16,-8 3 3 0,8-3-1 16,0 0 2-16,-5 2-2 0,5-2-3 0,0 0 4 15,-8 2-2-15,8-2 2 0,0 0-3 0,0 0-2 0,-6 5 2 16,6-5 2-16,0 0 1 0,-6 4 3 0,6-4-2 15,-3 3-8-15,3-3 12 0,0 0-9 0,-5 5 2 16,5-5 0-16,-4 2-2 0,4-2 3 0,0 0 1 16,-6 5-4-16,6-5 0 0,0 0 0 0,-3 6 4 15,3-6-3-15,0 0 2 0,-3 4 2 0,3-4-3 16,0 0-6-16,-1 6 7 0,1-6 3 0,0 0-6 0,0 0 1 16,0 7-1-16,0-7 7 0,0 0-5 0,4 5-2 15,-1 0 4-15,1-2 0 0,-4-3 4 0,8 5-6 16,-3-1 3-16,-1-1-3 0,2-2 10 0,0 3-7 15,3-1 1-15,1 2-1 0,1-3-1 0,0 3 0 16,0-2-4-16,0 0 2 0,1 1-4 0,0 0-1 16,-4-3 0-16,4 4-9 0,0-2-5 0,-2 0 2 15,2-1-4-15,-4 0 10 0,1-1-13 0,0 0 3 0,-9-1-3 16,19 6 0-16,-11-5 3 0,1 2-5 16,0-2 2-16,-2 0 3 0,-7-1 5 0,14 3 3 15,-3-2-1-15,0 1 3 0,-4-1 0 0,-7-1-3 0,15 2 9 16,-8-1-2-16,-7-1 0 0,12 1 4 0,-6 0-2 15,-6-1 0-15,15 0 0 0,-15 0-1 0,19 3 4 16,-9-3-7-16,1 1 9 0,-2-1 1 0,-9 0 2 16,16 0-3-16,-4 3 0 0,-4-3-1 0,-8 0 0 0,16 0-2 15,-7 0 5-15,2 0-1 0,-2-2 0 16,-9 2-2-16,15 2-1 0,-15-2 1 0,13 2 3 16,-13-2 4-16,12 0-8 0,-5 0-3 0,-7 0 8 0,11 1-2 15,-11-1 10-15,14 0-7 0,-14 0-6 0,11 0 6 16,-11 0-2-16,11 0-4 0,-11 0 3 0,11 0 0 15,-11 0-2-15,14-1 3 0,-14 1 0 0,13-2 0 16,-13 2 2-16,13 0-6 0,-6-2-2 0,4 1 2 16,-2 1-1-16,-9 0-4 0,16-1 2 0,-8-1 3 15,-8 2-7-15,10-1 3 0,-10 1-2 0,12 0 6 16,-12 0 2-16,10-1-4 0,-10 1 2 0,12-1 4 16,-12 1 1-16,10-1 3 0,-10 1-5 0,0 0-3 0,11 0 1 15,-11 0 2-15,0 0 1 0,8-3 0 0,-8 3-1 16,5-3 0-16,-5 3-1 0,11-2 6 0,-11 2-7 15,10-2 3-15,-10 2-3 0,9-1 1 0,-9 1 0 16,9-3-3-16,-9 3 2 0,10-3 3 0,-10 3-5 16,10-2 2-16,-4 0 2 0,-6 2 2 0,8-1-4 15,-8 1 3-15,11-4 0 0,-11 4 2 0,8-1-5 16,-8 1 1-16,9-3 8 0,-9 3-5 0,8-2-4 16,-8 2 5-16,10-1-2 0,-10 1-3 0,10-5 3 15,-10 5-3-15,8-2 0 0,-8 2 3 0,5-3 1 0,-5 3 5 16,0 0-7-16,9-3 1 0,-9 3-5 0,0 0 5 15,8-2-1-15,-8 2-1 0,0 0 6 0,5-2-8 16,-5 2 2-16,0 0-7 0,0 0 2 0,8-3 3 16,-8 3-2-16,0 0 0 0,7-5 4 0,-7 5-6 15,6-1 1-15,-6 1 6 0,0 0-4 0,7-3 0 16,-7 3 1-16,6-3 2 0,-6 3-2 0,0 0-1 0,10-5-1 16,-6 3 7-16,-4 2-7 0,6-2 4 15,-6 2 4-15,8-3 1 0,-8 3 1 0,0 0-3 16,0 0 1-16,7-3-1 0,-7 3 5 0,0 0 1 0,0 0 5 15,7-3 9-15,-7 3 2 0,0 0-2 16,0 0 4-16,6-3 11 0,-6 3-7 0,0 0 3 0,0 0 1 16,0 0-1-16,0 0-3 0,5-4-1 0,-5 4-9 15,0 0 1-15,0 0-4 0,0 0-1 0,0 0 0 16,1-5-4-16,-1 5 0 0,0 0 0 0,0 0 3 16,1-7-2-16,-1 7 9 0,0 0 4 0,0 0 9 15,0-7 1-15,0 7 9 0,0-5-3 0,0 5-8 16,0 0-1-16,0 0 4 0,-1-7-7 0,1 7-1 0,-1-6 2 15,1 6-1-15,-2-5-8 0,2 5 9 0,-3-4-10 16,-1 0-4-16,1-1 1 0,0 2-2 0,3 3-6 16,-9-8 3-16,5 4-3 0,-4 0 1 0,-1-1-3 15,1-1-8-15,-2 2-16 0,1-2-24 0,0 2-23 16,3 0-21-16,1 0-12 0,-3 2-19 0,2-1-26 16,-4-1-30-16,0 0-31 0,4 3-53 0,-3-3-267 15,-3 2-629-15,3 0 173 0</inkml:trace>
          <inkml:trace contextRef="#ctx0" brushRef="#br0" timeOffset="274.6632">836-126 436 0,'7'5'367'0,"5"-2"-28"0,11 0-8 0,5 0-13 16,17 2-7-16,0 0-14 0,2 2-20 0,3 2-19 0,-6 0-23 15,-1 1-27-15,-9-4-18 0,-8 4-20 0,1-1-19 16,-4 0-21-16,0 1-12 0,-5 2-11 0,-8-1-5 16,-4 0-9-16,-4 2-11 0,-8 7-11 0,-6 2 4 15,-15 12-4-15,-7-1-4 0,-1-2-8 0,-4 0-11 16,2-3-12-16,-1-2 0 0,10-6-21 0,3-5-11 16,2 0-26-16,1-1-28 0,3 0-33 0,1-3-38 15,5-3-54-15,4-1-58 0,5-3-74 0,1-2-242 0,3-2-660 16,0 0 179-16</inkml:trace>
        </inkml:traceGroup>
        <inkml:traceGroup>
          <inkml:annotationXML>
            <emma:emma xmlns:emma="http://www.w3.org/2003/04/emma" version="1.0">
              <emma:interpretation id="{6DCA520B-D72B-4995-9F32-7DC7E5F50A5D}" emma:medium="tactile" emma:mode="ink">
                <msink:context xmlns:msink="http://schemas.microsoft.com/ink/2010/main" type="inkWord" rotatedBoundingBox="4776,5761 5199,5912 5103,6184 4679,6033"/>
              </emma:interpretation>
              <emma:one-of disjunction-type="recognition" id="oneOf1">
                <emma:interpretation id="interp5" emma:lang="en-US" emma:confidence="0.5">
                  <emma:literal>c</emma:literal>
                </emma:interpretation>
                <emma:interpretation id="interp6" emma:lang="en-US" emma:confidence="0">
                  <emma:literal>&lt;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C</emma:literal>
                </emma:interpretation>
                <emma:interpretation id="interp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-779.9918">2238 945 469 0,'-34'13'221'15,"-7"4"-32"-15,2 1-27 0,7-5-11 0,7-1-11 0,0 0-10 16,0 1-13-16,4-1 10 0,3-1-19 0,5-1-5 16,1 1 1-16,5-2 3 0,2 0 3 0,1 0 23 15,2 0 13-15,5-2 18 0,5 2 1 0,2-1 13 16,13 4-6-16,5-2 7 0,20 4-10 0,-3-5-6 0,-10-1-10 15,10 1-14-15,-11-6-14 0,-5 2-15 0,-1-2-11 16,-3 0-18-16,-8-2-17 0,0 4-54 0,-4-4-65 16,-3 2-76-16,-1-1-62 0,-3 2-84 0,-6-4-247 15,0 5-630-15,0-5 174 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8:38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ADA4AB1-5A43-49E8-8FA2-A977367F5068}" emma:medium="tactile" emma:mode="ink">
          <msink:context xmlns:msink="http://schemas.microsoft.com/ink/2010/main" type="writingRegion" rotatedBoundingBox="4667,6701 5812,6848 5710,7644 4565,7497"/>
        </emma:interpretation>
      </emma:emma>
    </inkml:annotationXML>
    <inkml:traceGroup>
      <inkml:annotationXML>
        <emma:emma xmlns:emma="http://www.w3.org/2003/04/emma" version="1.0">
          <emma:interpretation id="{A637B637-3D45-469D-89B3-9101C46C8DF6}" emma:medium="tactile" emma:mode="ink">
            <msink:context xmlns:msink="http://schemas.microsoft.com/ink/2010/main" type="paragraph" rotatedBoundingBox="4667,6701 5812,6848 5710,7644 4565,7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C7ED8B-0FD5-441D-9B91-8E879ED76EF3}" emma:medium="tactile" emma:mode="ink">
              <msink:context xmlns:msink="http://schemas.microsoft.com/ink/2010/main" type="line" rotatedBoundingBox="4667,6701 5812,6848 5710,7644 4565,7497"/>
            </emma:interpretation>
          </emma:emma>
        </inkml:annotationXML>
        <inkml:traceGroup>
          <inkml:annotationXML>
            <emma:emma xmlns:emma="http://www.w3.org/2003/04/emma" version="1.0">
              <emma:interpretation id="{5C1CEB37-AD7A-4707-9408-3820B57B5A38}" emma:medium="tactile" emma:mode="ink">
                <msink:context xmlns:msink="http://schemas.microsoft.com/ink/2010/main" type="inkWord" rotatedBoundingBox="4667,6701 5812,6848 5710,7644 4565,7497"/>
              </emma:interpretation>
              <emma:one-of disjunction-type="recognition" id="oneOf0">
                <emma:interpretation id="interp0" emma:lang="en-US" emma:confidence="0.5">
                  <emma:literal>Engine</emma:literal>
                </emma:interpretation>
                <emma:interpretation id="interp1" emma:lang="en-US" emma:confidence="0.5">
                  <emma:literal>Eng' no</emma:literal>
                </emma:interpretation>
                <emma:interpretation id="interp2" emma:lang="en-US" emma:confidence="0">
                  <emma:literal>engine</emma:literal>
                </emma:interpretation>
                <emma:interpretation id="interp3" emma:lang="en-US" emma:confidence="0">
                  <emma:literal>log' no</emma:literal>
                </emma:interpretation>
                <emma:interpretation id="interp4" emma:lang="en-US" emma:confidence="0">
                  <emma:literal>Erg' no</emma:literal>
                </emma:interpretation>
              </emma:one-of>
            </emma:emma>
          </inkml:annotationXML>
          <inkml:trace contextRef="#ctx0" brushRef="#br0">4161 2207 289 0,'0'0'292'16,"0"0"-34"-16,0 0-17 0,0 0-13 0,-4 1-1 0,4-1 13 15,0 0 3-15,0 0 13 0,0 0-3 16,0 0 10-16,0 0 2 0,0 0-7 0,0 0 0 0,0 0-8 16,0 0-7-16,15 3-9 0,-15-3-11 0,12-3-18 15,-2 2-15-15,0-1-19 0,2-2-15 0,-1 2-17 16,0-1-11-16,1 0-21 0,-2-1-10 0,1 2-4 15,-2-2-12-15,-1 1-11 0,-1 2-14 0,-1-1-16 0,-1 1-22 16,0-2-21-16,-5 3-23 0,6-2-20 0,-3-1-27 16,-3 3-32-16,0 0-22 0,1-7-22 0,-1 7-13 15,-3-5-14-15,0 4-1 0,3 1-2 0,-10-5 4 16,5 5 25-16,-6-1 11 0,1 1 15 0,-2 1 12 16,1-1 8-16,0 5 13 0,-2-4 10 0,2 4 17 0,-1-1 16 15,2 2 16-15,0 0 10 0,1 0 13 0,0 0 8 16,1 3 15-16,1-1 14 0,2 0 11 0,0 1 15 15,0 0 7-15,1 1 10 0,3-2 12 0,1 0 1 16,0 0 4-16,1-1 9 0,0-1 6 0,3 2 1 0,0-1 3 16,1-1-2-16,-1-2-5 0,-1 1-2 0,5 2-9 15,-2-3-7-15,2 1-10 0,1 0-7 0,-1-2-6 16,2 2-8-16,-3-3-6 0,2 2-14 0,-1-2-23 16,-2 0-18-16,-1 1-24 0,-5-3-28 0,8 3-6 15,-8-3-10-15,4 3-8 0,-4-3-3 0,0 0-1 16,-3 7 1-16,-1-3 7 0,0 1 6 0,-1-2 9 15,-1 5 4-15,0-2 6 0,0 1 8 0,-1-1 4 0,2-2 2 16,1 0 9-16,1-1 1 0,0 0 6 0,3-3 12 16,-4 6 7-16,0-3 15 0,4-3 16 0,-3 5 11 15,3-5 14-15,-1 5 8 0,1-5 9 0,0 0 5 16,1 6 1-16,-1-6-6 0,5 6-2 0,0-2-8 16,0-1-2-16,2 2-8 0,4-1-2 0,-3 1-8 15,0-3-12-15,2 2-21 0,-2-4-22 0,-1 3-23 16,-1-2-24-16,-1 1-24 0,-5-2-21 0,12 0-18 0,-12 0-28 15,11 0-29-15,-11 0-25 0,11-6-22 0,-4 2-7 16,4-2 1-16,-4 0 19 0,1 0 29 0,-1 0 32 16,0 0 52-16,-2 1 34 0,0 1 42 0,-2 0 45 15,0 1 36-15,1 1 29 0,-4 2 18 0,4-6 11 16,-1 3 7-16,-3 3-1 0,3-3-10 0,-3 3-5 16,0 0-11-16,4-3 3 0,-4 3-10 0,0 0-5 0,0 0-5 15,0 0-10-15,0 0-8 0,0 0-2 0,-1 12-5 16,1-12-4-16,-3 9-9 0,1 0 7 0,-1-2-11 15,1 0-7-15,1-3 3 0,-1 1-6 0,0-1 3 16,2-4 3-16,-1 7-6 0,1-7 0 0,-2 5-3 16,2-5 11-16,-2 4 10 0,2-4-1 0,0 0-8 15,0 0-5-15,0 0-11 0,0 0-6 0,0 0 2 0,11-21-1 16,-5 12-10-16,3-6 1 0,-1 1 3 0,-1 2-4 16,-2 3 0-16,0 2 3 0,0-1-1 0,-1 4 2 15,-1-2-8-15,-1 3 1 0,1-1 8 0,-3 4-7 16,4-3-12-16,-4 3 0 0,0 0-2 0,0 0 1 0,8 0-6 31,-8 0 2-31,0 0-1 0,11 8 5 0,-6-4-5 16,-1-1 5-16,4 2-4 0,-1 0 3 0,1 0 0 15,0-1 0-15,1 0-2 0,0 0 0 0,1-1-3 16,0-1 2-16,0 1-11 0,1-2-2 0,0-1-10 0,1 0-8 16,0-3-16-16,1 2-3 0,-3-2-10 0,1 0-18 15,1 0-7-15,-4-3-13 0,-2 2-2 0,1 0-10 16,-4-1 3-16,2 2 8 0,-5 3 22 0,7-7 21 0,-5 4 6 15,3-2 7-15,-3 2 7 0,-2 3 13 16,1-7 6-16,-1 7 15 0,2-4 11 0,-2 4 2 16,0 0 4-16,-1-5-6 0,1 5 10 0,0 0 9 0,0 0-5 15,0 0 11-15,0 0 6 0,0 0-3 0,0 0 3 16,0 0-1-16,0 0 1 0,0 0 1 0,0 0-3 16,-19 7 6-16,15-4-4 0,4-3 3 0,-3 6-2 15,1-3-1-15,2-3-5 0,-2 5 6 0,2-5-1 16,0 4-1-16,0-4-3 0,0 0 0 0,0 7-3 15,0-7-17-15,0 0-15 0,1 5-12 0,-1-5-19 16,0 0-18-16,4 4-24 0,-4-4-19 0,0 0-9 0,0 0-10 16,6 2 1-16,-6-2 10 0,0 0 20 0,0 0 24 15,0 0 37-15,0 0 50 0,15-8 39 0,-12 7 36 16,-3 1 38-16,5-5 34 0,-3 1 31 0,-2 4 27 16,0 0 16-16,5-4 14 0,-5 4 4 0,4-4 0 0,-4 4-6 15,0 0-15-15,3-2-14 0,-3 2-17 16,0 0-8-16,0 0-3 0,0 0 0 0,0 0 3 15,5 16-5-15,-4 6-13 0,2 14-3 0,-3 4-5 0,1 3-10 16,-2 33-8-16,1-26-7 0,-3-9-16 0,2-1-16 16,-2 0-3-16,-1 0-12 0,-1-4-8 0,2-9-9 15,-2-4-9-15,1-2-4 0,0-3-6 0,-1 0 1 16,1-5-11-16,2-1-2 0,0-6 2 0,0 1-6 0,1-2-3 16,-2 0-3-16,1-2-13 0,2-3-29 0,-7 0-50 15,7 0-46-15,-12-8-47 0,2-6-60 0,3-3-47 0,-3-7-56 16,-3-10-59-16,5-5-374 0,1 0-898 0,4 4 241 0</inkml:trace>
          <inkml:trace contextRef="#ctx0" brushRef="#br0" timeOffset="335.2192">4823 2310 277 0,'-3'6'490'0,"3"-6"-76"0,-1 7-26 0,0-3-35 0,1 0-27 16,-2 2-31-16,2-6-27 0,0 8-33 0,0-3-25 0,0 0-22 15,0 0-17-15,0-5-26 0,0 9-12 0,0-5-42 16,0-1-62-16,0-3-64 0,0 9-76 0,0-9-77 16,0 6-83-16,0-6-194 0,0 0-554 0,0 0 151 15</inkml:trace>
          <inkml:trace contextRef="#ctx0" brushRef="#br0" timeOffset="1353.5798">5192 2398 384 0,'0'0'493'15,"0"0"-56"-15,-2-2-44 0,2 2-33 0,0 0-32 16,0 0-32-16,-2-2-23 0,2 2-23 0,0 0-24 16,0 0-20-16,-1-4-17 0,1 4-18 0,0 0-18 15,0 0-15-15,0 0-16 0,0 0-9 0,0 0-13 0,0 0-10 16,3-8-16-16,-3 8-25 0,0 0-24 0,-2-3-21 16,2 3-24-16,0 0-28 0,-3-9-16 0,0 7-9 15,0-2-10-15,0 1 10 0,0 0 2 0,0 1 9 16,-1 0 5-16,4 2 5 0,-6-3 3 0,2 0 14 15,4 3 6-15,-7-2 12 0,7 2 8 0,-5-1 12 16,5 1 5-16,0 0 21 0,0 0 17 0,-9 3 20 0,9-3 21 16,-3 5 21-16,3-5 14 0,3 7 10 0,-1-4 10 15,1 1 8-15,4 3-1 0,2-1 7 0,0-2-2 16,0 2-7-16,2-2-16 0,-1-1-10 0,2-2-16 0,1 2-20 16,-1-1-51-16,-2-2-70 0,1-2-99 15,-2-1-124-15,0-1-175 0,-3 1-291 0,-2-3-868 0,-2 2 234 16</inkml:trace>
          <inkml:trace contextRef="#ctx0" brushRef="#br0" timeOffset="949.5952">4913 2345 426 0,'-1'6'253'0,"-1"-2"-31"15,2 2-27-15,-1 2-17 0,1 3-21 0,0 0-13 16,-1-2-4-16,2 1-9 0,-1-3-9 0,0 0 1 0,0-2-1 16,1 1 3-16,-1 0 8 0,0-2 10 0,0-4 11 15,2 7 9-15,-2-4 9 0,0-3 15 0,1 4 5 16,-1-4-9-16,0 0-8 0,6 1-17 0,-6-1-14 16,0 0-3-16,15-9-15 0,-7 2-8 0,-1-2-4 15,6-4 1-15,0-1-7 0,-3 0 8 0,-1 4-8 0,-4 1-2 16,0 2 0-16,-1 2 2 0,0 0-4 0,0 2-12 15,-2-1-2-15,1 3-16 0,-3 1-13 0,2-6-22 16,-1 6-13-16,-1 0-9 0,0 0-4 0,0 0-1 16,0 0-22-16,8 9-28 0,-7-5-34 0,2 5-30 0,-1 3-32 15,3 4-27-15,0-4-22 0,-1 0-31 16,0-2-34-16,2 7-35 0,-1-6-50 0,-1-3-239 0,4-1-682 16,-5-3 186-16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08:32.43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8D1B521-3376-458F-9FB8-C8C22F8C3705}" emma:medium="tactile" emma:mode="ink">
          <msink:context xmlns:msink="http://schemas.microsoft.com/ink/2010/main" type="writingRegion" rotatedBoundingBox="4593,6099 5903,6192 5860,6796 4551,6703"/>
        </emma:interpretation>
      </emma:emma>
    </inkml:annotationXML>
    <inkml:traceGroup>
      <inkml:annotationXML>
        <emma:emma xmlns:emma="http://www.w3.org/2003/04/emma" version="1.0">
          <emma:interpretation id="{35E1F67E-C834-466B-8378-4E1A8423A1F5}" emma:medium="tactile" emma:mode="ink">
            <msink:context xmlns:msink="http://schemas.microsoft.com/ink/2010/main" type="paragraph" rotatedBoundingBox="4593,6099 5903,6192 5860,6796 4551,67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F2BBE0-6B2D-473F-B4B0-BB56B43990B3}" emma:medium="tactile" emma:mode="ink">
              <msink:context xmlns:msink="http://schemas.microsoft.com/ink/2010/main" type="line" rotatedBoundingBox="4593,6099 5903,6192 5860,6796 4551,6703"/>
            </emma:interpretation>
          </emma:emma>
        </inkml:annotationXML>
        <inkml:traceGroup>
          <inkml:annotationXML>
            <emma:emma xmlns:emma="http://www.w3.org/2003/04/emma" version="1.0">
              <emma:interpretation id="{BABBA4C6-E358-4EBD-A8BB-1CB5DEECAE27}" emma:medium="tactile" emma:mode="ink">
                <msink:context xmlns:msink="http://schemas.microsoft.com/ink/2010/main" type="inkWord" rotatedBoundingBox="4593,6099 5903,6192 5860,6796 4551,6703"/>
              </emma:interpretation>
              <emma:one-of disjunction-type="recognition" id="oneOf0">
                <emma:interpretation id="interp0" emma:lang="en-US" emma:confidence="0.5">
                  <emma:literal>Learning</emma:literal>
                </emma:interpretation>
                <emma:interpretation id="interp1" emma:lang="en-US" emma:confidence="0">
                  <emma:literal>learning</emma:literal>
                </emma:interpretation>
                <emma:interpretation id="interp2" emma:lang="en-US" emma:confidence="0">
                  <emma:literal>Leavening</emma:literal>
                </emma:interpretation>
                <emma:interpretation id="interp3" emma:lang="en-US" emma:confidence="0">
                  <emma:literal>(earning</emma:literal>
                </emma:interpretation>
                <emma:interpretation id="interp4" emma:lang="en-US" emma:confidence="0">
                  <emma:literal>leavening</emma:literal>
                </emma:interpretation>
              </emma:one-of>
            </emma:emma>
          </inkml:annotationXML>
          <inkml:trace contextRef="#ctx0" brushRef="#br0">4141 1559 516 0,'0'0'353'16,"0"0"-40"-16,0 0-25 0,1-5-23 0,-1 5-19 16,0 0-23-16,0 0-11 0,0 0-20 0,0 0-19 15,0 0-20-15,0 0-11 0,0 0-11 0,0 0-16 16,-10 17 1-16,1-1-12 0,-1 2-10 0,2 1-12 16,-1 1-13-16,1-2 0 0,2 2-4 0,0-2-8 0,2-1-9 15,-2-1 2-15,4-3-11 0,0-2 0 0,1-1 19 16,1-1 19-16,0-2 25 0,1-1 19 0,-1 0 14 15,2-1 11-15,1-1 8 0,1 0 8 0,5 2-4 16,-1 0 4-16,1-1 0 0,1 0-5 0,0-1-3 16,2 0-10-16,7 1-18 0,-5-1-1 0,-1-2-17 15,-2-1-11-15,-1 1-11 0,-3-1-10 0,1-1-22 0,-1 2-52 16,-2-2-70-16,-5 0-79 0,8 2-84 0,-8-2-86 0,0 0-114 16,0 0-333-16,0 0-918 0,0 0 247 15</inkml:trace>
          <inkml:trace contextRef="#ctx0" brushRef="#br0" timeOffset="686.0507">4236 1771 295 0,'0'0'380'15,"0"0"-49"-15,0 0-25 0,0 0-22 0,4-7-8 0,-4 7-11 0,0 0-13 16,3-3-14-16,-3 3-8 0,3-2-15 0,-3 2-8 15,4-4-14-15,-4 4-15 0,5-2-12 16,-5 2-20-16,6-2-12 0,-2 0-15 0,-4 2-12 0,9-3-9 0,-5 1-14 16,1 1-8-16,-5 1-4 0,6-4-4 0,-2 4-10 15,-4 0-5-15,8-5-7 0,-8 5-2 0,6-1-4 16,-6 1-3-16,5-2-5 0,-5 2-10 0,3-3-20 16,-3 3-14-16,3-8-11 0,-3 5-12 0,0-2-22 0,0-1-1 15,-1 2-11-15,0 0-2 0,0-1-2 0,-1 1 3 16,0 1 1-16,-2-2 4 0,0 2 7 0,1 1 5 15,-1 0 3-15,4 2 10 0,-10-2-4 0,5 1 1 16,5 1 12-16,-10 1 2 0,10-1 6 0,-9 2 6 0,6 0 12 16,-1 0 12-16,0 2 3 0,0 1 20 15,2-2 8-15,0 3 21 0,1-1 10 0,0 4 10 16,1 1 9-16,0 1 3 0,2-2 0 0,2 0-1 0,1 1 2 16,0-1-4-16,2 0-5 0,-1-2-8 15,3 3-7-15,-1-4-5 0,1 2-8 0,1-2-8 0,0-2-23 16,0 2-37-16,-1-2-44 0,1 1-55 0,-2-3-60 15,-1 1-52-15,-2-2-75 0,1-1-310 0,-6 0-730 16,11-3 197-16</inkml:trace>
          <inkml:trace contextRef="#ctx0" brushRef="#br0" timeOffset="1295.9694">4504 1729 450 0,'0'0'233'0,"-3"3"-33"0,3-3-29 0,0 0-22 0,0 0-16 0,0 0-17 16,0 0-13-16,-6 2-11 0,6-2-10 0,-5 2-8 15,5-2-5-15,-6 3 4 0,1 0 0 0,1-2 3 0,4-1-2 16,-8 4 0-16,4-2-4 0,0 1-1 16,0-2-2-16,-1 1 0 0,5-2-5 0,-6 5-2 15,2-3-2-15,2 0-4 0,2-2 0 0,-5 4 2 0,5-4 8 16,-3 4 1-16,3-4 7 0,-1 4 2 0,1-4 3 15,-1 4 3-15,1-4-3 0,1 5 0 0,0-1-6 0,2 1-1 32,-2-2-7-32,1 0-6 0,2 2-7 0,-1-3 1 15,-1 1-7-15,-2-3-6 0,5 4 1 0,-1-2-5 0,-1 0-2 16,0 0-3-16,-3-2 7 0,5 4-13 0,-5-4-6 16,3 2-2-16,-3-2-5 0,0 0-3 0,6 1-9 15,-6-1-4-15,0 0-11 0,0 0 1 0,0 0-23 16,7-7-8-16,-6 1-1 0,2-2-10 0,-2-1 8 15,-1 0 2-15,1 0 8 0,1 0 14 0,-2 2 11 16,1 1 11-16,-1 2 15 0,1 0 1 0,-1 4 9 16,1-6-2-16,-1 3 2 0,0 3-3 0,2-4-2 0,-2 4-4 15,0 0 12-15,0 0 10 0,0 0 19 0,0 0-12 16,0 0 5-16,0 0-7 0,9 11 4 0,-7-5-3 16,2 1 2-16,0 2-6 0,-1-1-4 0,2 0-1 15,0 2-6-15,1-3-3 0,0 1 2 0,0 0-4 0,1-1-1 16,1-2-6-16,0 0-36 0,0-1-47 0,2-1-38 0,-2-1-56 0,-1-2-70 15,1-1-75-15,1-2-171 0,1-1-576 0,-4 0 158 16</inkml:trace>
          <inkml:trace contextRef="#ctx0" brushRef="#br0" timeOffset="1935.5178">4620 1723 292 0,'0'0'354'0,"0"0"-47"0,0 0-28 0,0 0-24 0,0 0-29 16,0 0-21-16,0 0-18 0,0 0-18 0,0 0-17 15,0 0 0-15,0 0-4 0,0 0-15 0,0 0-7 16,0 0-8-16,0 0-5 0,3 15-10 0,-1-11-7 16,0 1-10-16,0 5-1 0,1-1-3 0,-1-1-9 0,2 1 6 15,-3-3-1-15,2 0 6 0,-1-1 7 16,0 0 8-16,-1-2 5 0,2 1 6 0,-3-4 7 0,3 4 1 15,-3-4 2-15,3 4 1 0,-3-4 0 0,3 2-5 32,-3-2-1-32,0 0-17 0,0 0-9 0,0 0-8 0,9-2-10 15,-9 2-6-15,0 0-6 0,7-4-8 16,-4 1-5-16,-1 0-7 0,-2 3-3 0,5-5-4 0,-2 2-6 16,-3 3-9-16,2-5-7 0,-2 5-1 0,5-5-6 15,-3 3-3-15,0-1-7 0,-1-1-8 0,-1 4-12 16,4-6-15-16,-1 2-23 0,-3 4-30 0,5-5-23 0,-1 1-30 15,-1 2-34-15,1 0-28 0,0-2-36 16,-4 4-44-16,7-4-44 0,-3 1-238 0,-4 3-686 0,7-3 188 16</inkml:trace>
          <inkml:trace contextRef="#ctx0" brushRef="#br0" timeOffset="2267.544">4838 1733 238 0,'0'0'389'16,"0"0"-56"-16,0 0-48 0,0 0-27 0,0 0-24 0,0 0-19 15,0 0-17-15,-5 11-16 0,5-6-13 0,0 0-14 0,0 1-13 16,0-2-28-16,0 2-4 0,1-2-19 16,-1 1-4-16,0 0 0 0,-1 1-42 0,1-1-49 0,0-1-64 15,0-4-64-15,1 6-83 0,-1-6-178 0,0 0-473 31,0 0 132-31</inkml:trace>
          <inkml:trace contextRef="#ctx0" brushRef="#br0" timeOffset="3322.4344">5017 1614 585 0,'-5'-8'516'0,"1"6"-92"0,2-1-61 0,-1-1-53 0,3 4-84 0,-1-3-113 0,1 3-118 16,0 0-127-16,0 0-189 0,0 0-382 0,0 0 106 15</inkml:trace>
          <inkml:trace contextRef="#ctx0" brushRef="#br0" timeOffset="3197.8819">5011 1673 453 0,'0'0'442'0,"0"9"-47"0,0-9-32 0,2 8-39 0,-1-2-33 16,2-2-27-16,-2 1-28 0,3 4-29 0,0-4-21 15,-2 4-21-15,1-3-21 0,-1-1-33 0,2 1-74 16,-3-2-56-16,1 1-70 0,-1 1-76 0,0-3-90 0,-1-3-164 16,-1 8-501-16,1-8 138 0</inkml:trace>
          <inkml:trace contextRef="#ctx0" brushRef="#br0" timeOffset="3018.2435">4833 1738 396 0,'1'4'194'0,"-1"-4"-8"0,3 4-6 0,-3-1-5 0,1 2-4 0,-1-5-5 15,1 7-11-15,2-2-9 0,-2-1-6 0,0-1-7 32,0 3-11-32,-1-2-9 0,3 0-7 0,-3-1-5 15,0-3-8-15,2 6-8 0,-2-6-1 0,2 4-9 0,-2-4 11 16,1 4-8-16,-1-4 2 0,1 3-3 0,-1-3 1 15,0 0 4-15,1 5-6 0,-1-5 1 0,0 0-9 0,0 0 0 16,0 0 2-16,0 0-8 0,0 0-5 0,0 0-6 16,0 0-9-16,0 0 1 0,0 0-7 0,0 0-5 0,0 0-4 15,12-11-14-15,-11 7-1 0,0 1-2 0,1-3-15 16,1-3 3-16,0 2-2 0,-1 2 0 0,0-1-3 16,0-2 2-16,1 1 4 0,-1 1 3 0,2-2-5 15,-3 2 4-15,2 1 3 0,-1 1 9 0,1 1 6 16,-3 3 4-16,1-5 1 0,-1 5 4 0,3-5 2 0,-3 5 19 15,0 0 11-15,0 0 6 0,0 0 7 0,0 0 0 16,8 10 2-16,-6-6-3 0,1 1-11 0,1 0-3 16,-1 5-4-16,1-2-6 0,-1 1-4 0,1 2-5 15,-2-3-3-15,1 0-9 0,0 1-22 0,0-3-49 0,1-1-54 16,-2 1-68-16,-1-4-63 0,2 2-67 16,-3-4-276-16,0 0-684 0,0 0 186 0</inkml:trace>
          <inkml:trace contextRef="#ctx0" brushRef="#br0" timeOffset="4218.0997">5098 1705 393 0,'-1'5'403'0,"1"-5"-54"16,0 0-41-16,0 0-43 0,1 9-33 0,0-4-24 0,1-1-26 15,-1 1-22-15,0 0-15 0,0-1-8 0,1 1-23 16,-1 0-7-16,1-1-17 0,0 1-9 0,-2-5-10 16,1 7-7-16,-1-7-3 0,1 6-4 0,-1-6 4 15,3 5 9-15,-3-5 7 0,0 0 11 0,1 4-1 16,-1-4-7-16,0 0-10 0,0 0-5 0,0 0-6 15,0 0-18-15,0 0-9 0,16-10-19 0,-9 4-14 0,2-1-11 16,1-7-13-16,-2 1 5 0,-1 5 6 0,0 0 3 16,-3 1-2-16,1 1 6 0,-3 2-2 0,2 0 0 15,-2 1 1-15,1 0-5 0,-3 3-6 0,4-2-3 16,-4 2 6-16,0 0-7 0,0 0 4 0,11 8 3 16,-7-5-1-16,-2 1 3 0,2 4 1 0,1-1-2 15,-2-1 7-15,2 2-3 0,-2-1 3 0,1-3 8 0,0 2-9 0,-1-2 3 16,-1-1 3-16,2 1-4 0,0-2 8 0,-4-2-8 15,8 4 0-15,-8-4-8 0,9 1-10 0,-9-1-12 16,10-1-14-16,-5-2-15 0,-1 1-17 0,2 0-20 16,-1-1-3-16,-5 3-1 0,7-7-4 0,-3 5 1 15,0-1 2-15,-1-1 5 0,-3 4 9 0,5-6 8 0,-4 4 3 16,-1 2 13-16,1-6 5 0,-1 6 9 0,1-6 11 16,-1 6 2-16,2-3 4 0,-2 3 17 0,-2-6-8 15,2 6 5-15,0 0 7 0,-1-6 3 0,1 6 5 16,-2-4 5-16,2 4 5 0,0 0 4 0,-4-2 1 15,4 2 1-15,0 0 5 0,0 0-3 0,-6-1 5 16,6 1-4-16,0 0 8 0,0 0 3 0,0 0 2 16,-8 5 2-16,8-5 2 0,-3 5 3 0,3-5 2 0,-2 3 0 15,2-3-2-15,0 6 4 0,0-6 1 16,0 3 7-16,0-3-2 0,0 0-2 0,2 5-2 0,-2-5-6 16,0 0-12-16,5 2-9 0,-5-2-16 0,0 0-13 15,0 0-12-15,11 1-9 0,-11-1 7 0,7-3 4 16,-7 3 10-16,8-5 6 0,-5 3 15 0,1-1 16 0,-1-1 18 15,1 1 19-15,0-1 25 0,-4 4 33 16,4-6 24-16,-2 4 23 0,-2 2 18 0,4-6 5 0,-4 6 6 16,3-1-9-16,-3 1-13 0,0 0-12 0,0 0-3 15,0 0 2-15,0 0-1 0,6 23-3 0,-7-1-2 16,-2 16-2-16,1 0-4 0,-1 2-9 0,-3-1-1 16,2 3-11-16,-2-1-10 0,-1-3-10 0,3-2-22 15,-1-8-2-15,0-8 0 0,1 3-15 0,0-5 2 16,-2-1-7-16,2 0-4 0,-1-6 4 0,1-2-5 15,1 0 2-15,-1-3-7 0,0-2 3 0,-1 1-11 0,1-3 5 16,-1 1-6-16,0-1-22 0,-5-2-39 0,1-3-55 16,-3-1-60-16,3-2-72 0,-4-5-57 0,-3-2-75 15,4-2-89-15,1 0-255 0,2 1-825 0,2 1 223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16:14.09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B57B046-87F9-43B2-9C66-203F90CB5F81}" emma:medium="tactile" emma:mode="ink">
          <msink:context xmlns:msink="http://schemas.microsoft.com/ink/2010/main" type="inkDrawing" rotatedBoundingBox="3863,8678 7321,8469 7326,8541 3868,8750" shapeName="Other"/>
        </emma:interpretation>
      </emma:emma>
    </inkml:annotationXML>
    <inkml:trace contextRef="#ctx0" brushRef="#br0">0 269 372 0,'0'0'316'0,"0"0"-33"15,0 0-20-15,0 0-20 0,0 0-19 0,0 0-10 16,0 0-8-16,0 0-21 0,0 0-3 0,0 0-8 16,0 0-3-16,0 0-5 0,0 0-23 0,0 0-8 15,0 0-5-15,0 0-13 0,21-11-14 0,-14 9-3 16,5 0-8-16,0-1-10 0,9-1 3 0,4-1-13 16,0 1 0-16,1 0-2 0,3 0-1 0,2-1-3 0,15-2 0 15,-2 2-3-15,2-1-3 0,2 0-6 16,-1 2-3-16,-1-1-6 0,1 2-6 0,0 0-3 0,1 2 2 15,-1-4-9-15,0 3-2 0,0-3-3 0,2 5-6 16,2-2 3-16,-1-2-4 0,-3 2-2 0,3-1 0 16,2-4-3-16,2 3 1 0,4-1-1 0,-1 0-2 15,42-5 0-15,-36 6-2 0,-16-2 0 0,1 2-1 16,-1-1-2-16,0 0 3 0,-2 1-5 0,-9 0 3 0,-5 1-3 16,-1 0-1-16,16 2-1 0,-13-3 2 0,-3 4-1 15,2-1-1-15,-3-1 1 0,18 2 1 0,-12-4-3 16,-6 3 4-16,0 2-4 0,3-2 2 0,13 2-1 15,-1 2 2-15,-8-2-4 0,-8-1 4 0,19 0 0 16,-10 0-1-16,-7 0 3 0,17-4-3 0,-2 4-3 16,-8-1 2-16,-6 1 1 0,12 0-2 0,-5-1 1 15,11-1 0-15,-3-2 4 0,0 4-7 0,0-3 1 16,0 3 2-16,-1-3 0 0,0 2 2 0,-1 0-2 16,-8-2-2-16,-6 2 5 0,1-2-4 0,14 2-1 0,-12-2 0 15,-3 0 4-15,-3 1-1 0,2-1-2 0,-1 0 0 16,-2 1 0-16,-1-1 0 0,0 2 3 0,-3-1 9 15,0 1-13-15,-6-1 7 0,-2 0 2 0,-3 1 2 16,-2 1 3-16,-2-1 7 0,-7 1 1 0,12-2 3 16,-12 2 3-16,8-1-4 0,-8 1 2 0,0 0-3 15,0 0 1-15,14 0 0 0,-14 0 0 0,0 0 0 16,0 0 0-16,0 0-2 0,9-2-1 0,-9 2-4 0,0 0-2 16,0 0-1-16,0 0-3 0,0 0-28 0,0 0-56 15,0 0-69-15,0 0-84 0,0 0-101 0,0 0-326 16,-14-15-785-16,3 7 213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20:19.9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29F520-0616-425A-9545-AE1527B27F95}" emma:medium="tactile" emma:mode="ink">
          <msink:context xmlns:msink="http://schemas.microsoft.com/ink/2010/main" type="writingRegion" rotatedBoundingBox="12417,1723 15897,1871 15857,2809 12377,2661">
            <msink:destinationLink direction="with" ref="{5610C060-14C3-4A8F-9C97-2EEFFF5934AB}"/>
          </msink:context>
        </emma:interpretation>
      </emma:emma>
    </inkml:annotationXML>
    <inkml:traceGroup>
      <inkml:annotationXML>
        <emma:emma xmlns:emma="http://www.w3.org/2003/04/emma" version="1.0">
          <emma:interpretation id="{3C0E70B5-FA6E-471E-A193-791AC5EE42EA}" emma:medium="tactile" emma:mode="ink">
            <msink:context xmlns:msink="http://schemas.microsoft.com/ink/2010/main" type="paragraph" rotatedBoundingBox="12417,1723 15897,1871 15857,2809 12377,2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3BA620-9F5B-4645-BE8E-D9428267B609}" emma:medium="tactile" emma:mode="ink">
              <msink:context xmlns:msink="http://schemas.microsoft.com/ink/2010/main" type="line" rotatedBoundingBox="12417,1723 15897,1871 15857,2809 12377,2661"/>
            </emma:interpretation>
          </emma:emma>
        </inkml:annotationXML>
        <inkml:traceGroup>
          <inkml:annotationXML>
            <emma:emma xmlns:emma="http://www.w3.org/2003/04/emma" version="1.0">
              <emma:interpretation id="{96872E64-3EF2-47E9-903D-32A6F567D2F4}" emma:medium="tactile" emma:mode="ink">
                <msink:context xmlns:msink="http://schemas.microsoft.com/ink/2010/main" type="inkWord" rotatedBoundingBox="12495,1699 14086,2036 13946,2701 12354,2364"/>
              </emma:interpretation>
              <emma:one-of disjunction-type="recognition" id="oneOf0">
                <emma:interpretation id="interp0" emma:lang="en-US" emma:confidence="0.5">
                  <emma:literal>Encana,</emma:literal>
                </emma:interpretation>
                <emma:interpretation id="interp1" emma:lang="en-US" emma:confidence="0">
                  <emma:literal>Encase,</emma:literal>
                </emma:interpretation>
                <emma:interpretation id="interp2" emma:lang="en-US" emma:confidence="0">
                  <emma:literal>Endear,</emma:literal>
                </emma:interpretation>
                <emma:interpretation id="interp3" emma:lang="en-US" emma:confidence="0">
                  <emma:literal>{near,</emma:literal>
                </emma:interpretation>
                <emma:interpretation id="interp4" emma:lang="en-US" emma:confidence="0">
                  <emma:literal>Encarta,</emma:literal>
                </emma:interpretation>
              </emma:one-of>
            </emma:emma>
          </inkml:annotationXML>
          <inkml:trace contextRef="#ctx0" brushRef="#br0">192 201 469 0,'0'0'422'0,"0"0"-45"0,-5 3-21 0,5-3-18 16,0 0-6-16,0 0-15 0,0 0-5 0,0 0-11 0,0 0-13 15,20 1-15-15,-9-4-16 0,2 1-13 0,7-5-17 16,1 3-21-16,-3-2-22 0,-4 0-12 0,-1 1-18 15,0 0-15-15,-1-1-15 0,1-1-15 0,-3-1-7 16,1 3-12-16,-2-2-19 0,-2-2-29 0,-1-1-34 16,-2 2-43-16,-4-4-29 0,-1 2-29 0,-5 0-31 15,-3-1-21-15,-6-2-26 0,-1 0-14 0,-3 2-6 16,-2 1-5-16,2 4 9 0,2-1 15 0,1 5 15 16,3 0 14-16,0 2 14 0,-1 0 12 0,3 2 14 15,-2 1 16-15,1 3 17 0,-1 0 23 0,-4 6 19 0,0 3 17 16,6-3 16-16,-4 1 13 0,2 5 11 0,3 0 9 15,-2 2 9-15,4 0 13 0,-1 0 10 0,3 3 2 16,1-1 10-16,1 0 6 0,3-1 5 0,-1-2-3 16,2 0 4-16,3 1-4 0,0-5 4 0,0-3-9 15,1-2 0-15,1 1 3 0,1-3 4 0,1 1-5 16,2-2-1-16,1-1-10 0,3 0-9 0,-2-3-6 16,3 0-9-16,-1-1-15 0,2-2-19 0,-2 0-19 0,-1 0-14 15,-1 0-15-15,-2-2-15 0,-3-1-30 0,-6 3-28 16,7-2-17-16,-7 2-8 0,0 0-2 0,0 0 6 15,-23 10 9-15,2 2 14 0,-4 1 10 0,2 2 8 16,0 1 10-16,2-2 18 0,2 3 15 0,2 0 14 16,2-1 7-16,2 1 9 0,4-4 11 0,4 0 19 15,2-3 24-15,1 1 27 0,2 0 14 0,5-3 14 16,1 2 7-16,3 0 7 0,3-2 2 0,8 0-4 0,2 0-2 16,3-1-6-16,1-2-12 0,-1-3-6 15,2-1-8-15,-4 0-8 0,-6-3-31 0,-2 0-52 0,-5 2-57 16,-1-1-107-16,-9 1-137 0,6-7-324 0,-6 7-765 15,0 0 207-15</inkml:trace>
          <inkml:trace contextRef="#ctx0" brushRef="#br0" timeOffset="561.6923">364 427 246 0,'0'0'463'0,"0"0"-88"0,3 3-54 0,-3-3-37 16,0 0-34-16,3 5-24 0,-2 1-30 15,-1-6-12-15,2 10-15 0,-2-4-11 0,1 0-11 0,-1 0-6 16,2 1-19-16,-2-7-8 0,0 9-8 0,1-3-2 16,-1-2 2-16,0-4 1 0,2 9 9 0,-2-9 5 15,1 6 7-15,-1-6 1 0,3 2-5 0,-3-2-7 16,0 0-10-16,0 0-12 0,16-12-8 0,-7 4-3 16,1-1-16-16,0-1-3 0,-1 1-9 0,1 1-6 15,-1-1-4-15,-2 3-2 0,-1 0 2 0,-1 2-2 16,-1 0 0-16,0 2-6 0,1-1-3 0,-5 3-1 0,0 0 3 15,9 0-3-15,-9 0-1 0,5 8-2 16,0-3-3-16,-1 6-7 0,1-1-14 0,1 2-21 0,-4 0-30 16,4 1-38-16,-2-2-47 0,2 1-46 0,-2-3-53 15,1-3-51-15,1-1-60 0,0-4-265 0,-1 1-726 16,-5-2 197-16</inkml:trace>
          <inkml:trace contextRef="#ctx0" brushRef="#br0" timeOffset="884.9641">789 391 552 0,'0'0'300'0,"-4"4"-43"0,4-4-34 0,0 0-26 16,-11 2-20-16,1 2-22 0,-2 1-3 0,0 0-7 16,0 2-5-16,0-2 3 0,0 3 0 0,-7 3-6 15,6-1 1-15,4-2-5 0,0 1-2 0,4-1 4 16,0 0 5-16,2 0 5 0,2-1 8 0,1-1 2 16,1 0-5-16,5 4-8 0,0-1-12 0,1 0-15 15,4-1-13-15,0-1-23 0,10 1-31 0,-3-3-42 16,1 2-47-16,3-3-62 0,-5-4-65 0,-6-2-82 15,3 0-73-15,-4-2-188 0,0 1-612 0,-2-2 166 0</inkml:trace>
          <inkml:trace contextRef="#ctx0" brushRef="#br0" timeOffset="1411.0153">996 450 313 0,'0'0'400'0,"0"0"-51"0,0 0-41 16,0 0-36-16,-10-2-32 0,10 2-26 0,0 0-32 0,0 0-13 15,-9 2-21-15,9-2-16 0,-7 3-14 16,-1-2-12-16,3 2-11 0,0 2-10 0,-5-1-1 0,2 2-9 16,-1-2 3-16,-1 3-7 0,2-4-2 0,1 6-4 15,0 0-7-15,-1-1 6 0,2-1-1 0,2 0-1 16,1-2-1-16,2 1 11 0,-1-1 11 0,2 1 1 16,0-1 3-16,3 1 5 0,-1-1-5 0,2-1 0 15,0 0-7-15,2 0-7 0,6 1-5 0,0-2-8 16,-3 0-13-16,4-3-18 0,-2 0-16 0,-2 0-12 15,-9 0-17-15,20-1-12 0,-12-3-16 0,-3 2-11 0,1-2-12 16,-1 0-6-16,-2-1-7 0,0-1-5 0,-3 0-3 16,1 0 9-16,-1 6 6 0,-4-9 10 0,1 5 4 15,1 1 6-15,2 3 13 0,-4-7 8 0,2 5 8 16,2 2 5-16,0 0 5 0,-4-6 3 0,4 6-1 16,0 0 11-16,-3-5 14 0,3 5 18 0,0 0 16 15,0 0 13-15,0 0-5 0,0 0 0 0,0 0-8 16,0 0-1-16,31 8-3 0,-19-3-2 0,0-1-7 0,0 0-10 15,0 1-34-15,8 3-36 0,-2-3-35 16,-3-2-42-16,-1 1-45 0,-2-2-57 0,-1 0-52 0,2-1-185 16,-1-1-554-16,0-1 152 0</inkml:trace>
          <inkml:trace contextRef="#ctx0" brushRef="#br0" timeOffset="1759.3385">1304 453 496 0,'-10'3'346'0,"0"0"-42"0,1 1-40 16,2-1-30-16,1 2-26 0,-2 0-27 0,1 4-18 16,2-2-20-16,-1 1-19 0,0-4-9 0,2 5-15 15,1-4-9-15,0 2-12 0,0-2-8 0,1-1-12 16,1 2 2-16,-2-1-4 0,2-1 10 0,-1 0 14 16,2-4 13-16,0 0 8 0,0 10 7 0,0-10 2 15,3 2 0-15,-3-2-10 0,0 0-3 0,7 3-9 16,-1-3-5-16,-6 0-7 0,0 0-10 0,16-1-9 0,-16 1-5 15,10-2-1-15,-6 1-9 0,-4 1-3 16,11-3-2-16,-7 1-1 0,-4 2-11 0,6-4-12 0,-3 0-21 16,-3 4-17-16,6-7-8 0,-5 0-10 0,1 3 2 15,-1-2-7-15,2 0 3 0,-1 0 2 0,2-3 4 16,0 0 2-16,2-2 8 0,5 2 4 0,2-6 14 16,2 1 19-16,0 1 15 0,-2 4 8 0,1 2 7 15,6-3-6-15,-4 2 5 0,3 2-13 0,-3-1 2 16,-1 2-4-16,-4 1-26 0,3 1-46 0,-4-2-78 15,-4 2-105-15,0-1-326 0,-3 3-670 0,-3 1 181 16</inkml:trace>
          <inkml:trace contextRef="#ctx0" brushRef="#br0" timeOffset="3265.0424">1607 659 4478 0,'7'2'490'0,"-6"1"-235"0,-1-3-108 16,2 3-30-16,-2-3-10 0,0 0-3 16,-2 6-3-16,2-6-14 0,-2 8-13 0,-1-2-10 0,-3 6-7 15,-3 7-3-15,0 1-4 0,-3 4-6 0,-1 3-24 16,-1 10-50-16,1-10-74 0,4-3-104 0,-3 0-105 15,5-6-123-15,4-4-276 0,0-6-856 0,4-4 232 16</inkml:trace>
        </inkml:traceGroup>
        <inkml:traceGroup>
          <inkml:annotationXML>
            <emma:emma xmlns:emma="http://www.w3.org/2003/04/emma" version="1.0">
              <emma:interpretation id="{82A17CBA-CA91-443E-9720-C9190ADA6396}" emma:medium="tactile" emma:mode="ink">
                <msink:context xmlns:msink="http://schemas.microsoft.com/ink/2010/main" type="inkWord" rotatedBoundingBox="14142,1915 15886,1867 15911,2756 14166,2804"/>
              </emma:interpretation>
              <emma:one-of disjunction-type="recognition" id="oneOf1">
                <emma:interpretation id="interp5" emma:lang="en-US" emma:confidence="0.5">
                  <emma:literal>capture</emma:literal>
                </emma:interpretation>
                <emma:interpretation id="interp6" emma:lang="en-US" emma:confidence="0">
                  <emma:literal>Capture</emma:literal>
                </emma:interpretation>
                <emma:interpretation id="interp7" emma:lang="en-US" emma:confidence="0">
                  <emma:literal>copters</emma:literal>
                </emma:interpretation>
                <emma:interpretation id="interp8" emma:lang="en-US" emma:confidence="0">
                  <emma:literal>Copters</emma:literal>
                </emma:interpretation>
                <emma:interpretation id="interp9" emma:lang="en-US" emma:confidence="0">
                  <emma:literal>cuppers</emma:literal>
                </emma:interpretation>
              </emma:one-of>
            </emma:emma>
          </inkml:annotationXML>
          <inkml:trace contextRef="#ctx0" brushRef="#br0" timeOffset="3612.8736">2015 297 553 0,'-14'-6'367'0,"14"6"-52"0,-19 2-50 0,-3 3-22 15,0 5-36-15,-3 0-26 0,3 5-23 0,-11 11-15 16,1 3-12-16,13-7-14 0,4-1-12 0,2 0-10 16,4 3-16-16,2-2-8 0,4-1-3 0,2 0-11 15,5-1-7-15,1-5-1 0,3-3-7 0,2-2-5 16,12 2-3-16,0-3-15 0,3-2-30 0,-1-3-27 0,3-2-50 16,2-4-60-16,1-5-78 0,-5-2-163 0,3-1-465 15,12-11 131-15</inkml:trace>
          <inkml:trace contextRef="#ctx0" brushRef="#br0" timeOffset="3989.377">2159 260 695 0,'0'0'467'0,"-6"-2"-66"0,6 2-59 0,-4-3-40 16,4 3-36-16,0 0-34 0,0 0-32 0,-11 8-18 16,5 2-17-16,2 2-22 0,-3 8-14 0,1 1-8 15,1 5-11-15,2-5-9 0,0 3-11 0,2 0 6 16,0-4-15-16,2 2 7 0,0-8 4 0,1 0-4 16,-1-3 2-16,1-1 4 0,-1-1 0 0,1-3 1 0,1 1-1 15,-2-1 6-15,2-2 2 0,0 0 8 16,2-3-11-16,-5-1-10 0,0 0-4 0,14 2-9 0,-14-2-5 15,13-6-10-15,-5 4-7 0,-2-1-13 0,0-1-16 16,-1 2-23-16,1-1-24 0,-2-1-29 0,-4 4-26 16,6-2-27-16,-6 2-15 0,0 0 7 0,0 0 13 15,0 0 10-15,12 9 7 0,-8 2 11 0,-1 0 6 16,1 1 8-16,-1 0 2 0,0 1 9 0,2-1 3 0,1 0-7 16,0 0-7-16,-1-2-18 0,3 0-18 15,-1-3-30-15,0 0-34 0,-1-5-42 0,2 1-60 0,-8-3-242 16,21-1-601-16,-9-3 164 0</inkml:trace>
          <inkml:trace contextRef="#ctx0" brushRef="#br0" timeOffset="4813.6819">2353 486 384 0,'-9'5'217'0,"9"-5"-13"15,-7 1 2-15,7-1-1 0,0 0 7 0,0 0 0 16,-9 2 0-16,9-2-9 0,0 0-13 0,0 0-6 16,0 0-21-16,0 0-8 0,-4 3-13 0,4-3 1 15,0 0 7-15,0 0-18 0,0 0-8 0,0 0-9 16,7 10-11-16,-3-5-8 0,1-3-16 0,-5-2-1 0,10 7-8 15,0-2-11-15,-1 0-14 0,-1-2-24 16,-3 0-28-16,1 0-23 0,-1 0-17 0,0-1-11 0,-5-2-10 16,9 3-4-16,-9-3 0 0,0 0 2 0,9 0-3 15,-9 0 2-15,0 0 11 0,0 0 8 0,7-4 14 16,-7 4 17-16,0 0 13 0,0 0 14 0,0 0 16 16,0 0 13-16,7-4 12 0,-7 4 10 0,0 0 7 15,0 0-6-15,0 0 3 0,0 0-8 0,5-4 0 16,-5 4-6-16,0 0-6 0,0 0-2 0,0 0-3 15,0 0-11-15,0 0 5 0,0 0-10 0,0 0 2 0,0 0-3 16,17 4-11-16,-12 0-18 0,-2 0-14 0,1 0-11 16,2 0-13-16,-3 1-23 0,1-1-20 0,-1-1-20 15,2 1-21-15,-5-4-9 0,9 4-15 0,-9-4-7 16,12-1-11-16,-2-3-2 0,1-2-5 0,0-2 12 16,5-5 7-16,-1-5 5 0,-2-1 41 0,-2-2 28 15,1 0 37-15,-3-3 32 0,0 1 29 0,0-2 42 16,-3-3 35-16,-1 1 41 0,-3 2 27 0,1 0 25 15,-2 0 8-15,1 3 28 0,-2 3 21 0,-3 4 11 0,0 4-1 16,1 0-16-16,1 3-18 0,0 3-11 16,-1 1-26-16,1-1-15 0,1 5-21 0,-5-5-14 0,5 5-12 15,0 0-14-15,0 0-9 0,-13 17-11 0,6 1-11 16,1 3 0-16,0 4-14 0,3 3-2 0,0 14-10 16,3 2-2-16,1-1-5 0,1 2 1 0,4 3-6 15,1-3-2-15,0 1 1 0,2-1-3 0,-1 2-2 16,0-1-3-16,1-2-3 0,3-1 2 0,-2-4-3 0,-2-8 0 15,-1-8-4-15,-3 4-2 0,2-5-10 16,1 0-20-16,-1-4-27 0,-3-3-21 0,0-3-23 0,0-2-15 16,-2-2-16-16,1-3-4 0,-2 0-17 0,0-5-15 15,-3 3-19-15,3-3-24 0,0 0-15 0,-12-16-3 16,3-2 3-16,0-7 9 0,-3-13 9 0,3-3 17 16,3-2 24-16,3 0 28 0,2-1 39 0,4 2 35 15,0 0 35-15,-1 12 37 0,3 4 20 0,2 3 36 16,-4 2 16-16,7 2 30 0,-4 0 13 0,0 0 22 15,-2 7 9-15,0 1 2 0,-1 2-9 0,0 5-11 0,0-1-11 16,-3 5-15-16,3-4-15 0,-3 4-16 16,0 0-15-16,0 0-12 0,0 0-23 0,0 0-43 0,-13 36-84 15,0-15-101-15,-1 0-117 0,-1-1-307 0,-1 1-734 16,1-2 200-16</inkml:trace>
          <inkml:trace contextRef="#ctx0" brushRef="#br0" timeOffset="5169.0356">2801 310 734 0,'-3'-7'606'0,"3"7"-76"0,-2-1-54 16,2 1-49-16,0 0-59 0,-2-6-50 0,2 6-34 16,0 0-38-16,0 0-31 0,0 0-21 0,-6 19-24 15,5 0-13-15,-2 4-17 0,1 0-10 0,1 2-19 16,-2 0-11-16,0 14-11 0,3-10-4 0,0-3-13 0,3-3-5 15,0 1-11-15,0-2-21 0,-2 0-27 16,2-6-32-16,-1-2-53 0,1-3-54 0,1 0-56 16,-2-3-63-16,0-3-58 0,-1-1-331 0,-1-4-767 0,0 0 208 15</inkml:trace>
          <inkml:trace contextRef="#ctx0" brushRef="#br0" timeOffset="5319.2876">2845 436 3867 0,'0'0'516'0,"0"-5"-247"0,0 5-107 0,0 0-50 16,0 0-23-16,0 0-18 0,0 0-14 0,0 0-12 0,0 0-12 16,3-4 1-16,-3 4-25 0,10-1-42 0,-10 1-63 15,15-1-61-15,-3 1-71 0,-1 0-100 0,-2 0-281 16,-9 0-727-16,17-2 196 0</inkml:trace>
          <inkml:trace contextRef="#ctx0" brushRef="#br0" timeOffset="5969.0765">2913 489 638 0,'0'0'417'0,"0"0"-30"0,0 0-17 0,0 0-10 16,0 0-19-16,0 0-8 0,0 0-21 0,0 0-19 16,0 0-24-16,0 0-28 0,11-10-25 0,-11 10-20 15,6-3-21-15,-5 2-21 0,-1 1-14 0,4-3-21 16,-4 3-28-16,0 0-37 0,5-4-44 0,-5 4-35 0,0 0-40 16,0 0-32-16,0-5-26 0,0 5-19 0,0 0-12 15,-10-1 0-15,10 1 5 0,-11-2 11 0,11 2 13 16,-12 2 13-16,12-2 19 0,-8 1 24 0,8-1 17 15,-7 1 13-15,7-1 20 0,-7 1 20 0,7-1 24 16,0 0 23-16,0 0 18 0,-3 6 16 0,3-6 15 16,0 0-5-16,10 6 8 0,-4-2-1 0,3 1 8 15,12 1-2-15,0-1-6 0,1 0-7 0,1-1-4 16,-3-1-13-16,-1 0-5 0,-3-3-6 0,-1 0-6 16,-2 0-8-16,1 0-6 0,-4 0-21 0,-2 0-29 0,-2-2-23 15,-6 2-53-15,12-1-47 0,-8-2-39 16,-1 1-17-16,-2-2-10 0,1 1 10 0,-2 3 15 0,3-6 17 15,-3 4 12-15,1-2 27 0,-1 4 19 0,0 0 27 16,3-6 30-16,-3 6 26 0,2-4 29 0,-2 4 26 0,0 0 25 16,0 0 11-16,3-7 8 0,-3 7 9 15,0 0 7-15,3-4 1 0,-3 4 0 0,0 0-2 16,5-1-3-16,-5 1-2 0,0 0 0 0,0 0-2 0,0 0-8 16,18 5-8-16,-13-2-3 0,-1 2-7 0,0-2-3 15,4 5-8-15,-2-1-9 0,-2 0-10 0,-1-2-11 16,1 1-23-16,-1-2-18 0,0-1-13 0,-1 3-1 15,-2-6-2-15,5 5-2 0,-5-5 10 0,0 0 2 16,9 0 8-16,-9 0 9 0,14-9 8 0,-8 2 13 16,3-1 10-16,0-1 1 0,0 1 0 0,0-1-2 15,-2 0-1-15,0 3-5 0,2-2-1 0,-5 2-5 16,2 2-10-16,-2-1-36 0,0 2-47 0,-1 0-57 16,-3 3-63-16,5-3-73 0,-5 3-70 0,0 0-213 0,0 0-660 15,0 0 178-15</inkml:trace>
          <inkml:trace contextRef="#ctx0" brushRef="#br0" timeOffset="6302.8302">3498 281 3703 0,'-2'-5'545'16,"2"5"-205"-16,-2-4-85 0,2 4-63 0,-2-4-28 15,2 4-18-15,0 0-23 0,0 0-26 0,0 0-17 0,0 0-11 16,0 0-3-16,0 0-12 0,0 0-3 0,-9 17-5 15,5 3-3-15,-1 1-5 0,4 2-1 0,-3 1-3 16,2 1-15-16,1-2-31 0,1 0-49 0,0 1-57 16,3-3-61-16,-2-1-76 0,0-4-74 0,1-7-382 15,2 1-853-15,-1-5 229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20:27.5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610C060-14C3-4A8F-9C97-2EEFFF5934AB}" emma:medium="tactile" emma:mode="ink">
          <msink:context xmlns:msink="http://schemas.microsoft.com/ink/2010/main" type="inkDrawing" rotatedBoundingBox="12214,2654 16049,2520 16050,2564 12216,2698" semanticType="underline" shapeName="Other">
            <msink:sourceLink direction="with" ref="{E729F520-0616-425A-9545-AE1527B27F95}"/>
          </msink:context>
        </emma:interpretation>
      </emma:emma>
    </inkml:annotationXML>
    <inkml:trace contextRef="#ctx0" brushRef="#br0">-7 167 460 0,'0'0'352'0,"0"0"-49"0,-6 2-24 15,6-2-11-15,0 0-24 0,0 0-19 0,0 0-18 16,0 0-21-16,0 0-12 0,0 0-2 0,0 0-6 16,0 0-8-16,0 0-2 0,28-1-7 0,-13 0 7 15,9-2-7-15,-2 1-6 0,2-4-10 0,2 4-10 0,5-2-9 16,-1 1-11-16,16-1-6 0,0 1-10 0,0-1-7 15,1 0-13-15,-1 2-6 0,1 0-5 16,1-1-10-16,1 2 3 0,3 1-7 0,2 0-5 0,-3 0-3 16,1-2-6-16,-5-1-3 0,5 1 0 0,0-3 0 15,-5 2-1-15,5-1-1 0,-3 3 2 0,-1-5 0 16,-3 4-1-16,2-4 0 0,0 2 1 0,0 0-5 16,1 1 0-16,-1 2-2 0,-3-3-4 0,5 2 0 0,-6 1-4 15,4 0 1-15,0 1-3 0,-2-2 1 0,2 4 0 16,0-4-6-16,0 2 5 0,-14 0-4 0,14 0 1 15,-4 0-1-15,-9-1 4 0,-3 1-3 0,11 1 0 16,-5-2 0-16,-6 1 0 0,-3 0 0 0,3 0-3 16,16 0 3-16,-14 0-2 0,-2 0-2 0,16-1 5 15,-2-1-4-15,-1 1 0 0,1 0-1 0,2-1 0 16,-2 2 3-16,-8-4-3 0,8 3 0 0,-10 0 3 16,-4-2-3-16,1 2 0 0,-3-1-1 0,16-2 2 15,-11 3-2-15,-5-1 0 0,0 2 0 0,-2-2 1 0,2 1 1 16,-3 1-1-16,-1 0 0 0,1 0 1 0,-1 0-2 15,1-2 0-15,2 4-1 0,-4-2 0 16,2 0 3-16,0 0-2 0,0-2-1 0,-1 4 2 0,0-4 5 16,-2 2-4-16,1 0-3 0,-2-1 2 0,-5 1 3 15,0-2 0-15,-3 0 6 0,-3 1 3 0,3 1 0 16,-1-1 0-16,0-1 0 0,-1 2-3 0,1-1 0 16,-1 1-4-16,-1 0 2 0,1 0-2 0,-4-2-1 0,4 2-2 15,-2 0 3-15,-2 0 0 0,-1 0-1 0,5 0 0 16,-2 0 3-16,-1 0-1 0,3-1 5 0,-1 1 5 15,1-2 0-15,-1 2-2 0,1 0 7 0,-2 0 0 16,2 0 1-16,0 0 3 0,0 0-3 0,-1-1 0 16,2 1-1-16,-1 0-1 0,1 0-6 0,-1 0-1 15,-2-3 1-15,0 3 2 0,-1 0-5 0,-9 0-1 16,12 0 1-16,-12 0 2 0,10 0 0 0,-10 0 2 16,5-2 0-16,-5 2 3 0,0 0-1 0,0 0 0 15,11 0 1-15,-11 0 2 0,0 0 1 0,0 0-2 0,0 0-2 16,7 0-12-16,-7 0-23 0,0 0-19 0,0 0-34 15,0 0-29-15,0 0-29 0,0 0-29 0,7-1-19 16,-7 1-20-16,0 0-42 0,0 0-60 0,5-3-70 16,-5 3-254-16,0 0-747 0,-2-11 202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8:54:01.2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6972CD7-10EB-45BD-A9AC-DF4AA1FFD92C}" emma:medium="tactile" emma:mode="ink">
          <msink:context xmlns:msink="http://schemas.microsoft.com/ink/2010/main" type="writingRegion" rotatedBoundingBox="246,59 14171,-419 14303,3431 378,3910"/>
        </emma:interpretation>
      </emma:emma>
    </inkml:annotationXML>
    <inkml:traceGroup>
      <inkml:annotationXML>
        <emma:emma xmlns:emma="http://www.w3.org/2003/04/emma" version="1.0">
          <emma:interpretation id="{884E46BF-CA52-416A-8DC6-639D70F19341}" emma:medium="tactile" emma:mode="ink">
            <msink:context xmlns:msink="http://schemas.microsoft.com/ink/2010/main" type="paragraph" rotatedBoundingBox="296,1670 2341,1570 2370,2168 325,2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418C76-CF3E-4D5D-8678-52C820009A83}" emma:medium="tactile" emma:mode="ink">
              <msink:context xmlns:msink="http://schemas.microsoft.com/ink/2010/main" type="line" rotatedBoundingBox="296,1670 2341,1570 2370,2168 325,2268"/>
            </emma:interpretation>
          </emma:emma>
        </inkml:annotationXML>
        <inkml:traceGroup>
          <inkml:annotationXML>
            <emma:emma xmlns:emma="http://www.w3.org/2003/04/emma" version="1.0">
              <emma:interpretation id="{EBA6850F-B0ED-45AF-A451-474CB906527B}" emma:medium="tactile" emma:mode="ink">
                <msink:context xmlns:msink="http://schemas.microsoft.com/ink/2010/main" type="inkWord" rotatedBoundingBox="296,1670 2341,1570 2370,2168 325,2268"/>
              </emma:interpretation>
              <emma:one-of disjunction-type="recognition" id="oneOf0">
                <emma:interpretation id="interp0" emma:lang="en-US" emma:confidence="0.5">
                  <emma:literal>APBQI,</emma:literal>
                </emma:interpretation>
                <emma:interpretation id="interp1" emma:lang="en-US" emma:confidence="0">
                  <emma:literal>*TBF</emma:literal>
                </emma:interpretation>
                <emma:interpretation id="interp2" emma:lang="en-US" emma:confidence="0">
                  <emma:literal>APPQI,</emma:literal>
                </emma:interpretation>
                <emma:interpretation id="interp3" emma:lang="en-US" emma:confidence="0">
                  <emma:literal>*BF</emma:literal>
                </emma:interpretation>
                <emma:interpretation id="interp4" emma:lang="en-US" emma:confidence="0">
                  <emma:literal>*KBEF</emma:literal>
                </emma:interpretation>
              </emma:one-of>
            </emma:emma>
          </inkml:annotationXML>
          <inkml:trace contextRef="#ctx0" brushRef="#br0">-3903-43 381 0,'0'0'600'0,"0"0"-121"0,-6-3-78 15,6 3-52-15,0 0-43 0,0 0-38 0,0 0-29 0,0 0-39 16,0 0-67-16,28-8-97 0,-15 5-109 15,1 2-116-15,-2-1-235 0,1 0-510 0,2-1 142 16</inkml:trace>
          <inkml:trace contextRef="#ctx0" brushRef="#br0" timeOffset="2306.6741">-3921-95 450 0,'0'0'271'0,"0"0"-20"0,0 0-10 0,0 0-22 16,0 0-19-16,3 15-18 0,0-6-13 0,0 2-6 15,-1 1-15-15,-1 0-13 0,0 0-15 0,2-1-14 16,-1 1-12-16,-1 0-9 0,1-1-4 0,-1-1-12 16,1-3-7-16,-1 0-23 0,-1 0-38 0,0-2-46 15,0-5-54-15,2 7-59 0,-2-7-52 0,0 6-137 16,0-6-411-16,0 0 115 0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18:11.1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FE741E-B30F-476E-BDAE-99C083626CBB}" emma:medium="tactile" emma:mode="ink">
          <msink:context xmlns:msink="http://schemas.microsoft.com/ink/2010/main" type="inkDrawing" rotatedBoundingBox="583,3562 636,5235 580,5237 527,3563" shapeName="Other"/>
        </emma:interpretation>
      </emma:emma>
    </inkml:annotationXML>
    <inkml:trace contextRef="#ctx0" brushRef="#br0">2 28 466 0,'0'0'303'16,"0"0"-33"-16,-2-4-33 0,2 4-19 0,0 0-21 0,0 0-19 16,0 0-9-16,0 0-21 0,0 0-14 0,0-8-8 15,0 8-7-15,0 0-4 0,0 0-2 0,0 0-3 16,0 0-3-16,0 0-2 0,0 0 0 0,0-4 0 15,0 4 2-15,0 0 0 0,0 0 0 0,0 0 2 16,0 0-1-16,0 0-8 0,2-6-2 0,-2 6-1 16,0 0-7-16,0 0-8 0,0 0-1 0,0 0-14 15,0 0-3-15,0 0-8 0,0 0-6 0,0 0-1 16,0 0-1-16,0 0-4 0,0 0 0 0,0 0-4 16,0 0-4-16,1-6-4 0,-1 6-5 0,0 0-3 0,0 0-1 15,0 0-4-15,0 0-4 0,0 0 0 0,0 0-3 16,0 0-2-16,0 0-2 0,0 0-3 0,0 0 1 15,0 0-3-15,0 0-2 0,0 0 5 0,3 15 0 16,-2-5-3-16,1 4-1 0,-1-2-2 0,2 10 4 16,-1-1-1-16,-1 3-3 0,1-1 5 0,1 2-4 15,-2 0 3-15,3 3 1 0,-1 10-1 0,1-5-3 16,-1-4 0-16,-1-3 4 0,2 15-1 0,-1-10 2 0,-3-4 1 16,1 1-4-16,-2 15 0 0,1-3 0 15,1-7 1-15,-1 10-2 0,-1-11 2 0,0-4 1 16,1-1-1-16,0 13 4 0,0-7-4 0,-2-7-1 0,2 2 2 15,0-2 0-15,0-1 0 0,-4 2-6 0,4-2 3 16,-2-1 4-16,4-1-6 0,-2 4 3 0,0-6-2 16,0 2 3-16,1-4-5 0,-1 1 2 0,0 2 0 15,3-2 1-15,-3-5-1 0,2-1 0 0,-1-1 0 0,0-1-2 16,1 2 5-16,-1 5-4 0,1-3 0 16,-1-4 3-16,-1 0-3 0,0 0 1 0,0-2 3 0,2 1-7 15,-1 1-2-15,1 0 9 0,1-1-4 0,-3 1 0 16,1-2 1-16,1 1-1 0,-2 1 4 0,0 0-6 15,1-4 3-15,-1 0-1 0,0-1-2 0,0 5 5 16,0-1-3-16,2-3 0 0,-2 0 2 0,0 3 1 16,0-3-3-16,0-1 0 0,0-2 1 0,0 2-5 15,0-7 3-15,0 10 9 0,0-6-8 0,0-4-3 16,0 10 4-16,1-4-4 0,-1-1 5 0,0-5-3 0,0 10 0 16,0-4 1-16,0-6 0 0,0 8 0 0,0-2 0 15,0-6 0-15,2 7 0 0,-2-2-1 16,0-5 0-16,0 9 3 0,0-3 3 0,0 0-5 0,-2 0 0 15,2 0 4-15,0 5-3 0,0-2 6 0,0-3-6 16,-1 1 5-16,1-2-4 0,0-5-1 0,-2 10 8 16,4-6-4-16,-2-4-2 0,-2 7-1 0,2-7-9 15,0 0-8-15,0 0-27 0,0 0-49 0,-1 5-62 0,1-5-62 16,0 0-76-16,-12-24-53 0,5 1-227 16,-4-18-683-16,2-2 184 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19:26.4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197DF17-3DF7-4AE9-9C93-6F25804FCC18}" emma:medium="tactile" emma:mode="ink">
          <msink:context xmlns:msink="http://schemas.microsoft.com/ink/2010/main" type="inkDrawing" rotatedBoundingBox="1110,6472 9180,6242 9184,6374 1114,6604" shapeName="Other"/>
        </emma:interpretation>
      </emma:emma>
    </inkml:annotationXML>
    <inkml:trace contextRef="#ctx0" brushRef="#br0">0 250 421 0,'0'0'292'0,"0"0"-40"0,0 0-35 0,0 0-19 0,0 0-22 15,0 0-22-15,0 0-12 0,0 0-17 0,23-8-13 16,-18 4-12-16,1 2-6 0,0-1 0 0,0 2-3 0,-1-1-2 16,1-1-5-16,0 2-5 0,-1-2-7 15,0 0-7-15,0 1-3 0,-5 2-4 0,8-3-1 0,-2 2-6 16,-6 1-2-16,9-4-8 0,-9 4 1 0,7-2-4 16,-7 2-5-16,6-2-4 0,-6 2 1 0,6-2-3 15,-6 2 3-15,9-2 0 0,-3 2 3 0,-6 0 2 16,11-2 4-16,-5 2 8 0,2 0-5 0,3 0-5 15,3-2 9-15,-2 2 3 0,3 0-3 0,-2-2-8 16,0 1 7-16,11 2-1 0,-1-1-6 0,0 0-5 16,1 0 2-16,-1 0-2 0,1 0-4 0,-3 0-7 0,2 0 2 15,1 2-9-15,1 0 8 0,1-2-5 16,0 0-10-16,-1 2 7 0,2-2 0 0,-2 0 1 16,3 1-8-16,-1 0 2 0,-1-1-5 0,0 2 8 0,2-1-16 15,0-1 8-15,-2 0 4 0,2 0-5 0,0 0-1 16,-2 0-5-16,2 0 8 0,-1 1 1 0,3-1-2 15,-4-1 1-15,3 0 2 0,-1 1-13 0,1-2 5 16,-2 1 2-16,0 1-5 0,1-1 6 0,1 1 2 16,1-2-3-16,0 0-1 0,1 2 5 0,-1-2 3 15,17-2-8-15,-10 4 6 0,-7-4-4 0,1 2-5 16,13-2 5-16,-8 0-2 0,-7 3 2 0,1-2-3 0,-2 2 1 16,-1-3 1-16,-1 3-3 0,-1-1 1 0,5 1 1 15,-8 1-4-15,5 0 6 0,-2-3 0 0,3 3-5 16,-2-4 0-16,2 1 7 0,1 0-3 0,0 1 1 15,1-2 3-15,1 2 0 0,15-4-5 0,-10 6-4 16,-5-2 3-16,0 0-3 0,-1-1 4 0,16-1 6 16,-11 1-13-16,-5 2 2 0,-1 0 2 0,2-1-4 15,-1-2 10-15,16 3-13 0,-11 0 10 0,-8-2-1 16,3 2-4-16,-1 1 10 0,1-3 2 0,0 2-8 16,-2 0-4-16,-2-1 2 0,1 1 0 0,1-1 2 0,0-1-4 15,2 1 5-15,-3 1-4 0,2-2 7 0,2 1-2 16,-3 1-1-16,2 0-2 0,1-2 3 0,-1 3-1 15,-2-3-2-15,3 1 0 0,0 1 2 0,-2 0-1 16,0 1 5-16,1-2-5 0,-1 0 3 0,0 2-5 0,0-3 2 16,-1 3 3-16,-1-1-3 0,1 0 1 15,3-1-5-15,-3 1 8 0,1 0-4 0,0-1-3 16,2 1 2-16,-1 1-3 0,3-1 8 0,-4 1 0 0,0 0-4 16,2-2 2-16,16 0-5 0,-14 3 3 15,-7-2 1-15,2 0-1 0,-1 1-2 0,0-1 3 0,-2 1 0 16,3-2-5-16,-5 2 4 0,2-2 6 0,0 2-8 15,1-2 4-15,-1 0-4 0,-1 0 2 0,1 1 0 16,2 0 9-16,1-2-7 0,-1 3 3 0,-1-2-3 16,4-1-2-16,-1 0 1 0,-2 0-2 0,3 2 2 15,-1 0 3-15,-1-2 2 0,-1 0-3 0,3 3-4 0,-2-1 4 16,-3-2-4-16,3 2 4 0,0-1-12 0,-1 2 6 16,-1-2 6-16,1 1-2 0,0-1-1 0,-1 2 1 15,2 0 2-15,1 0-7 0,0 3 4 0,2-3-1 16,13 0 1-16,-10-1 1 0,-5-1 0 0,0 2-2 15,2 0 5-15,15 2 3 0,-11-4-10 0,-4 1 3 16,0 1 1-16,1-2-2 0,-2 4-1 0,1-1-5 16,-2-1 2-16,2 2 10 0,-5-2-5 0,2 0 0 0,-2 0 2 15,0 1 4-15,-1-1-7 0,-1 2 1 16,-1-2 0-16,2 1 5 0,-2-1 6 0,1 0-5 0,-3 1 4 16,4-1-4-16,0-1 1 0,-1 1-2 0,0 1 1 15,1-1-2-15,1 0 4 0,-1 1-12 0,2 0 8 16,-3 1 0-16,3-1 0 0,-2-1-5 0,0 3-2 15,-1-1 6-15,4-1-3 0,-2-1 8 0,2 0-8 16,-2 2-5-16,3-1 8 0,-1 1 3 0,1-4-4 16,-1 4-3-16,3-2 4 0,-2 1-3 0,0-1-3 15,-1 2 1-15,0-2 1 0,-1 0 1 0,0-2 10 16,1 2-10-16,-1 0 6 0,1 0-9 0,-2-1 4 16,1 1-4-16,-1 0 3 0,1-3-1 0,-2 3 4 0,5-1-16 15,-2 0 14-15,-4 0-1 0,2-1-1 0,2 2 1 16,-1-3 3-16,-1 3-3 0,3-3 3 0,-3 2-3 15,1 0-6-15,0 0 17 0,3-2-9 0,-1 2-2 16,-2-1-2-16,3-1 4 0,-3 2-1 0,1 1 6 16,1-2 3-16,-1 2-4 0,-1-1 3 0,-2-1-1 15,-1 1 0-15,1 2-1 0,-2 1-1 0,-1-2 0 16,1-2 2-16,-1 2-3 0,2 0 0 0,-2 0 8 0,-2 0-10 16,0-1 6-16,4 1 3 0,-1 1-4 0,2 1 0 15,0-1 3-15,0-2 0 0,1 1-1 0,2-2 4 16,-2 4-5-16,0-1 1 0,5 1 0 0,-3-2-2 15,1 0-1-15,2 1 7 0,0 2-6 0,13 0 4 16,-8 0 4-16,-10-1-3 0,1-1-2 0,3 1 6 16,-2 1-1-16,1-2 3 0,-3 2 4 0,-1-2-1 15,1 1 1-15,-1 1 1 0,-3-1 4 0,-5-4 2 16,-1 4 0-16,-2-1 0 0,-3-1 0 0,1 1 4 16,-3 0 1-16,-2-1 0 0,1 2 2 0,-8-2-3 0,9 0-2 15,-9 0 2-15,9 0-7 0,-9 0 0 0,0 0-8 16,8 1-24-16,-8-1-43 0,0 0-48 0,0 0-89 15,0 0-119-15,0 0-357 0,-8-13-795 0,-4 5 214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19:45.0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E8317A-CA9B-4072-8495-9880D3ED52C0}" emma:medium="tactile" emma:mode="ink">
          <msink:context xmlns:msink="http://schemas.microsoft.com/ink/2010/main" type="writingRegion" rotatedBoundingBox="12733,3929 14847,7026 12569,8581 10455,5483"/>
        </emma:interpretation>
      </emma:emma>
    </inkml:annotationXML>
    <inkml:traceGroup>
      <inkml:annotationXML>
        <emma:emma xmlns:emma="http://www.w3.org/2003/04/emma" version="1.0">
          <emma:interpretation id="{5DE4C62B-BC4F-4D5B-B6D6-3F418BDBB74F}" emma:medium="tactile" emma:mode="ink">
            <msink:context xmlns:msink="http://schemas.microsoft.com/ink/2010/main" type="paragraph" rotatedBoundingBox="12733,3929 14847,7026 12569,8581 10455,5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27699D-16D9-420F-B2DD-3610F78E17D6}" emma:medium="tactile" emma:mode="ink">
              <msink:context xmlns:msink="http://schemas.microsoft.com/ink/2010/main" type="line" rotatedBoundingBox="12049,4395 14164,7493 13293,8087 11179,4989"/>
            </emma:interpretation>
          </emma:emma>
        </inkml:annotationXML>
        <inkml:traceGroup>
          <inkml:annotationXML>
            <emma:emma xmlns:emma="http://www.w3.org/2003/04/emma" version="1.0">
              <emma:interpretation id="{B447EF4A-1D7C-446F-9451-C4A74A130F26}" emma:medium="tactile" emma:mode="ink">
                <msink:context xmlns:msink="http://schemas.microsoft.com/ink/2010/main" type="inkWord" rotatedBoundingBox="11967,4401 13421,6018 12615,6742 11162,5126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88 282 327 0,'2'-4'142'0,"-2"4"-13"15,0 0-5-15,4-4-5 0,-4 4-4 0,0 0 5 16,3-2 6-16,-3 2-2 0,0 0 8 0,3-4-4 16,-3 4-3-16,0 0-3 0,2-1-5 0,-2 1-9 15,0 0-8-15,0 0-8 0,3-4-8 0,-3 4-13 16,0 0-7-16,6-2-7 0,-6 2-1 0,5-2-3 0,-5 2-4 16,3-4 4-16,-3 4-10 0,4-2-1 0,-4 2 1 15,4-2 0-15,-4 2 2 0,3-3 3 0,-3 3-7 16,0 0 2-16,5-3-2 0,-5 3-5 0,0 0-8 15,3-1 2-15,-3 1-6 0,0 0 0 0,0 0 1 16,0 0-1-16,-3 11 4 0,-3 1-2 0,0-1 0 16,-6 9 4-16,1 2 0 0,-1-1 2 0,-2 3 7 15,2-1 3-15,-3-1-1 0,1 1 4 0,0 1 6 0,1 0-6 16,-2 1 1-16,3 0 10 0,-1-4-5 0,-1 5 2 16,0-5 2-16,-1 3 6 0,2-1-2 0,1 1 2 15,0-1 2-15,-3 0-1 0,3 1-7 0,-3-5-3 16,4 3 4-16,0-3 1 0,2 0-1 0,4-5-5 15,-1-3-6-15,1 1 2 0,1-6-1 0,-1 1 2 16,4-2-2-16,-1 1-3 0,0-3 2 0,2-3-3 16,-4 7 6-16,4-7-3 0,-3 3-4 0,3-3-3 15,-2 6-1-15,2-6-2 0,-2 4-5 0,2-4-2 16,0 0-6-16,0 0-1 0,-3 5-3 0,3-5-7 16,0 0-4-16,0 0-3 0,0 0-4 0,-2 5-3 0,2-5-3 15,0 0-7-15,0 0 3 0,0 0-3 0,0 0-3 16,-3 5 1-16,3-5-5 0,0 0-4 0,0 0-8 15,0 0-15-15,0 0-17 0,0 0-31 0,0 0-36 16,0 0-29-16,0 0-39 0,0 0-23 0,0 0-46 0,0 0-32 16,0 0-214-16,0 0-615 0,0 0 169 15</inkml:trace>
          <inkml:trace contextRef="#ctx0" brushRef="#br0" timeOffset="-4149.0796">238-124 495 0,'0'0'256'16,"0"0"-30"-16,0 0-21 0,0 0-15 0,0 0-11 16,0 0-8-16,0 0-11 0,0 0-3 0,0 0-14 15,0 0-3-15,0 0-4 0,0 0-6 0,0 0-7 16,0 0 4-16,0 0-9 0,0 0-3 0,0 0-6 16,0 0-1-16,0 0-1 0,0 0-11 0,0 0-1 0,0 0-7 15,-5-5-12-15,5 5-1 0,0 0-7 0,0 0-12 16,-8-1-2-16,8 1-8 0,-9-5-5 15,5 2-5-15,-3 2-4 0,1 0-5 0,-4-3-2 0,-2 1-1 16,1 0-3-16,-1 1-3 0,0 0 1 0,0-1-4 16,1 0-1-16,-1 3 0 0,1-2-3 0,-1 1-7 15,-1 1 6-15,1 0-3 0,-3 1 0 0,5-1 3 16,-3 2-6-16,1-1-2 0,-1 1 1 0,2 2 1 0,-1-2-4 16,-1 2-1-16,3 1 12 0,-2 1-14 0,0 0 1 15,0-2-2-15,2 3 0 0,1-2 4 0,1 2-6 16,-1 1-1-16,0-2 5 0,2 2-4 0,0 0 8 15,1 2-4-15,0 0 0 0,0-1 2 0,0 2 1 16,2-1 0-16,-1 0-6 0,1 0 3 0,1-1-5 16,0 2 17-16,0-2-9 0,0 2-5 0,0-1 4 15,0-2 0-15,0 2 1 0,2 0 2 0,-1-3-4 16,1-1 0-16,-1 2-1 0,1-4 3 0,1 4 0 16,-2-4-10-16,1 7 6 0,1-3 1 0,-1 0 1 0,1-3-3 15,-1 2-1-15,1 0 8 0,-2-1-2 0,2 1 2 16,0-2-1-16,-1 5-4 0,1-1 0 15,0-2-1-15,1 1-6 0,-2 3 7 0,2-3 7 0,-1-1-13 16,0 1 8-16,0-1-5 0,0-2-2 0,0 2 4 16,2-3-1-16,-1 3-1 0,0-2-5 0,-1 1 0 0,3 0-2 15,-2 1 5-15,1-2-1 0,-1 2-4 16,2-2 3-16,-1 1 2 0,1 0-1 0,3 4-2 0,-1-1 3 16,1 1-2-16,0-1 0 0,0-1-2 0,-1-1 7 15,-1-1-5-15,0 0 0 0,4 3 4 16,1-2-2-16,-2 1 4 0,2 0-1 0,1 0-9 0,-2-1 7 15,1-1-1-15,0 0 8 0,3 0 2 0,-4 0-12 16,3-2 2-16,-3 1 1 0,3-2 2 0,-2 1 0 16,2 0-1-16,-1-1 2 0,0 0-4 0,2-1 6 15,-2 1 1-15,2-2-1 0,1 2-2 0,0-2 5 0,-1-1 0 16,1 0-3-16,-1 0 1 0,1 0-2 16,0 0 1-16,0-1 1 0,-1-2 3 0,0 3 1 15,0-1-3-15,1 0-1 0,-2-1-1 0,1 0 2 16,-1-1 0-16,1 2-4 0,0-2 2 0,0 0 2 0,-1 2-1 15,1-3-2-15,0 3 3 0,-3-2 2 0,2 0-3 16,-4 3 0-16,2-1 2 0,-2-2-2 0,-1 1 3 16,2 1 8-16,2 0-14 0,0-3 4 0,-4 2 0 15,1 0 7-15,-1 0 5 0,-1 0 2 0,-5 2 1 16,10-6 6-16,-6 5-1 0,1-2-1 0,1 1 7 16,-1-1 3-16,-1 0-4 0,2 1 0 0,-2-1-3 0,1 1 1 15,-5 2 5-15,7-5-6 0,-4 2 8 16,2 0 0-16,-5 3 2 0,7-5 12 0,-3 3 2 0,-1-1 4 15,0-2 3-15,2 2 1 0,-2-1 5 0,1-2-2 16,-1 3-4-16,-2-2-3 0,2-1-2 0,0 1-4 16,2-5-4-16,-2 4-4 0,0-2-1 0,-3 1-2 15,2 1 0-15,1-3-4 0,-3 0-1 16,4-2-2-16,-4 3 0 0,0-3-1 0,2 3 0 0,-2 0-1 16,0-3 0-16,0 2 4 0,0 1 2 0,0 1 3 15,0-3-2-15,-2-1 0 0,1 2 0 0,-2-2-2 0,1 2-2 16,0-1-3-16,-1 1-1 0,-1-3-3 15,1 4-1-15,0 1 0 0,0 1-4 0,0-1 0 0,0 2-3 16,0 0 0-16,-1-1 0 0,1 0-1 0,-3-3-3 16,-1 1 1-16,-1 0-3 0,-1-1-1 0,2 1 1 15,0 0-2-15,-1 1 1 0,1-1 0 0,-2 1-2 16,2 0 0-16,-1-1-1 0,-1 0-5 0,0 1-6 0,2 1-9 16,-2-1-7-16,-3 0-5 0,2 1-10 0,-1 0-9 15,0 0-13-15,0 0-14 0,2 2-25 16,-1 0-22-16,-1-2-22 0,2 2-25 0,-1 2-27 0,1-4-24 15,-2 3-32-15,2-1-32 0,1-1-56 0,-2-2-187 16,3 2-632-16,3-2 174 0</inkml:trace>
          <inkml:trace contextRef="#ctx0" brushRef="#br0" timeOffset="-16975.2036">299 10 523 0,'0'0'443'0,"3"-3"-30"0,-3 3-43 15,0 0-24-15,0 0-26 0,0 0-38 0,0 0-31 16,0 0-26-16,0 0-30 0,-11-5-19 0,-2 5-21 15,-12 4-22-15,0 1-12 0,-4 5-16 0,2-1-8 16,-13 10-14-16,10-2-8 0,9-3-7 0,1 2-11 16,2 3-2-16,2 0-5 0,2-1-5 0,7 2 3 15,3-2-1-15,2-3-1 0,4-3 5 0,2 0 5 16,8 6 4-16,4-4 2 0,2-3 7 0,4-4 7 16,1 1 3-16,3-5 10 0,1 0 2 0,-1-3 3 15,-2-2 0-15,1 0-6 0,-4-5-7 0,1 0-5 0,-6 0-5 16,-3 1-1-16,-3-1-9 0,0 0-9 15,-2-4-13-15,-3-1-23 0,0-6-22 0,-4 2-21 0,-4-5-14 16,-4-1-17-16,-2-1-15 0,-4 3-21 0,-3-1-17 16,-1 5-27-16,-2-1-28 0,0 2-25 0,-2 1-26 15,0 5-36-15,0 1-45 0,2 5-54 0,-3 0-207 16,9 5-671-16,1-1 183 0</inkml:trace>
          <inkml:trace contextRef="#ctx0" brushRef="#br0" timeOffset="1356.0846">202 327 266 0,'0'0'200'0,"0"0"-31"0,0 0-14 16,0 0 1-16,-5-4 5 0,5 4-3 0,0 0 0 15,0 0-15-15,0 0-2 0,0 0-6 0,-3-3 3 16,3 3-6-16,0 0 1 0,0 0-8 0,0 0-9 16,-3-5-8-16,3 5-8 0,0 0-10 0,0 0-7 0,0 0-13 15,-2-4-9-15,2 4-4 0,0 0 0 0,0 0-11 16,0 0-8-16,0 0-3 0,0 0-3 0,-3-5-1 15,3 5-2-15,0 0 3 0,0 0-6 0,0 0 11 16,0 0 2-16,0 0 3 0,0 0 6 0,0 0 4 16,0 0 10-16,0 0-5 0,0 0-1 0,12 11 1 15,-8-7-3-15,3 5-4 0,0 2-5 0,7 7-3 16,-3-1-4-16,1 2 0 0,1-1-6 0,-1 2-1 16,0 2-10-16,0-2 8 0,2 2-3 0,-1 0-4 15,2 0-4-15,-2 0 0 0,2-2-7 0,-2 1 2 0,3 1-8 16,-1-1-1-16,3 2 9 0,0-2-6 0,2 1 7 15,-1 1-5-15,1-4-1 0,1 1 1 16,-1-1 0-16,1-1-4 0,-2-1-1 0,-1-1-5 0,-1 2 8 16,-1-1-2-16,0-4 0 0,-1-1-2 0,2 3 1 15,0-1 5-15,0 2 0 0,-3-1 2 0,1-2-2 16,-2-4 3-16,-3 2 0 0,2-2 4 0,4 4 0 16,-2-2-1-16,1 3 0 0,-3-5-5 0,0 0 2 15,-2-1 4-15,0 0-2 0,1 1-2 0,-3-3 0 0,3 3-3 16,-1-1-2-16,-2-1 3 0,2 0-6 0,-1 1 4 15,-2-2 0-15,2 1-1 0,-1 0-1 0,-1 1 1 16,0-3-2-16,1 3-1 0,-2-2 0 0,2 2 0 16,0-1 2-16,-4-1 2 0,2 0-1 0,1 2 4 15,0 1-1-15,0-1 3 0,1-1 5 0,-2-1-3 16,-2-1-2-16,3 3 2 0,2 0-1 0,-3-1-3 16,-1-3 0-16,0 3-1 0,0-2 1 0,2 3-1 15,-1-1-2-15,-2 0 2 0,4 1-2 0,-2 0 6 0,-3-3-6 16,2 2 0-16,-1-3 2 0,1 0 2 0,-1 2-2 15,0-1 5-15,-1-1-1 0,2 1 3 0,-2 1 11 16,1 0-6-16,2 2 5 0,0-3 0 0,-2 1 0 16,-1-2-4-16,2 2 2 0,-1-2-4 0,-1 1-4 15,1 0 2-15,-1-2-2 0,0 2-2 0,2-1 1 16,-2 2-2-16,0-3 0 0,0 1 2 0,1 2 3 16,-1-2-1-16,1 0 3 0,-1-1 1 0,-1 2 1 0,1-1 2 15,0-1-3-15,2 1-1 0,-2 1 0 0,-2-3 0 16,-1-2 2-16,5 6 2 0,-2-3-3 0,-1 1 4 15,-2-4-4-15,5 5 0 0,-4-2-1 0,-1-3 2 16,3 4-7-16,-3-4 6 0,5 4-6 0,-5-4-2 16,1 2-1-16,-1-2 5 0,0 0-3 0,3 5-1 15,-3-5 1-15,0 0 1 0,3 2-1 0,-3-2 3 16,0 0-4-16,0 0 0 0,0 0 1 0,3 4-1 16,-3-4-3-16,0 0 1 0,0 0-5 0,3 4 2 0,-3-4-2 15,0 0-1-15,0 0 1 0,0 0 3 0,0 0-3 16,3 2-5-16,-3-2 3 0,0 0-2 0,0 0 2 15,0 0-2-15,0 0-3 0,1 4 2 0,-1-4-1 16,0 0 1-16,0 0-2 0,0 0 0 0,0 0 1 16,0 0-2-16,5 3 1 0,-5-3-2 0,0 0 2 15,0 0 1-15,0 0 0 0,0 0-2 0,0 0 2 16,0 0-13-16,0 0-29 0,0 0-44 0,0 0-63 0,0 0-75 16,0 0-107-16,0 0-397 0,0 0-873 0,0 0 236 15</inkml:trace>
        </inkml:traceGroup>
        <inkml:traceGroup>
          <inkml:annotationXML>
            <emma:emma xmlns:emma="http://www.w3.org/2003/04/emma" version="1.0">
              <emma:interpretation id="{9BD755B1-C51C-4F94-9FB9-6D627812F593}" emma:medium="tactile" emma:mode="ink">
                <msink:context xmlns:msink="http://schemas.microsoft.com/ink/2010/main" type="inkWord" rotatedBoundingBox="13724,7251 13976,7621 13534,7923 13282,7553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9</emma:literal>
                </emma:interpretation>
                <emma:interpretation id="interp9" emma:lang="en-US" emma:confidence="0">
                  <emma:literal>|</emma:literal>
                </emma:interpretation>
              </emma:one-of>
            </emma:emma>
          </inkml:annotationXML>
          <inkml:trace contextRef="#ctx0" brushRef="#br0" timeOffset="-15191.5881">1557 2756 454 0,'-13'4'362'0,"3"3"-30"0,0-1-20 16,1 3-30-16,2 2-15 0,1-1-24 0,-3 10-22 16,3 0-9-16,2 1-9 0,2 0-6 0,5 0-5 15,3-3-5-15,4 2 1 0,4-2-2 0,0-3 1 16,6-1 3-16,7 0 0 0,14 0 4 0,4-5 11 15,6-2 9-15,1-5 14 0,-2-4-25 0,-3-6-12 0,-3 1-20 16,-9 0-16-16,-8-4-14 0,1-2-18 16,-3-2-11-16,-1 1-17 0,-8-6-28 0,-4 1-31 0,-3-3-25 15,-6 0-6-15,-4 4-18 0,-7-4-16 16,-6 2-28-16,-22-4-40 0,5 10-35 0,-14-1-19 0,1 6-33 16,8 3-39-16,-8 6-53 0,7 2-55 0,7-2-56 15,-16 6-257-15,14-2-773 0,11-1 209 0</inkml:trace>
        </inkml:traceGroup>
      </inkml:traceGroup>
      <inkml:traceGroup>
        <inkml:annotationXML>
          <emma:emma xmlns:emma="http://www.w3.org/2003/04/emma" version="1.0">
            <emma:interpretation id="{1E19081A-0E71-46B7-BE6E-298E4E6E833B}" emma:medium="tactile" emma:mode="ink">
              <msink:context xmlns:msink="http://schemas.microsoft.com/ink/2010/main" type="line" rotatedBoundingBox="10826,5528 14449,6262 14357,6717 10734,5984"/>
            </emma:interpretation>
          </emma:emma>
        </inkml:annotationXML>
        <inkml:traceGroup>
          <inkml:annotationXML>
            <emma:emma xmlns:emma="http://www.w3.org/2003/04/emma" version="1.0">
              <emma:interpretation id="{46889989-C69B-45F3-8C42-9A9390ADB3FE}" emma:medium="tactile" emma:mode="ink">
                <msink:context xmlns:msink="http://schemas.microsoft.com/ink/2010/main" type="inkWord" rotatedBoundingBox="10826,5528 11770,5719 11678,6175 10734,5984"/>
              </emma:interpretation>
              <emma:one-of disjunction-type="recognition" id="oneOf2">
                <emma:interpretation id="interp10" emma:lang="en-US" emma:confidence="0.5">
                  <emma:literal>570</emma:literal>
                </emma:interpretation>
                <emma:interpretation id="interp11" emma:lang="en-US" emma:confidence="0">
                  <emma:literal>#70</emma:literal>
                </emma:interpretation>
                <emma:interpretation id="interp12" emma:lang="en-US" emma:confidence="0">
                  <emma:literal>#770</emma:literal>
                </emma:interpretation>
                <emma:interpretation id="interp13" emma:lang="en-US" emma:confidence="0">
                  <emma:literal>8:</emma:literal>
                </emma:interpretation>
                <emma:interpretation id="interp1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5761.9909">-1099 1196 353 0,'0'0'200'0,"0"0"2"0,-6 3 3 15,6-3 10-15,0 0 1 0,0 0 6 0,0 0 13 16,0 0 2-16,0 0 7 0,0 0 1 0,0 0-13 16,0 0-8-16,28-2-2 0,-6 0-7 0,2 1-9 0,1-2-8 15,3 0-10-15,2-2-6 0,-2-1-7 0,3 5-5 16,0-5-23-16,-4 2-13 0,-2 2-13 0,-4-3-15 15,-2 2-12-15,-6 1-11 0,-2 1-16 0,0 1-27 16,-4-3-36-16,-1 3-42 0,-6 0-45 0,10-1-48 16,-10 1-49-16,0 0-48 0,0 0-57 0,0 0-66 15,0 0-210-15,-12 12-672 0,6-9 184 0</inkml:trace>
          <inkml:trace contextRef="#ctx0" brushRef="#br0" timeOffset="4868.9749">-825 1143 376 0,'-11'1'180'0,"-2"0"-23"0,1 0-20 16,0 2-10-16,-1-2-12 0,0 2-2 0,-2-2 1 15,1 1 1-15,1 0 10 0,-2 1-1 0,4 0-4 0,-3-3 1 16,4 1-2-16,3 0-1 0,-1 0 1 16,8-1 0-16,-13 1 9 0,9 1 4 0,4-2 6 0,0 0-6 15,0 0 2-15,0 0 0 0,0 0 5 0,0 0 0 16,0 0 1-16,0 0 0 0,48-6 3 0,-23 1-2 16,1 0 2-16,3 0-4 0,2-1-6 0,-2 1-10 15,-3 1-12-15,2 2-12 0,-4-2-13 0,-1 0-5 16,-4 3-9-16,-5-2-11 0,-2 1-7 0,-3 1-31 15,0 0-36-15,-3 0-44 0,-6 1-40 0,9-2-44 16,-9 2-35-16,0 0-48 0,0 0-58 0,-5 8-60 0,5-8-182 16,-17 10-630-16,5-7 174 0</inkml:trace>
          <inkml:trace contextRef="#ctx0" brushRef="#br0" timeOffset="5320.3121">-745 983 470 0,'0'0'361'0,"-6"-2"-43"0,6 2-33 16,-3-3-37-16,3 3-30 0,0 0-28 0,0 0-27 0,-6-4-16 15,6 4-15-15,0 0-8 0,0 0-10 16,0 0 3-16,0 0 7 0,0 0-1 0,0 0 7 16,0 0 3-16,0 0 5 0,0 0 0 0,32 7-3 0,-21-5-6 15,3 2-5-15,-1 2-8 0,7-1-8 0,-3 0-11 16,-4 3-9-16,-1-3-12 0,-3 0-6 0,1 2-6 15,-1 0-6-15,0-1-7 0,-3 3 4 0,-2 0 6 16,-1 2-3-16,-3 0-3 0,-3 10-6 0,-5 0-2 0,-1 2-6 16,-5-2 1-16,1 0-13 0,-1-2-11 15,0 1-5-15,-3-2-18 0,0-1-11 0,2 0-20 0,0-3-11 16,4-3-10-16,1-2-7 0,1-2-5 0,2-2-13 16,1 0-13-16,3-1-16 0,-1-1-26 0,4-3-38 15,-8 2-46-15,8-2-42 0,0 0-46 0,0 0-178 16,0 0-584-16,0 0 160 0</inkml:trace>
          <inkml:trace contextRef="#ctx0" brushRef="#br0" timeOffset="-16480.839">-213 1017 630 0,'-14'-1'379'0,"-1"2"-43"0,1 1-27 0,-1 0-42 16,-7 8-34-16,3-2-18 0,2 3-32 0,1 4-19 16,-1 1-9-16,4 0-4 0,6 3-20 0,-2 1-4 15,5-1-3-15,2 2-18 0,2-3-3 0,2-3 4 16,4-3-10-16,2-1 5 0,9 2 0 0,-4-4 13 0,1-1 5 16,6-3 14-16,2-2 8 0,0-3 7 0,2-5-7 15,-3-2-3-15,-2-2-2 0,2-5-8 16,-2-1-11-16,0-4-12 0,-4 2-10 0,-5-3-15 0,-1-5-9 15,-2 7-21-15,-1-3-28 0,-6 2-25 0,-5-1-27 16,-1 0-29-16,-3 3-27 0,-5 1-25 0,0 7-21 16,-7 0-31-16,1 2-32 0,-1 5-33 0,0 2-28 15,-1 6-31-15,0 5-51 0,1 0-196 0,9 0-641 16,4 0 175-16</inkml:trace>
        </inkml:traceGroup>
        <inkml:traceGroup>
          <inkml:annotationXML>
            <emma:emma xmlns:emma="http://www.w3.org/2003/04/emma" version="1.0">
              <emma:interpretation id="{928A88D7-BCD3-4106-9BB8-0525856BD2F6}" emma:medium="tactile" emma:mode="ink">
                <msink:context xmlns:msink="http://schemas.microsoft.com/ink/2010/main" type="inkWord" rotatedBoundingBox="13485,6200 14423,6390 14369,6655 13431,6465"/>
              </emma:interpretation>
              <emma:one-of disjunction-type="recognition" id="oneOf3">
                <emma:interpretation id="interp15" emma:lang="en-US" emma:confidence="0.5">
                  <emma:literal>.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?</emma:literal>
                </emma:interpretation>
                <emma:interpretation id="interp18" emma:lang="en-US" emma:confidence="0">
                  <emma:literal>_</emma:literal>
                </emma:interpretation>
                <emma:interpretation id="interp1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8389.6975">1867 1533 313 0,'-17'-2'278'0,"0"2"-49"0,3 2-34 0,-1-2-25 16,-9 5-23-16,-1 0-17 0,1 2-11 0,1 1-12 0,4 1-21 16,2-2 0-16,-2 2-10 0,7 1-6 0,0-2 0 15,3-1 3-15,2 1 7 0,1-1 14 16,2-1 13-16,2 0 27 0,2 1 13 0,2-1 7 0,3 4 21 15,9 7-5-15,3-3-3 0,3 1-5 0,2-1-4 16,0-3-6-16,2 2-17 0,-1-2-13 0,-1-1-10 16,-3-1-14-16,-3-1-29 0,-1-1-81 0,-5-2-102 15,-4 0-138-15,-2-1-297 0,-1 0-659 0,-3-4 179 0</inkml:trace>
          <inkml:trace contextRef="#ctx0" brushRef="#br0" timeOffset="8120.9681">2562 1691 451 0,'0'0'383'0,"0"0"-38"0,0 0-27 15,0 0-30-15,5-4-40 0,-5 4-23 0,0 0-30 16,0 0-25-16,0 0-16 0,0 0-22 0,0 0-13 16,0 0-11-16,-18-4-13 0,3 2-9 0,-8 2-15 15,-4 2-5-15,-1 0-1 0,-20 0-10 0,2 3-12 0,2 1 0 16,-2-4-3-16,10-2-1 0,6 0 13 16,-3 1-8-16,-12 1-2 0,10-2 9 0,6-2 2 0,0 1 12 15,-2-1 14-15,5 0 17 0,4 1 5 0,5 0 2 16,3-1-4-16,0 2-2 0,3-3 2 0,1 2-2 15,4 1 2-15,-1-1 3 0,7 1-2 0,-9 0 0 16,9 0 1-16,0 0-3 0,-12-2-11 0,12 2 0 16,0 0-11-16,-6 0-10 0,6 0-2 0,0 0-10 15,0 0-3-15,-8-2-9 0,8 2-3 0,0 0-3 16,0 0-9-16,-9 0 0 0,9 0-5 0,-5-3 0 0,5 3-4 16,-8-1-3-16,8 1 2 0,-9 0-5 15,9 0-2-15,-7-2 3 0,7 2-6 0,-7-2-7 0,7 2-15 16,0 0-15-16,-8-1-20 0,8 1-21 0,0 0-22 15,0 0-20-15,-7-1-16 0,7 1-19 0,0 0-22 16,0 0-24-16,0 0-39 0,0 0-68 0,-3-4-66 16,3 4-223-16,0 0-708 0,0 0 193 0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19:28.9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3E86410-32BE-49AE-9E7A-890925B78139}" emma:medium="tactile" emma:mode="ink">
          <msink:context xmlns:msink="http://schemas.microsoft.com/ink/2010/main" type="writingRegion" rotatedBoundingBox="11487,6204 13443,6204 13443,7358 11487,7358"/>
        </emma:interpretation>
      </emma:emma>
    </inkml:annotationXML>
    <inkml:traceGroup>
      <inkml:annotationXML>
        <emma:emma xmlns:emma="http://www.w3.org/2003/04/emma" version="1.0">
          <emma:interpretation id="{422FF666-7919-4BC5-9B9B-1293304AF31B}" emma:medium="tactile" emma:mode="ink">
            <msink:context xmlns:msink="http://schemas.microsoft.com/ink/2010/main" type="paragraph" rotatedBoundingBox="11487,6204 13443,6204 13443,7358 11487,73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A7809-FBC7-4436-8151-736B2AF66288}" emma:medium="tactile" emma:mode="ink">
              <msink:context xmlns:msink="http://schemas.microsoft.com/ink/2010/main" type="line" rotatedBoundingBox="11487,6204 13443,6204 13443,7358 11487,7358"/>
            </emma:interpretation>
          </emma:emma>
        </inkml:annotationXML>
        <inkml:traceGroup>
          <inkml:annotationXML>
            <emma:emma xmlns:emma="http://www.w3.org/2003/04/emma" version="1.0">
              <emma:interpretation id="{EEFA8CC9-3BBB-4494-B36F-BB59D3A14335}" emma:medium="tactile" emma:mode="ink">
                <msink:context xmlns:msink="http://schemas.microsoft.com/ink/2010/main" type="inkWord" rotatedBoundingBox="11425,7083 11972,6874 12110,7233 11563,7442"/>
              </emma:interpretation>
              <emma:one-of disjunction-type="recognition" id="oneOf0">
                <emma:interpretation id="interp0" emma:lang="en-US" emma:confidence="0.5">
                  <emma:literal>o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°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1201 1566 572 0,'-13'12'327'0,"3"-3"-41"16,1 0-29-16,3 2-19 0,1-1-26 0,1 0-12 0,1 2-18 15,3-1-10-15,2 1-7 0,2 0-11 16,3-1-1-16,4-1-4 0,8 3-2 0,3-2 9 0,3-1 9 15,2-5 7-15,2-2 14 0,2-1 9 0,-2-4 3 16,14-4-4-16,-10-1-8 0,-5-1-16 16,-5-1-16-16,4-4-16 0,-7-1-10 0,-1-1-1 0,-3-3-8 15,-4 1-19-15,-5 2-16 0,-3 1-22 0,-4 1-21 16,-4-7-19-16,-8 2-21 0,-3 1-26 0,-1 2-35 16,-9 4-45-16,-1 0-48 0,0 6-40 0,-3 3-35 15,-2 2-39-15,2 4-41 0,0 2-35 0,0 0-223 0,1 4-680 16,2 1 184-16</inkml:trace>
        </inkml:traceGroup>
        <inkml:traceGroup>
          <inkml:annotationXML>
            <emma:emma xmlns:emma="http://www.w3.org/2003/04/emma" version="1.0">
              <emma:interpretation id="{6F7692AA-AB11-426C-B97B-FC4201179E81}" emma:medium="tactile" emma:mode="ink">
                <msink:context xmlns:msink="http://schemas.microsoft.com/ink/2010/main" type="inkWord" rotatedBoundingBox="12986,6247 13422,6177 13460,6412 13023,6482"/>
              </emma:interpretation>
              <emma:one-of disjunction-type="recognition" id="oneOf1">
                <emma:interpretation id="interp5" emma:lang="en-US" emma:confidence="0.5">
                  <emma:literal>o</emma:literal>
                </emma:interpretation>
                <emma:interpretation id="interp6" emma:lang="en-US" emma:confidence="0">
                  <emma:literal>°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457.7862">-175 2334 271 0,'-17'1'408'0,"0"3"-60"15,-2 1-23-15,-2 5-18 0,-1-1-22 0,3 3-28 16,0 4-20-16,3-1-12 0,3 3-18 0,1 3-7 16,3 1-11-16,5-1-12 0,0 0-7 0,5-3-9 15,5 2-2-15,3 0-4 0,4-3-5 0,5 0-3 16,1-3 3-16,5-3 2 0,5-3 3 0,1-2 7 16,16-3 3-16,1-4-1 0,-3-3 1 0,1-7-9 15,-3-2-15-15,-10-3-19 0,-4 2-8 0,8-13-16 16,-5-1-4-16,-7 2-14 0,-2-9-22 0,-10 6-30 15,-6 5-17-15,-5-3-13 0,-4 2-9 0,-6-3-11 0,-4 4-8 16,-3 0-9-16,-16-6-21 0,5 15-25 16,3 4-35-16,-7 2-29 0,1 6-26 0,2 3-23 0,-2 6-24 15,1 2-40-15,4 3-51 0,1 4-52 0,-1-1-232 16,7 4-714-16,5-3 193 0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1:51.8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09C528-2E0A-417E-B385-B7BDAC821710}" emma:medium="tactile" emma:mode="ink">
          <msink:context xmlns:msink="http://schemas.microsoft.com/ink/2010/main" type="writingRegion" rotatedBoundingBox="485,2264 14763,2191 14798,9008 520,9081"/>
        </emma:interpretation>
      </emma:emma>
    </inkml:annotationXML>
    <inkml:traceGroup>
      <inkml:annotationXML>
        <emma:emma xmlns:emma="http://www.w3.org/2003/04/emma" version="1.0">
          <emma:interpretation id="{0ECD110D-DEF0-4D45-B0FF-730F2E40E268}" emma:medium="tactile" emma:mode="ink">
            <msink:context xmlns:msink="http://schemas.microsoft.com/ink/2010/main" type="paragraph" rotatedBoundingBox="598,2243 2461,4431 2114,4726 251,2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EF4EC8-3265-4E9E-AD64-DB656B45D8FC}" emma:medium="tactile" emma:mode="ink">
              <msink:context xmlns:msink="http://schemas.microsoft.com/ink/2010/main" type="inkBullet" rotatedBoundingBox="577,2261 1043,2808 720,3084 254,2536"/>
            </emma:interpretation>
            <emma:one-of disjunction-type="recognition" id="oneOf0">
              <emma:interpretation id="interp0" emma:lang="en-US" emma:confidence="0">
                <emma:literal>#</emma:literal>
              </emma:interpretation>
              <emma:interpretation id="interp1" emma:lang="en-US" emma:confidence="0">
                <emma:literal>*</emma:literal>
              </emma:interpretation>
              <emma:interpretation id="interp2" emma:lang="en-US" emma:confidence="0">
                <emma:literal>T</emma:literal>
              </emma:interpretation>
              <emma:interpretation id="interp3" emma:lang="en-US" emma:confidence="0">
                <emma:literal>+</emma:literal>
              </emma:interpretation>
              <emma:interpretation id="interp4" emma:lang="en-US" emma:confidence="0">
                <emma:literal>t</emma:literal>
              </emma:interpretation>
            </emma:one-of>
          </emma:emma>
        </inkml:annotationXML>
        <inkml:trace contextRef="#ctx0" brushRef="#br0">-6163-4288 375 0,'-11'17'428'0,"-2"1"-64"0,-1 3-47 0,-4 3-38 15,-6 12-34-15,2 0-29 0,-1 1-25 0,9-8-34 0,1-5-43 16,2 0-51-16,-1-8-57 0,1 1-62 0,6-2-54 16,-3-6-50-16,5-4-165 0,-1-2-389 0,4-3 110 15</inkml:trace>
        <inkml:trace contextRef="#ctx0" brushRef="#br0" timeOffset="235.3383">-6277-4504 317 0,'0'0'513'15,"0"0"-74"-15,-9 3-30 0,9-3-37 0,0 0-25 16,0 0-25-16,0 0-12 0,-3 5 6 0,4 1 10 15,2 6-4-15,6 10-10 0,-1 0-19 0,0 4-25 16,1 0-26-16,4 15-26 0,-3-9-28 0,3 9-13 0,-1-2-16 16,-3-7-15-16,-2-5-39 0,4 14-52 15,-4-11-80-15,-3-6-90 0,4-1-90 0,-4 0-102 0,2-2-100 16,-3-3-292-16,1-5-841 0,-3-5 226 0</inkml:trace>
        <inkml:trace contextRef="#ctx0" brushRef="#br0" timeOffset="488.6438">-6016-4079 379 0,'1'7'643'0,"-1"-7"-108"0,2 8-58 16,-2-2-46-16,1 6-41 0,-2 9-47 0,-1 1-38 16,1 2-37-16,-1-2-26 0,-1 3-27 0,3-3-27 0,-1 2-46 15,-1 0-63-15,2-3-66 0,0 0-93 0,-1-7-89 16,1 0-89-16,-1-6-310 0,1-2-683 0,0-6 186 16</inkml:trace>
      </inkml:traceGroup>
      <inkml:traceGroup>
        <inkml:annotationXML>
          <emma:emma xmlns:emma="http://www.w3.org/2003/04/emma" version="1.0">
            <emma:interpretation id="{9AA53587-BB44-4990-B936-B2F84790EDB4}" emma:medium="tactile" emma:mode="ink">
              <msink:context xmlns:msink="http://schemas.microsoft.com/ink/2010/main" type="line" rotatedBoundingBox="2007,3897 2461,4431 2114,4726 1660,4193"/>
            </emma:interpretation>
          </emma:emma>
        </inkml:annotationXML>
        <inkml:traceGroup>
          <inkml:annotationXML>
            <emma:emma xmlns:emma="http://www.w3.org/2003/04/emma" version="1.0">
              <emma:interpretation id="{A95006C7-4762-4D59-BAF6-DE326C724ED8}" emma:medium="tactile" emma:mode="ink">
                <msink:context xmlns:msink="http://schemas.microsoft.com/ink/2010/main" type="inkWord" rotatedBoundingBox="2007,3897 2461,4431 2114,4726 1660,4193"/>
              </emma:interpretation>
              <emma:one-of disjunction-type="recognition" id="oneOf1">
                <emma:interpretation id="interp5" emma:lang="en-US" emma:confidence="0.5">
                  <emma:literal>the</emma:literal>
                </emma:interpretation>
                <emma:interpretation id="interp6" emma:lang="en-US" emma:confidence="0">
                  <emma:literal>The</emma:literal>
                </emma:interpretation>
                <emma:interpretation id="interp7" emma:lang="en-US" emma:confidence="0">
                  <emma:literal>TV</emma:literal>
                </emma:interpretation>
                <emma:interpretation id="interp8" emma:lang="en-US" emma:confidence="0">
                  <emma:literal>tor</emma:literal>
                </emma:interpretation>
                <emma:interpretation id="interp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373.5857">-4985-2755 347 0,'0'0'518'0,"0"0"-39"15,0 0-19-15,0 0-5 0,14 18-17 0,-3-2-14 0,1 4-23 16,1 3-16-16,1 1-28 0,6 15-30 0,1-1-39 16,0 0-28-16,-4-1-28 0,1 1-20 0,-5-8-25 15,0-5-17-15,-2 0-36 0,3 0-66 0,-4-1-82 16,0-3-88-16,-4-1-96 0,-2-6-101 0,2-2-106 0,-4-3-303 16,1-4-849-16,-3-5 231 0</inkml:trace>
          <inkml:trace contextRef="#ctx0" brushRef="#br0" timeOffset="1207.7907">-4855-2580 385 0,'4'3'326'0,"-4"-3"-30"0,0 0-18 0,0 0-10 16,0 0-2-16,5 3-15 0,-5-3 20 0,0 5-10 0,0 2-9 16,-2 5-18-16,-4 8-18 0,1 1-21 0,-4 3-19 15,1 1-19-15,0 0-16 0,-3 0-16 0,2 0-13 16,3-3-25-16,-2-1-31 0,3-2-40 0,0-5-41 15,2-2-37-15,-1-3-26 0,1-3-32 0,1-2-38 16,-1-3-35-16,3-1-48 0,0 0-39 0,-7-12-155 16,3-8-521-16,1-3 145 0</inkml:trace>
          <inkml:trace contextRef="#ctx0" brushRef="#br0" timeOffset="1714.0716">-4661-2439 429 0,'9'-2'657'0,"0"-4"-64"0,-2 2-38 0,0 0-35 16,1 3-44-16,-2-2-46 0,-6 3-55 0,10-2-42 16,-10 2-37-16,9-3-32 0,-9 3-31 0,9 0-41 15,-9 0-38-15,6 6-34 0,-1 6-41 0,-2 0-54 16,-3 9-50-16,-3 0-43 0,0 2-31 0,0-1-10 16,1 1 11-16,1-4 1 0,-2-3 8 0,3-4 12 0,0-1 16 15,0-5 23-15,1 0 48 0,2-3 38 16,0 0 28-16,-3-3 24 0,11 0 11 0,0-5 5 0,1 2-1 15,0-3 1-15,8-4-8 0,1 0-7 0,-1-1-5 16,0 0-12-16,-3 2-16 0,-6 4-43 0,0 0-51 16,-4 0-68-16,-1 2-87 0,-2-1-110 0,-2 1-118 15,-2 3-302-15,0 0-851 0,0 0 230 0</inkml:trace>
        </inkml:traceGroup>
      </inkml:traceGroup>
    </inkml:traceGroup>
    <inkml:traceGroup>
      <inkml:annotationXML>
        <emma:emma xmlns:emma="http://www.w3.org/2003/04/emma" version="1.0">
          <emma:interpretation id="{CDD29224-B0D7-4EDF-ACDC-EC4EBD73E83A}" emma:medium="tactile" emma:mode="ink">
            <msink:context xmlns:msink="http://schemas.microsoft.com/ink/2010/main" type="paragraph" rotatedBoundingBox="854,5845 4781,5817 4784,6313 858,63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7C94DC-4E6D-4B57-ACC7-536582C53698}" emma:medium="tactile" emma:mode="ink">
              <msink:context xmlns:msink="http://schemas.microsoft.com/ink/2010/main" type="line" rotatedBoundingBox="854,5845 4781,5817 4784,6313 858,6341"/>
            </emma:interpretation>
          </emma:emma>
        </inkml:annotationXML>
        <inkml:traceGroup>
          <inkml:annotationXML>
            <emma:emma xmlns:emma="http://www.w3.org/2003/04/emma" version="1.0">
              <emma:interpretation id="{690F6400-4CD7-44BB-A37D-B28C85B4E3C3}" emma:medium="tactile" emma:mode="ink">
                <msink:context xmlns:msink="http://schemas.microsoft.com/ink/2010/main" type="inkWord" rotatedBoundingBox="854,5845 2364,5834 2368,6297 858,6308"/>
              </emma:interpretation>
              <emma:one-of disjunction-type="recognition" id="oneOf2">
                <emma:interpretation id="interp10" emma:lang="en-US" emma:confidence="0.5">
                  <emma:literal>observe</emma:literal>
                </emma:interpretation>
                <emma:interpretation id="interp11" emma:lang="en-US" emma:confidence="0">
                  <emma:literal>obscure</emma:literal>
                </emma:interpretation>
                <emma:interpretation id="interp12" emma:lang="en-US" emma:confidence="0">
                  <emma:literal>absurd</emma:literal>
                </emma:interpretation>
                <emma:interpretation id="interp13" emma:lang="en-US" emma:confidence="0">
                  <emma:literal>obsess</emma:literal>
                </emma:interpretation>
                <emma:interpretation id="interp14" emma:lang="en-US" emma:confidence="0">
                  <emma:literal>observer</emma:literal>
                </emma:interpretation>
              </emma:one-of>
            </emma:emma>
          </inkml:annotationXML>
          <inkml:trace contextRef="#ctx0" brushRef="#br0" timeOffset="-133446.3038">-5954-652 393 0,'0'0'321'0,"0"0"-26"15,0 0-30-15,0 0-29 0,0 0-22 0,0 0-12 16,0 0-10-16,0 0-16 0,0 0-29 0,-20-2-7 15,16 4-18-15,-2 1-12 0,2 1-13 0,1 1-7 16,0 1 7-16,0-2 13 0,0 3 7 0,3-2 21 0,1 2 13 16,1 0 9-16,4 1 12 0,0 1 7 0,4-2 4 15,0 0-3-15,1 0 2 0,0-3 5 0,2 0-8 16,-1-2-7-16,1 0-8 0,-1-1 0 0,-2 0-10 16,-3-1-12-16,-7 0-11 0,15-1-13 0,-15 1-7 15,12 0-26-15,-12 0-18 0,7-1-42 0,-7 1-55 16,3-6-67-16,-3 6-61 0,0-6-47 0,-1 0-57 15,-5-2-45-15,1 1-52 0,-2-1-323 0,0-1-821 16,1 0 222-16</inkml:trace>
          <inkml:trace contextRef="#ctx0" brushRef="#br0" timeOffset="-133005.734">-5625-925 390 0,'0'0'384'16,"0"0"-69"-16,0 0-32 0,0 0-35 0,0 0-25 16,0 0-23-16,-12 19-16 0,9-8-16 0,0 1-11 0,0 1-14 15,-2 5 2-15,4 2-6 0,-1-2-6 16,-1-6 2-16,3 0 7 0,2 2-14 0,-4-4-6 0,4 2-4 16,-1-2-10-16,-1 1-4 0,2-1-5 0,1-1-9 15,-3-2-5-15,1 5-5 0,4-3-12 0,-4 2-7 16,4-1-7-16,-1 1-5 0,0 0-4 0,0 1-4 15,0-1-4-15,1-1-2 0,-1 1-9 0,1-2-15 16,1 1-28-16,-3-3-17 0,1 0-26 0,-1-1-24 16,0 0-11-16,-2-2 5 0,-1-4 3 0,3 4-1 15,-3-4-11-15,0 0-2 0,0 0 1 0,0 0 11 16,0 0 20-16,11-20 21 0,-9 9 13 0,1-8 12 16,5 2 8-16,-4 0 14 0,2 4 17 0,-2-1 16 15,2 5 17-15,2-3 10 0,-1 3 22 0,0-2 10 0,0 2 30 16,0 2 9-16,-1-2 7 0,-1 4 3 0,-1 0-4 15,-1 0-3-15,0 3-8 0,0-2-8 0,-3 4-10 16,0 0-12-16,0 0-7 0,0 0-9 0,0 0-7 16,6 12-7-16,-8 1-10 0,-4 6-23 0,-2-1-40 15,-1 1-44-15,0 2-46 0,2-2-40 0,-1 0-41 16,0-6-36-16,1-2-34 0,1-3-34 0,2-1-22 16,-1-4-250-16,5-3-666 0,-6 2 183 0</inkml:trace>
          <inkml:trace contextRef="#ctx0" brushRef="#br0" timeOffset="-132659.5971">-5271-700 523 0,'0'0'293'0,"0"0"-49"16,-6 1-39-16,6-1-19 0,-12 4-30 0,6-3-19 15,0 2-23-15,-1 1-20 0,1-3-17 0,1 3-10 16,1-2-9-16,-1 2-7 0,1-2-7 0,4-2 1 16,-6 4 8-16,6-4 22 0,-2 5 23 0,2-5 27 15,0 0 18-15,2 8 8 0,-2-8 11 0,6 9 6 0,-3-4 3 16,4 4 11-16,-2-3 2 0,2 3-9 15,-1-1-11-15,2 0-12 0,-2 0-11 0,-2-2-16 16,-1 2-12-16,1 0-10 0,-1 3-9 0,-3-1-20 0,-1 2-41 16,-4 0-78-16,0-2-89 0,-9 8-109 0,1-8-108 15,1 5-227-15,-2-8-692 0,4-3 188 0</inkml:trace>
          <inkml:trace contextRef="#ctx0" brushRef="#br0" timeOffset="-131828.1152">-5113-583 209 0,'0'0'361'0,"0"0"-20"0,0 0-5 16,0 0 5-16,0 0-11 0,0 0-12 0,0 0-11 0,3 5-15 15,-3-5-21-15,0 0-17 0,0 0-26 16,0 0-20-16,0 0-21 0,0 0-20 0,0 0-21 16,0 0-13-16,0 0-19 0,0 0-36 0,0 0-39 0,0 0-42 15,0 0-53-15,8-13-30 0,-8 13-21 0,0 0-15 16,0 0-10-16,-10-8-7 0,6 7 1 0,-2-1 13 16,6 2 12-16,-13-1 13 0,13 1 12 0,-11-1 12 15,6-1 14-15,5 2 23 0,0 0 9 0,-12 0 13 16,12 0 8-16,0 0 10 0,0 0 17 0,0 0 27 15,-8 3 11-15,8-3 20 0,0 0 11 0,5 10 18 16,-5-10 11-16,13 10 4 0,-6-5 1 0,5 1-2 0,0 1-1 16,1 0-1-16,9 2-3 0,-2-1-7 15,1-2-6-15,-1 1-7 0,-3-1-7 0,-2-2-6 0,-2-2-11 16,-1-1-7-16,0 0-33 0,-3 1-28 0,-1-2-31 16,-8 0-40-16,14-2-43 0,-9-2-34 0,0 2-34 15,-2-5-17-15,3-1-4 0,-1-2 0 0,-4 1 6 16,1-2 15-16,-1 1 16 0,-2-1 15 0,1 2 32 15,0 1 40-15,-2 1 32 0,2 1 30 0,0 6 29 16,0-9 18-16,2 4 18 0,-2 5 10 0,0-7 5 16,0 7 2-16,0-5-5 0,0 5 6 0,0 0-5 0,1-9-8 15,-1 9-2-15,0 0-12 0,0 0 3 0,0 0-6 16,6-1-4-16,-6 1-4 0,0 0-1 0,0 0-6 16,13 15-2-16,-7-6-2 0,0 1 4 0,0 1-8 15,0 1 1-15,1-1-2 0,1-1 1 0,-1 0-3 16,0 0-6-16,1-1-12 0,1-2-9 0,-2-2-12 15,-2 0-7-15,4-2-1 0,-2-2-4 0,5 0-9 16,-12-1-4-16,23-5-5 0,-11 0-7 0,1-2-2 16,-2 1 8-16,4-9 4 0,1 2 4 0,-4 1 7 0,-3 2 8 15,0-1 14-15,-3 0 12 0,-3 4 9 16,0 1 2-16,0 0-3 0,-2 1 6 0,0 1-1 0,-1 4-1 16,2-8-1-16,-2 8-3 0,0 0 3 0,0-6-1 15,0 6 0-15,0 0-4 0,0 0 3 0,0 0 1 16,0 0 1-16,0 0 6 0,0 0 9 0,0 0 21 15,0 0 5-15,3 21 20 0,0-12 8 0,1 1 11 16,1-1 9-16,2 0 18 0,-3 0 23 0,4-2 12 16,0 1 16-16,-1-2 13 0,4 1 3 0,-4-2-2 15,-1-1-2-15,1-1-9 0,-1 0-6 0,0-2-1 0,-6-1-16 16,12 1-7-16,-12-1-25 0,10 0 0 0,-10 0-16 16,10-5-32-16,-5 1-21 0,-2-1-30 15,1-7-39-15,-1 2-32 0,-2-2-29 0,-1-2-50 0,0 2-37 16,-1 3-35-16,-1-3-37 0,-2 1-36 0,3 4-45 15,-2 1-35-15,-2-5-201 0,4 6-680 0,1-2 185 16</inkml:trace>
        </inkml:traceGroup>
        <inkml:traceGroup>
          <inkml:annotationXML>
            <emma:emma xmlns:emma="http://www.w3.org/2003/04/emma" version="1.0">
              <emma:interpretation id="{10ACF1BC-D4C1-4D72-8F51-4D9C07E3F8FC}" emma:medium="tactile" emma:mode="ink">
                <msink:context xmlns:msink="http://schemas.microsoft.com/ink/2010/main" type="inkWord" rotatedBoundingBox="2499,5852 3233,5847 3237,6324 2502,6329"/>
              </emma:interpretation>
              <emma:one-of disjunction-type="recognition" id="oneOf3">
                <emma:interpretation id="interp15" emma:lang="en-US" emma:confidence="0.5">
                  <emma:literal>him</emma:literal>
                </emma:interpretation>
                <emma:interpretation id="interp16" emma:lang="en-US" emma:confidence="0">
                  <emma:literal>Him</emma:literal>
                </emma:interpretation>
                <emma:interpretation id="interp17" emma:lang="en-US" emma:confidence="0">
                  <emma:literal>ham</emma:literal>
                </emma:interpretation>
                <emma:interpretation id="interp18" emma:lang="en-US" emma:confidence="0">
                  <emma:literal>Whim</emma:literal>
                </emma:interpretation>
                <emma:interpretation id="interp19" emma:lang="en-US" emma:confidence="0">
                  <emma:literal>Mhm</emma:literal>
                </emma:interpretation>
              </emma:one-of>
            </emma:emma>
          </inkml:annotationXML>
          <inkml:trace contextRef="#ctx0" brushRef="#br0" timeOffset="-131227.8893">-4337-652 490 0,'0'0'248'0,"0"0"-36"0,0 0-28 16,-10 0-12-16,10 0-7 0,0 0 1 0,0 0-5 16,0 0-2-16,-6 4-5 0,6-4-6 0,0 0 3 15,0 0-4-15,-3 7 4 0,3-7-1 0,0 0-11 16,3 8-3-16,-3-8 11 0,5 6-11 0,-5-6 1 0,5 7-18 15,0-5-10-15,1 1-13 0,0 0-8 0,-2-1-8 16,-4-2-12-16,9 4-20 0,-3-2-14 0,-6-2-16 16,10 2-9-16,-10-2-18 0,7 0-22 0,-7 0-13 15,0 0-12-15,0 0-1 0,0 0 3 0,7-5 4 16,-7 5 12-16,0 0-2 0,0 0 2 0,0 0 5 16,0 0 4-16,0 0 6 0,1-5 0 0,-1 5 3 15,0 0 0-15,0 0 4 0,0 0 3 0,0 0 10 0,0 0 14 16,0 0 12-16,0 0 8 0,0 0 8 0,0 0-6 15,12 6-3-15,-12-6 2 0,11 4-2 0,-6 0-7 16,3-1 1-16,-2 0-4 0,4 0 0 0,2 2-3 16,-1-1-6-16,1-2-13 0,-3 1-25 0,2-1-36 15,-2-2-26-15,-9 0-30 0,16-4-33 0,-10 1-13 16,3-4-6-16,-2-2 10 0,1-1 10 0,0-8 14 16,-2-3 28-16,-1 0 39 0,1-1 42 0,-5-4 36 15,2 2 41-15,0-2 29 0,0 2 29 0,-2 0 26 16,1 2 26-16,-2 4 44 0,0 5 14 0,0 2 9 15,1 4-5-15,-1-1-6 0,0 1-15 0,0 2-14 0,0 5-18 16,0-7-20-16,0 7-21 0,2-7-15 16,-2 7-14-16,0 0-8 0,0 0-6 0,0 0-6 0,-6 32-7 15,3-8-5-15,-3 16-5 0,-1-1-6 0,2 1-10 16,-1 0 2-16,3-8-10 0,0 8-7 0,3-9-8 16,-1-4-44-16,1-3-49 0,-1 0-65 0,2 0-52 15,0-4-64-15,1-6-61 0,-1-2-66 0,-2-3-241 16,2-4-742-16,-1-5 199 0</inkml:trace>
          <inkml:trace contextRef="#ctx0" brushRef="#br0" timeOffset="-131041.8846">-4076-695 672 0,'0'0'484'0,"0"-9"-71"0,0 9-32 16,0 0-24-16,0 0-34 0,0 0-33 0,0 0-35 15,0 0-28-15,0 0-26 0,0 0-16 0,0 0-18 16,0 0-22-16,17 20-16 0,-10-10-15 0,-1-1-7 15,1 2-14-15,1 0-8 0,-4-1-11 0,2 0-9 0,-3-2-32 16,1-1-63-16,-1-1-69 0,-1 0-80 0,-2-6-87 16,4 7-77-16,-4-7-188 0,0 0-639 15,6 3 176-15</inkml:trace>
          <inkml:trace contextRef="#ctx0" brushRef="#br0" timeOffset="-130493.9017">-3953-643 469 0,'0'0'360'0,"3"4"-35"0,-3-4-21 15,3 6-12-15,-3-6-34 0,7 6-24 0,-2-3-23 16,5 2-20-16,-1-1-15 0,0 1-25 0,1-1-16 15,-1 0-18-15,-2-1 2 0,-7-3-18 0,12 4-11 16,-12-4-8-16,8 3-16 0,-8-3-25 0,0 0-26 0,9 0-30 16,-9 0-25-16,0 0-19 0,0 0-5 15,3-8-8-15,-3 8-4 0,-2-8 10 0,2 8 12 0,-1-10 20 16,-2 6 24-16,3 4 32 0,-1-9 25 0,1 9 26 16,-3-6 26-16,3 6 12 0,-2-6 13 0,2 6 4 15,-1-5 7-15,1 5 4 0,0 0-6 0,0-7-3 16,0 7-6-16,3-5-3 0,-3 5-10 0,7-6-3 15,-3 2-4-15,-4 4-13 0,9-5-6 0,-6 2-8 0,-3 3-10 16,10-4-8-16,-10 4-6 0,9-2-6 16,-9 2-5-16,9-2-9 0,-9 2-7 0,0 0-6 15,0 0-18-15,13 5-14 0,-13-5-4 0,8 3-4 0,-4 1-7 16,-4-4-4-16,6 7-4 0,-2-5-8 0,-4-2-10 16,6 5 2-16,-6-5 3 0,5 3 4 0,-5-3 7 15,5 4 10-15,-5-4 21 0,0 0 8 0,0 0 2 16,10 0-2-16,-10 0 6 0,12-5 0 0,-6 2 10 15,4-2 11-15,-1-2 11 0,0 4 11 0,-2-2 7 16,-1 2 7-16,-2 0 7 0,-4 3 7 0,8-4-1 16,-8 4 0-16,6-4-8 0,-6 4-10 0,5-3-6 0,-5 3-13 15,0 0-10-15,0 0-18 0,0 0-25 0,0 0-34 16,10 10-66-16,-6-2-70 0,1 3-65 0,-2 0-74 16,3 1-76-16,-3-2-244 0,2 1-767 0,3-4 207 15</inkml:trace>
        </inkml:traceGroup>
        <inkml:traceGroup>
          <inkml:annotationXML>
            <emma:emma xmlns:emma="http://www.w3.org/2003/04/emma" version="1.0">
              <emma:interpretation id="{C2CEE517-D566-4B3F-9F4B-66A2D8365900}" emma:medium="tactile" emma:mode="ink">
                <msink:context xmlns:msink="http://schemas.microsoft.com/ink/2010/main" type="inkWord" rotatedBoundingBox="3490,5857 4781,5848 4784,6285 3493,6295"/>
              </emma:interpretation>
              <emma:one-of disjunction-type="recognition" id="oneOf4">
                <emma:interpretation id="interp20" emma:lang="en-US" emma:confidence="0.5">
                  <emma:literal>victor</emma:literal>
                </emma:interpretation>
                <emma:interpretation id="interp21" emma:lang="en-US" emma:confidence="0">
                  <emma:literal>vendor</emma:literal>
                </emma:interpretation>
                <emma:interpretation id="interp22" emma:lang="en-US" emma:confidence="0">
                  <emma:literal>vector</emma:literal>
                </emma:interpretation>
                <emma:interpretation id="interp23" emma:lang="en-US" emma:confidence="0">
                  <emma:literal>radon</emma:literal>
                </emma:interpretation>
                <emma:interpretation id="interp24" emma:lang="en-US" emma:confidence="0">
                  <emma:literal>Vidor</emma:literal>
                </emma:interpretation>
              </emma:one-of>
            </emma:emma>
          </inkml:annotationXML>
          <inkml:trace contextRef="#ctx0" brushRef="#br0" timeOffset="-130230.2942">-3365-714 388 0,'0'10'403'0,"1"-1"-41"15,1-1-25-15,-2-1-23 0,3 0-2 0,0 1-7 16,-1-3 0-16,1 1-7 0,0-3-1 0,0 3-5 16,1-1 7-16,0-1-14 0,1 1-16 0,-1-2-1 15,1 1-13-15,-5-4-7 0,7 5-17 0,-4-4-15 16,-3-1-17-16,4 5-16 0,-4-5-16 0,0 0-33 16,0 0-56-16,0 0-84 0,15-17-98 0,-9 8-107 0,1-10-87 15,-4-1-80-15,2 4-375 0,-1-3-904 0,-2 6 242 16</inkml:trace>
          <inkml:trace contextRef="#ctx0" brushRef="#br0" timeOffset="-129969.1961">-3151-713 623 0,'5'3'416'0,"-5"-3"-32"0,0 0 2 0,0 0-12 0,0 0-27 15,0 0-39-15,0 0-38 0,2 6-45 0,-2-6-42 0,0 0-49 16,0 0-61-16,0 0-54 0,0 0-33 0,0 0-31 15,0 0-7-15,0 0-3 0,0 0 1 0,0 0 7 16,-10-13 2-16,10 13 9 0,-5-4 9 0,5 4 13 16,-6-5 14-16,6 5 12 0,0 0 0 0,-5-2 6 15,5 2 3-15,0 0 9 0,0 0 20 0,0 0 1 16,0 0 5-16,0 0-8 0,8 20 0 0,-1-11-3 16,0 3-10-16,6 4 0 0,3 1 0 0,-1-2-14 15,4 2-20-15,-3-2-43 0,3 0-58 0,0-3-77 0,0-4-97 16,-5 0-172-16,0-2-534 0,-1-4 148 0</inkml:trace>
          <inkml:trace contextRef="#ctx0" brushRef="#br0" timeOffset="-129597.2718">-2793-660 284 0,'0'0'404'15,"-15"2"-77"-15,15-2-54 0,0 0-29 0,-13 5-21 16,8-3-21-16,1 4-20 0,-4 2-17 0,2-1-8 15,3 0-20-15,0 1-9 0,0-1-12 0,3-2-13 0,0-5-8 16,-4 12-6-16,4-7-9 0,0-5-5 0,3 9-6 16,-3-9-4-16,7 8-9 0,-2-5-15 15,-1-1-14-15,-4-2-17 0,12 3-15 0,0-2-11 0,1-2-14 16,-4-2-9-16,2-1-7 0,-1-2-5 0,0-1-3 16,-2-3 6-16,3-7 3 0,-3-2 6 0,-2-2 4 15,0-4 16-15,-1 3 19 0,-4-6 12 0,0 2 11 16,1-1 25-16,-2 1 19 0,0 2 31 0,3 1 21 15,-3 7 15-15,0 5 2 0,0 0 7 0,1 3-6 16,1 3-8-16,-4-2-13 0,2 7-15 0,0-8-10 16,0 8-17-16,0 0-6 0,0 0-5 0,0 0 2 0,0 0-2 15,-14 30-1-15,8-10-8 0,-1 5-4 16,0 1-8-16,1 1-5 0,-3 12-4 0,3-7-2 0,2-4-4 16,-1-3 1-16,2 4-3 0,-1-2-16 0,1-1-41 15,0-3-60-15,2-1-64 0,-1-1-62 0,1-8-78 16,2-3-311-16,-1-1-728 0,2-3 197 0</inkml:trace>
          <inkml:trace contextRef="#ctx0" brushRef="#br0" timeOffset="-129358.1198">-2719-707 627 0,'0'0'487'0,"0"0"-82"16,0 0-55-16,0-6-28 0,0 6-21 0,0 0-27 15,0 0-24-15,0 0-26 0,0 0-21 0,27 15-28 16,-16-5-15-16,8 3-14 0,1-1-17 0,-1 0-14 15,1 2-14-15,-1-1-7 0,-5-5-10 0,0-2-14 16,-4 0-8-16,0 0-10 0,-2-1-3 0,-2-2-3 16,-1 0-7-16,-1 0-3 0,-4-3-20 0,0 0-22 15,0 0-35-15,0 0-19 0,0 0-20 0,0 0-9 0,6-14-9 16,-9 8-10-16,-4-3-10 0,-1-1-15 0,-1 2-12 16,-6-6-14-16,0 4-15 0,3 2-26 0,-1 1-32 15,3 2-199-15,-3-2-517 0,2 2 144 0</inkml:trace>
          <inkml:trace contextRef="#ctx0" brushRef="#br0" timeOffset="-128992.7035">-2441-542 306 0,'7'2'443'0,"-7"-2"-68"0,0 0-45 0,0 0-33 15,0 0-41-15,14-6-27 0,-9 2-28 0,-5 4-24 16,9-8-24-16,-2 0-31 0,-1-1-32 0,0-2-31 16,-2 1-32-16,1-2-11 0,-5 0-10 0,0 2 0 15,-2 1-8-15,1 2-1 0,-1 0-5 0,1 2-2 16,-1-2 4-16,2 7-2 0,-3-8-1 0,3 8 3 16,-1-5-2-16,1 5 1 0,-2-4 1 0,2 4 0 0,0 0 2 15,0 0 10-15,-1-5 12 0,1 5 25 0,0 0 17 16,0 0 12-16,0 0 9 0,0 0 15 0,0 0 14 15,19 7-4-15,-13-2-1 0,1-1-3 0,2 2 1 16,3 1-7-16,-2 0 4 0,0 1-1 0,-2-1-1 16,3 1-9-16,-2 0-8 0,-1-1-8 0,1 0-7 15,-1 1-6-15,-1 0-7 0,0 1-2 0,1-3-16 16,-1 3-26-16,0-4-45 0,4 3-59 0,-2-3-48 16,3-1-47-16,13 0-47 0,-3-1-43 0,4-4-246 0,0-2-629 15,1-4 171-15</inkml:trace>
        </inkml:traceGroup>
      </inkml:traceGroup>
    </inkml:traceGroup>
    <inkml:traceGroup>
      <inkml:annotationXML>
        <emma:emma xmlns:emma="http://www.w3.org/2003/04/emma" version="1.0">
          <emma:interpretation id="{15D3E6C5-567D-4FF6-85EC-016CD56157BB}" emma:medium="tactile" emma:mode="ink">
            <msink:context xmlns:msink="http://schemas.microsoft.com/ink/2010/main" type="paragraph" rotatedBoundingBox="589,6275 14817,6650 14763,8698 535,8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39DBD2-E5EB-4AEB-A003-2344321AE0C5}" emma:medium="tactile" emma:mode="ink">
              <msink:context xmlns:msink="http://schemas.microsoft.com/ink/2010/main" type="line" rotatedBoundingBox="589,6275 13439,6614 13407,7840 557,7502"/>
            </emma:interpretation>
          </emma:emma>
        </inkml:annotationXML>
        <inkml:traceGroup>
          <inkml:annotationXML>
            <emma:emma xmlns:emma="http://www.w3.org/2003/04/emma" version="1.0">
              <emma:interpretation id="{0EA16611-5FDB-4567-86F7-410D73A05057}" emma:medium="tactile" emma:mode="ink">
                <msink:context xmlns:msink="http://schemas.microsoft.com/ink/2010/main" type="inkWord" rotatedBoundingBox="580,6625 3769,6709 3759,7083 570,6999"/>
              </emma:interpretation>
              <emma:one-of disjunction-type="recognition" id="oneOf5">
                <emma:interpretation id="interp25" emma:lang="en-US" emma:confidence="0.5">
                  <emma:literal>a-5s</emma:literal>
                </emma:interpretation>
                <emma:interpretation id="interp26" emma:lang="en-US" emma:confidence="0">
                  <emma:literal>-Tests</emma:literal>
                </emma:interpretation>
                <emma:interpretation id="interp27" emma:lang="en-US" emma:confidence="0">
                  <emma:literal>are-5s</emma:literal>
                </emma:interpretation>
                <emma:interpretation id="interp28" emma:lang="en-US" emma:confidence="0">
                  <emma:literal>ate-5s</emma:literal>
                </emma:interpretation>
                <emma:interpretation id="interp29" emma:lang="en-US" emma:confidence="0">
                  <emma:literal>-ne-5s</emma:literal>
                </emma:interpretation>
              </emma:one-of>
            </emma:emma>
          </inkml:annotationXML>
          <inkml:trace contextRef="#ctx0" brushRef="#br0" timeOffset="-137450.8153">-6029-10 417 0,'0'0'199'16,"-11"-1"0"-16,11 1-4 0,-9 0-1 0,9 0 1 16,0 0-4-16,0 0-2 0,0 0-2 0,-11 0 1 0,11 0 8 15,0 0 7-15,0 0-2 0,0 0 11 0,0 0-1 16,0 0 2-16,0 0-1 0,0 0 0 0,0 0 2 16,0 0 7-16,0 0 1 0,0 0 1 0,0 0-11 15,42 1 1-15,-18 1-6 0,5-2-16 0,16 2 6 16,-8-1-6-16,11 1-16 0,2 1-18 0,-5-3-14 15,5 2-14-15,-5 0-14 0,2-1-13 0,-11 0-13 16,-5-1-6-16,15 1-10 0,-12 0-8 0,-4 1-11 16,-2 0-8-16,-1-2-7 0,-1 0-12 0,-4 0-14 0,-3 3-11 15,-6-4-9-15,-1 1 5 0,-2 0-2 0,-1 1 3 16,-9-1-5-16,12 0 1 0,-12 0 1 0,0 0-1 16,11 0 6-16,-11 0-3 0,0 0-6 0,0 0 0 15,12 1-13-15,-12-1-18 0,0 0-27 0,0 0-28 16,0 0-37-16,7 0-40 0,-7 0-49 0,0 0-47 15,0 0-62-15,0 0-71 0,0 0-351 0,0 0-900 16,0 0 242-16</inkml:trace>
          <inkml:trace contextRef="#ctx0" brushRef="#br0" timeOffset="-137175.805">-5332-73 556 0,'0'0'371'0,"0"0"-18"0,0 0 23 0,0 0-1 0,0 0 0 15,0 0-6-15,0 0-10 0,0 0-13 0,14-7-17 16,-14 7-17-16,20-2-8 0,-8 2-42 0,1 0-24 16,2 0-24-16,-2 1-21 0,-1 0-15 0,0 1-22 15,-1 0-14-15,-1 1-26 0,0 1-3 0,-1 1-15 16,-1 2-10-16,-4 0-14 0,-3 4-28 0,-2 0-42 15,-2 9-56-15,-6-2-55 0,-1 2-62 0,-3 0-49 16,2-1-41-16,-6-3-39 0,1-1-36 0,-3-2-29 16,0-3-263-16,-2-3-750 0,5-4 202 0</inkml:trace>
          <inkml:trace contextRef="#ctx0" brushRef="#br0" timeOffset="-136586.4073">-6013-128 489 0,'0'0'268'0,"0"0"-15"0,0 0-12 16,0 0-7-16,0 0-21 0,0 0-20 0,0 0-19 15,-2-8-19-15,2 8-18 0,0 0-16 0,0 0-11 16,-31 8-17-16,9-2-9 0,-3 5-9 0,-2-1-11 15,3-2-4-15,0 2-10 0,2 1-5 0,0-1-4 16,5 1-4-16,3-4-8 0,5 1 2 0,0-3-5 0,3 0 3 16,2-1 5-16,-1-1 22 0,2 1 31 0,3-4 48 15,-1 5 42-15,1-5 24 0,6 5 6 0,-2-2-3 16,8 3-5-16,-1-2-15 0,2 0-11 0,9 3-18 16,0 0-12-16,0-1-16 0,2 0-19 0,-3 3-7 15,0-1-16-15,-2-1-25 0,-3-1-57 0,-3-1-69 0,-2 2-86 16,-3-1-91-16,1 2-91 0,-4 0-341 15,1 1-810-15,-1-2 218 0</inkml:trace>
          <inkml:trace contextRef="#ctx0" brushRef="#br0" timeOffset="-135108.1254">-5119-28 405 0,'0'0'267'0,"0"0"-40"0,0 0-37 16,0 0-22-16,0 0-22 0,0 0-17 0,-15-3-11 15,3 4-16-15,-1 2-12 0,3 0-9 0,0-1-13 16,1 0-7-16,1 0-6 0,1 0-5 0,1-1-5 15,6-1 4-15,-8 4 12 0,4-3 12 0,4-1 20 16,-8 2 20-16,8-2 23 0,0 0 18 0,0 0 14 16,0 0-3-16,0 0-7 0,0 0-16 0,0 0-10 0,33-3-21 15,-19 2-13-15,0-2-6 0,7 0-11 0,-2 1-10 16,-4 0-13-16,-3 1-7 0,3-2-15 0,-3 1-23 16,0 2-20-16,-2-2-28 0,-10 2-24 0,13-1-23 15,-7 1-16-15,-6 0-17 0,0 0-16 0,12-1-20 16,-12 1-23-16,0 0-7 0,6-2-22 0,-6 2-2 15,0 0 20-15,0 0 27 0,0 0 41 0,7-2 41 16,-7 2 30-16,0 0 34 0,0 0 29 0,0 0 25 0,0 0 22 16,1-3 14-16,-1 3 11 0,0 0 10 15,0 0 0-15,0 0-5 0,0 0 4 0,0 0-5 0,0 0-2 16,0 0-5-16,0 0-1 0,4-5-13 0,-4 5-9 16,0 0-5-16,0 0-7 0,0 0-3 0,0 0-6 15,0 0-2-15,0 0-6 0,-33 8-8 0,20-4 0 16,0 1-1-16,-1 0-9 0,3 1 5 0,-3-1-6 15,5 0-6-15,0 1 6 0,-1-1-1 0,2 0-2 16,1-1 4-16,3 0 25 0,-1 0 18 0,4 0 26 16,1-4 33-16,0 6 22 0,1 0 9 0,4-2 5 0,-1-1-4 15,6 5-4-15,-1-1-9 0,3-1-6 0,6 5-13 16,3 0-13-16,-1-1-10 0,0-1-11 16,0 0-16-16,-4-1-26 0,-5 1-63 0,1-3-92 0,0-1-103 15,-3 2-128-15,-3-2-345 0,-2 1-824 0,0-2 222 16</inkml:trace>
          <inkml:trace contextRef="#ctx0" brushRef="#br0" timeOffset="-136065.9576">-5129 44 562 0,'0'0'380'0,"0"0"-33"0,0 0-22 0,0 0-14 0,31 3-4 16,-6-3 4-16,5-2 1 0,15 2-3 0,2-1-6 16,0 0-16-16,3 1-8 0,0-1-24 0,1-1-23 15,-1 2-20-15,-2-2-24 0,-1 6-17 0,-1-4-22 16,-9-2-13-16,-7 0-16 0,0 4-8 0,1-4-12 16,-4 4-30-16,-1-2-32 0,1 0-35 0,-10-2-28 15,5 2-28-15,-5 0-23 0,-4 0-27 0,-4 0-6 0,0-2-15 16,-9 2-16-16,15 0-10 0,-11-1-9 0,-4 1-11 15,8-3-23-15,-8 3-26 0,0 0-33 0,0 0-41 16,4-6-220-16,-4 6-615 0,0 0 168 0</inkml:trace>
          <inkml:trace contextRef="#ctx0" brushRef="#br0" timeOffset="-135782.1602">-4439-48 282 0,'0'0'437'16,"-9"-2"-60"-16,9 2-29 0,0 0-11 0,0 0-10 0,0 0-18 15,0 0-11-15,0 0-12 0,30-3-7 0,-7 3 0 16,4 2 5-16,3-1-6 0,-1 1-5 0,-2 2-22 16,3 1-22-16,-2-2-27 0,-2 1-25 0,-4 1-19 15,0 0-16-15,-6 1-8 0,-4-1-27 0,-4 0-11 16,0 3-17-16,-4 2-13 0,-2 0 1 0,-7 2-14 0,-4 7-31 15,-4 1-33-15,-6-1-33 0,-1-1-26 0,-3-1-23 16,-1-1-29-16,-1-1-29 0,2-1-27 0,-3-1-24 16,-1-2-25-16,0-3-23 0,0-1-29 0,1-2-28 15,4-3-25-15,-1-2-204 0,5-4-642 0,2 0 177 16</inkml:trace>
          <inkml:trace contextRef="#ctx0" brushRef="#br0" timeOffset="-134172.4963">-4211-8 650 0,'0'0'386'0,"0"0"-19"0,0 5 9 15,0-5 4-15,4 7-14 0,-1-3-18 0,6 4-28 0,2 0-28 16,5 6-20-16,4-1-28 0,0 2-16 0,2 1-25 15,0-3-18-15,1 1-19 0,1-1-29 16,-4-2-79-16,-1-1-110 0,-5-3-140 0,-4-1-177 0,-4-1-231 16,0-2-720-16,-6-3 196 0</inkml:trace>
          <inkml:trace contextRef="#ctx0" brushRef="#br0" timeOffset="-134651.2451">-4079 70 577 0,'0'0'432'0,"0"0"-25"0,0 0-29 0,-5 3-11 0,5-3-16 16,0 0-1-16,0 0-10 0,26 3-12 0,-1-3-5 15,6 0-14-15,-3 1-19 0,20-1-19 0,-1 1-12 16,5-1-24-16,-5 0-26 0,4 0-27 0,-1 0-6 15,-2-1-21-15,-4 1-17 0,-13 0-10 0,-1 0-44 16,-7 1-36-16,-1-1-60 0,-6-1-69 0,-3 1-73 16,-3 0-72-16,-2 0-78 0,0-3-101 0,-8 3-307 15,6-5-854-15,-6 5 230 0</inkml:trace>
          <inkml:trace contextRef="#ctx0" brushRef="#br0" timeOffset="-134377.3234">-3639-6 228 0,'-12'1'497'0,"12"-1"-104"0,0 0-48 15,0 0 4-15,0 0 19 0,0 0-5 0,43 5-12 16,-14-3-19-16,24 3-14 0,-2-2-3 0,6 2 1 16,41 6-10-16,-34-5-9 0,-23 0-28 0,-9-1-28 0,-7-3-27 15,-5 3-18-15,-4-4-28 0,-3 3-23 16,-2-2-21-16,-5 1-10 0,-5 3-11 0,-4 1-7 0,-12 9-17 15,-8 1-48-15,-13 7-51 0,-8 0-44 0,-3 0-42 16,0-1-33-16,-2-4-32 0,2 2-48 16,0-4-37-16,2-2-28 0,1-4-28 0,14-2-31 0,5-3-30 15,0-4-213-15,7-2-704 0,3-5 191 0</inkml:trace>
        </inkml:traceGroup>
        <inkml:traceGroup>
          <inkml:annotationXML>
            <emma:emma xmlns:emma="http://www.w3.org/2003/04/emma" version="1.0">
              <emma:interpretation id="{0BB0B73D-354D-4B69-A48B-E5E59662FBA3}" emma:medium="tactile" emma:mode="ink">
                <msink:context xmlns:msink="http://schemas.microsoft.com/ink/2010/main" type="inkWord" rotatedBoundingBox="5986,7138 6119,7142 6116,7247 5983,7243"/>
              </emma:interpretation>
              <emma:one-of disjunction-type="recognition" id="oneOf6">
                <emma:interpretation id="interp30" emma:lang="en-US" emma:confidence="0.5">
                  <emma:literal>:</emma:literal>
                </emma:interpretation>
                <emma:interpretation id="interp31" emma:lang="en-US" emma:confidence="0">
                  <emma:literal>"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;</emma:literal>
                </emma:interpretation>
                <emma:interpretation id="interp34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-161398.781">-863 371 273 0,'0'0'635'16,"0"0"-145"-16,0 0-74 0,-4 6-54 0,4-6-30 15,0 0-36-15,0 0-33 0,0 0-34 0,-3 2-34 16,3-2-73-16,0 0-85 0,0 0-95 0,0 0-70 16,0 0-93-16,0 0-219 0,-1 6-529 0,1-6 146 0</inkml:trace>
          <inkml:trace contextRef="#ctx0" brushRef="#br0" timeOffset="-161272.0702">-755 464 4096 0,'0'0'335'16,"0"0"-190"-16,0 0-92 0,0 0-93 0,0 0-52 15,0 0-34-15,0 0-12 0,0 0-28 0,0 0-55 16,0 0-306-16,0 0-630 0,0 0 172 0</inkml:trace>
        </inkml:traceGroup>
        <inkml:traceGroup>
          <inkml:annotationXML>
            <emma:emma xmlns:emma="http://www.w3.org/2003/04/emma" version="1.0">
              <emma:interpretation id="{1A28E199-9512-4378-9B3B-824B447C773A}" emma:medium="tactile" emma:mode="ink">
                <msink:context xmlns:msink="http://schemas.microsoft.com/ink/2010/main" type="inkWord" rotatedBoundingBox="6377,6754 7385,6781 7361,7681 6353,7654"/>
              </emma:interpretation>
              <emma:one-of disjunction-type="recognition" id="oneOf7">
                <emma:interpretation id="interp35" emma:lang="en-US" emma:confidence="0.5">
                  <emma:literal>#y</emma:literal>
                </emma:interpretation>
                <emma:interpretation id="interp36" emma:lang="en-US" emma:confidence="0">
                  <emma:literal>#l,</emma:literal>
                </emma:interpretation>
                <emma:interpretation id="interp37" emma:lang="en-US" emma:confidence="0">
                  <emma:literal>#t,</emma:literal>
                </emma:interpretation>
                <emma:interpretation id="interp38" emma:lang="en-US" emma:confidence="0">
                  <emma:literal>#of</emma:literal>
                </emma:interpretation>
                <emma:interpretation id="interp39" emma:lang="en-US" emma:confidence="0">
                  <emma:literal>#lol</emma:literal>
                </emma:interpretation>
              </emma:one-of>
            </emma:emma>
          </inkml:annotationXML>
          <inkml:trace contextRef="#ctx0" brushRef="#br0" timeOffset="-172973.1996">-99 145 221 0,'3'-9'252'0,"0"1"-22"0,0 3-8 16,-2-1-6-16,1 1-5 0,-1 1 0 0,1-2-2 16,-1 3 3-16,-1 3 7 0,3-7 2 0,-1 4 13 15,-2 3 1-15,0-6-2 0,0 6-5 0,0 0-14 16,0-6-15-16,0 6-19 0,0 0-20 0,0 0-18 0,1-6-18 15,-1 6-13-15,0 0-15 0,0 0-7 0,0 0-12 16,-1 18-6-16,1 1-8 0,-2 5-5 0,-1-1-4 16,2 4-4-16,-2 0-7 0,0 1-5 0,0 0-3 15,0-1-4-15,-1 3 2 0,1-4-9 0,0 2 1 16,-2-2-6-16,2-1 1 0,2-1-2 0,1 0-5 16,-2-2-12-16,-1-1-36 0,1-7-46 0,2 1-42 15,0-6-52-15,-2-2-45 0,2 0-50 0,0-7-84 0,0 0-207 16,0 0-670-16,0 0 182 0</inkml:trace>
          <inkml:trace contextRef="#ctx0" brushRef="#br0" timeOffset="-172777.5721">52 1 3442 0,'0'0'276'0,"0"0"-148"0,0 0-54 16,0 0-29-16,0 0-5 0,0 0 11 0,-6 16 0 15,2 4-9-15,-1 3 4 0,1 4-9 0,-2 12 10 16,1 2-4-16,1-1-9 0,-2 0-12 0,5 1 6 15,-2-10 0-15,3-3 1 0,-2 0 1 0,2-1 5 0,0 0-8 16,0-3-1-16,0 0-4 0,0-2-14 0,0 0-24 16,0-6-36-16,0-5-43 0,0-1-43 0,0-4-49 15,-1 0-58-15,1-6-286 0,-5 4-636 0,5-4 173 16</inkml:trace>
          <inkml:trace contextRef="#ctx0" brushRef="#br0" timeOffset="-172583.9293">-306 264 546 0,'0'0'737'0,"0"0"-156"0,-3-5-84 15,3 5-51-15,7-6-15 0,5 0-18 0,1 3-30 16,9-8-38-16,5 3-37 0,4 2-39 0,15-6-29 16,-12 5-24-16,-4 4-24 0,-1-3-23 0,-3 2-37 15,2 3-46-15,-6-2-77 0,-6 1-90 0,-3 2-89 16,-2 0-78-16,-11 0-78 0,3 4-91 0,-3-4-238 15,-15 11-788-15,-9-4 214 0</inkml:trace>
          <inkml:trace contextRef="#ctx0" brushRef="#br0" timeOffset="-172409.0181">-489 332 5777 0,'0'0'479'0,"0"0"-223"15,0 0-150-15,0 0-31 0,14-17-24 0,3 8 38 16,5 0 20-16,3-3-3 0,0 4-24 0,2 0-9 15,2 1-8-15,1-1-11 0,-4 4-10 0,0 1-28 16,-1 0-41-16,-3 0-57 0,-4 3-66 0,-5 0-78 16,-1 1-66-16,-1 2-65 0,-1 1-58 0,-3-1-393 0,1 2-971 15,-3-3 261-15</inkml:trace>
          <inkml:trace contextRef="#ctx0" brushRef="#br0" timeOffset="-171775.3722">270 261 453 0,'0'0'320'0,"0"0"-68"15,0 0-26-15,0 0-26 0,0 0-28 0,6 5-22 0,-6-5-16 16,0 7-11-16,2-3 1 0,-1 1 2 16,-1 1 6-16,3-2 5 0,-2 1 3 0,2 0 14 15,0-1-1-15,0 0 14 0,3 1 4 0,-1-2 5 0,6 2-9 16,-2-2-12-16,3-1-7 0,-3 0-13 0,-2-2-15 15,0 0-11-15,-7 0-13 0,12-2-16 0,-8 0-32 16,-4 2-43-16,9-8-35 0,-8 2-31 0,1 1-15 16,-2 2-17-16,0 3-13 0,-5-9-11 0,1 4-15 15,-1 3 5-15,2-1 9 0,-2-1 10 0,1 1 8 16,0 1 11-16,-1-1 14 0,5 3 14 0,-7-4 20 16,4 1 20-16,3 3 17 0,-3-4 15 0,3 4 13 0,0-5 14 15,4 0 5-15,2-5 4 0,2 0 15 16,5-5 11-16,2-2 2 0,1 2 12 0,3 0 10 0,-2 2 4 15,-4-4-4-15,-1 6-5 0,-2 2-6 0,-2 2 2 16,1 0-1-16,-2 2-9 0,-1-1 0 0,-1 2 4 16,-3 0-3-16,1 0-8 0,-3 4-10 0,6-5-2 15,-3 4-8-15,-3 1-9 0,3-5-2 0,-3 5-6 16,0 0-6-16,0 0-5 0,0 0 1 0,0 0-2 16,0 0 2-16,3 23 8 0,-4-1 5 0,-2 5 4 15,0 14 9-15,-2-1 5 0,5 1 1 0,-1 4 6 0,-2-5-1 16,0 3 7-16,-1 2-3 0,1-2-6 0,-2 0-1 15,-1-2 1-15,0-10-15 0,-2 11-2 0,0-4-6 16,-1-7-5-16,-6 9 0 0,2-4-7 0,0-6-26 16,1-8-38-16,-3-1-59 0,2-1-63 0,0-6-60 15,2-2-59-15,-1-6-86 0,2-9-302 0,10 3-804 16,-15-14 217-16</inkml:trace>
        </inkml:traceGroup>
        <inkml:traceGroup>
          <inkml:annotationXML>
            <emma:emma xmlns:emma="http://www.w3.org/2003/04/emma" version="1.0">
              <emma:interpretation id="{F9405145-E492-4841-BCB9-90DF14A498E7}" emma:medium="tactile" emma:mode="ink">
                <msink:context xmlns:msink="http://schemas.microsoft.com/ink/2010/main" type="inkWord" rotatedBoundingBox="7733,6812 8950,6844 8935,7402 7718,7369"/>
              </emma:interpretation>
              <emma:one-of disjunction-type="recognition" id="oneOf8">
                <emma:interpretation id="interp40" emma:lang="en-US" emma:confidence="0.5">
                  <emma:literal>status</emma:literal>
                </emma:interpretation>
                <emma:interpretation id="interp41" emma:lang="en-US" emma:confidence="0">
                  <emma:literal>states</emma:literal>
                </emma:interpretation>
                <emma:interpretation id="interp42" emma:lang="en-US" emma:confidence="0">
                  <emma:literal>stats</emma:literal>
                </emma:interpretation>
                <emma:interpretation id="interp43" emma:lang="en-US" emma:confidence="0">
                  <emma:literal>stets</emma:literal>
                </emma:interpretation>
                <emma:interpretation id="interp44" emma:lang="en-US" emma:confidence="0">
                  <emma:literal>sty</emma:literal>
                </emma:interpretation>
              </emma:one-of>
            </emma:emma>
          </inkml:annotationXML>
          <inkml:trace contextRef="#ctx0" brushRef="#br0" timeOffset="-171391.5851">1043 252 489 0,'0'0'401'0,"0"0"-70"0,0 0-47 0,0 0-42 16,0 0-34-16,0 0-29 0,-13-7-36 0,1 9-33 15,12-2-16-15,-32 5-14 0,10-1-8 0,6-1-10 16,3 0-6-16,1 0-4 0,0 0-6 0,4-2 1 16,-1 1 0-16,3 0 11 0,6-2-3 0,-10 4 13 15,10-4 6-15,-6 3 18 0,6-3 42 0,0 0 16 16,-2 5 17-16,2-5 15 0,0 0 2 0,5 9-1 0,1-5 1 15,2 4-4-15,3-2-9 0,-1 2-12 0,0-1-20 16,1 0-13-16,-1 1-15 0,-1-2-11 0,-2 0-10 16,0 4-3-16,-1-1-14 0,-3 0-15 0,-3 4-36 15,-3-1-68-15,-7 12-93 0,-3-3-99 0,-5-2-111 16,-1-3-344-16,0-1-830 0,6-6 224 0</inkml:trace>
          <inkml:trace contextRef="#ctx0" brushRef="#br0" timeOffset="-171090.7586">1087 137 316 0,'0'0'586'0,"-6"3"-82"15,6-3-43-15,-1 0-41 0,1 0-37 0,0 0-45 16,-3 4-37-16,3-4-33 0,0 0-26 0,0 7-22 0,0-7-11 16,0 8-14-16,1 4-15 0,1 8-17 0,1 1-13 15,0 0-18-15,1 2-12 0,-1 1-13 0,-1-2-7 16,1 3-15-16,0-1-6 0,-3 3-9 0,3-2-11 16,0 1-30-16,-3-4-46 0,3-1-57 0,1 1-59 15,-2-8-70-15,-4-2-66 0,1-4-79 0,-4-3-295 16,4 1-773-16,1-6 209 0</inkml:trace>
          <inkml:trace contextRef="#ctx0" brushRef="#br0" timeOffset="-170421.1801">1075 357 4072 0,'0'-3'420'0,"0"3"-173"0,0 0-116 16,2-6-54-16,-2 6 0 0,0 0-16 0,3-4-15 15,-3 4-9-15,9-2-8 0,-3 0-2 0,6 2-4 16,1 0-2-16,9-1-7 0,0 1-1 0,0 1-3 15,-6-1-25-15,0 0-14 0,-3 0-30 0,2 0-20 16,-3 2-19-16,0-2-8 0,-4 2-5 0,-2-2-5 0,-6 0 2 16,11 0-4-16,-11 0 8 0,6 1 4 0,-6-1 5 15,0 0 13-15,0 0 5 0,0 0 10 16,0 0 9-16,0 0 6 0,0 0 12 0,0 0 15 0,0 0 19 16,0 0 24-16,0 0 12 0,0 0 10 0,0 0 9 15,0 0 2-15,0 0-3 0,0 0-1 0,-21 4 1 16,21-4 2-16,-6 2 8 0,6-2-5 0,-6 3 3 15,6-3-1-15,-4 2-4 0,4-2 2 0,-3 2-1 0,3-2-5 16,-3 6 1-16,3-6-1 0,0 0 6 0,0 5-8 16,0-5-4-16,0 0-5 0,4 7-3 0,-1-5-2 15,-3-2-6-15,6 2-23 0,-6-2-3 0,4 5-24 16,2-3-13-16,-6-2-6 0,6 3-14 0,-6-3 3 16,6 4 1-16,-6-4 2 0,3 1 7 0,-3-1-1 15,0 0 12-15,4 4 8 0,-4-4 5 0,0 0 8 16,0 0 9-16,4 2 7 0,-4-2 3 0,0 0 7 15,0 0 10-15,5 2-5 0,-5-2 5 0,0 0-3 16,0 0 0-16,5 4-6 0,-5-4 5 0,8 3 5 16,-2 0-8-16,0-1-10 0,-1 1 6 0,3 0 2 15,5 2 7-15,0-1-6 0,0-2-17 0,2 1-21 0,-2-3-23 16,1 0-20-16,8-3-20 0,-1-3-21 0,-3-4-9 16,-1-3-2-16,-3-1 5 0,0-2 12 0,-3-5 16 15,1-1 21-15,-3-4 31 0,0-13 38 0,1-1 32 16,-7 9 39-16,0 7 47 0,0 3 33 0,-3 1 31 15,0 4 16-15,0 5 9 0,0 0-5 0,0 4-9 16,0 1-22-16,0 0-13 0,0 1-14 0,0 5-24 16,-2-4-15-16,2 4-9 0,0 0-12 0,0 0-10 0,-1 16-7 15,-1 6-4-15,1 2-6 0,-2 17-5 0,2-2-3 16,-2 5-6-16,1-1-4 0,1-1-4 0,-1 4-2 16,2-7-5-16,2 2-2 0,-1-7-11 0,-1-8-35 15,2-2-39-15,-2-4-53 0,1 1-55 0,1-5-59 16,-1-5-48-16,-1-2-39 0,-1-9-350 0,1 0-798 15,0 0 216-15</inkml:trace>
          <inkml:trace contextRef="#ctx0" brushRef="#br0" timeOffset="-170337.4716">1573 312 3463 0,'-1'-8'435'0,"-1"3"-123"16,2 3-108-16,0 2-59 0,-1-7-26 0,1 7-19 0,0 0-16 16,4-5-19-16,-4 5-14 0,9-3-7 0,-2 2-7 15,1 1-41-15,-8 0-50 0,23 0-61 0,-10 1-83 16,0-1-87-16,-6 3-320 0,8 0-727 0,-8-2 198 15</inkml:trace>
          <inkml:trace contextRef="#ctx0" brushRef="#br0" timeOffset="-169862.2624">1828 342 3965 0,'0'0'472'0,"0"0"-230"16,0 0-119-16,0 0-49 0,0 0-20 0,6 2-7 15,-6-2-2-15,5 1-8 0,-5-1-8 0,0 0-3 16,7 2-9-16,-7-2-29 0,0 0-26 0,7 4-25 16,-7-4-16-16,0 0-6 0,5 1-8 0,-5-1 8 15,4 0 5-15,-4 0 9 0,0 0 11 0,0 0 0 0,0 0 13 16,0 0 16-16,0 0 17 0,0-8 16 16,0 8 19-16,0 0 16 0,-3-8 14 0,3 8 0 0,-1-4 4 15,1 4-3-15,0 0-9 0,-3-4-4 0,3 4-4 16,0 0-7-16,0 0-4 0,0 0-4 0,0 0 0 15,0 0 0-15,0 0 1 0,0 0-7 0,0 0 4 16,3 16-4-16,-3-9-1 0,1-1 1 0,2 1 2 0,0-2 1 16,2 6-1-16,-2-4 3 0,-1-2-4 15,3 2-3-15,-2-4-14 0,1 2-18 0,1-2-19 0,1-3-24 16,-1 1-22-16,3-1-26 0,-8 0-22 0,18-5-8 16,-6 1-6-16,0-4 6 0,-2 1 14 0,0-2 16 15,1 0 29-15,-4 3 44 0,2-3 38 0,0 3 32 16,-4 2 28-16,0-1 30 0,-1 1 11 0,-2-1 7 15,1 3-6-15,-3 2-2 0,6-4-8 0,-6 4 6 16,6-1 11-16,-6 1 6 0,0 0 3 0,0 0 0 16,12 7-5-16,-8 0 0 0,2 3-10 0,-1 1-8 15,-1 1-3-15,3 7-4 0,-2 1-10 0,-4-2-9 0,-2-2-4 16,-1-1-18-16,-2 2-29 0,1 0-43 0,-3-5-50 16,-4 6-57-16,1-8-64 0,-1-3-78 0,1-7-97 15,-1-2-292-15,10 2-796 0,-19-14 215 0</inkml:trace>
        </inkml:traceGroup>
        <inkml:traceGroup>
          <inkml:annotationXML>
            <emma:emma xmlns:emma="http://www.w3.org/2003/04/emma" version="1.0">
              <emma:interpretation id="{9564E160-DC8A-4A28-AD53-C2C26C216D09}" emma:medium="tactile" emma:mode="ink">
                <msink:context xmlns:msink="http://schemas.microsoft.com/ink/2010/main" type="inkWord" rotatedBoundingBox="9236,6724 10802,6765 10779,7619 9213,7578"/>
              </emma:interpretation>
              <emma:one-of disjunction-type="recognition" id="oneOf9">
                <emma:interpretation id="interp45" emma:lang="en-US" emma:confidence="0.5">
                  <emma:literal>(stopes</emma:literal>
                </emma:interpretation>
                <emma:interpretation id="interp46" emma:lang="en-US" emma:confidence="0">
                  <emma:literal>(Stopes</emma:literal>
                </emma:interpretation>
                <emma:interpretation id="interp47" emma:lang="en-US" emma:confidence="0">
                  <emma:literal>(Stipes</emma:literal>
                </emma:interpretation>
                <emma:interpretation id="interp48" emma:lang="en-US" emma:confidence="0">
                  <emma:literal>(stfu</emma:literal>
                </emma:interpretation>
                <emma:interpretation id="interp49" emma:lang="en-US" emma:confidence="0">
                  <emma:literal>(Stupes</emma:literal>
                </emma:interpretation>
              </emma:one-of>
            </emma:emma>
          </inkml:annotationXML>
          <inkml:trace contextRef="#ctx0" brushRef="#br0" timeOffset="-168632.2909">2595-35 223 0,'0'0'467'16,"3"-3"-75"-16,-3 3-36 0,0 0-33 0,0 0-47 15,0 0-27-15,0 0-31 0,0 0-21 0,-14 11-31 16,-4 7-8-16,-9 16-17 0,3 8-4 0,-2 2-20 15,-18 36-12-15,19-26-8 0,8-9 8 0,5 4 11 0,0 1-6 16,5 0 3-16,1-2-4 0,4-3 0 16,2 0-2-16,5-2-6 0,-1-12-5 0,2-3-7 0,4-3-9 15,2-2-10-15,1-2-21 0,2-3-36 0,1 0-58 16,4-3-64-16,-5-8-81 0,7 1-104 16,-4-11-290-16,4-2-700 0,-1-6 191 0</inkml:trace>
          <inkml:trace contextRef="#ctx0" brushRef="#br0" timeOffset="-168206.2362">2769 228 342 0,'-12'-1'222'16,"1"2"-39"-16,-2 2-34 0,-8-1-25 0,5 2-19 15,1 1-11-15,4 0-11 0,0 0-8 0,2-1 1 16,0-1 9-16,0 2 27 0,3-3 14 0,0 1 23 16,3-1 23-16,3-2 33 0,-3 6 26 0,3-6 31 15,0 0 8-15,8 5 5 0,-2-2-7 0,4 2-5 16,2 0-9-16,8 2-12 0,-4 1-8 0,6-2-24 16,-3 2-20-16,0 2-19 0,-5-4-16 0,-4-1-21 0,1 1-4 15,-4 1-18-15,-1 1-14 0,-2 4-23 0,-4 0-47 16,-6 11-75-16,-2 1-98 0,-7 0-110 0,-8 9-114 15,4-9-334-15,0-10-842 0,-2-6 227 0</inkml:trace>
          <inkml:trace contextRef="#ctx0" brushRef="#br0" timeOffset="-167174.1378">2877 360 516 0,'0'0'689'16,"-1"-4"-134"-16,1 4-84 0,1-7-60 0,3 3-37 15,7-2-26-15,3-1-38 0,10-1-25 0,1 0-43 0,2 2-24 16,4 2-25-16,15-3-26 0,-12 6-15 0,-4-2-26 15,-2 2-41-15,-4 1-55 0,-2-2-57 16,1 2-52-16,-8 2-40 0,-5-4-25 0,-1 2-14 0,-3 0-7 16,-6 0-7-16,7 2-7 0,-7-2-4 0,0 0-3 15,-1 5 0-15,1-5 26 0,0 0 16 0,0 0 23 16,0 0 29-16,-9 7 36 0,9-7 35 0,0 0 46 16,-4 1 29-16,4-1 25 0,0 0 13 0,0 0 16 15,-6 3 7-15,6-3 3 0,0 0-2 0,0 0-4 16,0 0-8-16,-5 2-10 0,5-2-19 0,0 0 2 15,0 0-7-15,0 0-12 0,0 0-7 0,0 0-7 0,-5 3 0 16,5-3-7-16,0 0-2 0,-3 4-10 0,3-4 1 16,-3 5-4-16,3-5 3 0,-2 6-6 0,2-6 2 15,-3 5-4-15,3-5-6 0,0 5-1 0,0-5-16 16,2 7 7-16,-2-7-12 0,3 7-14 0,1-5-11 16,-1 0-16-16,-3-2-21 0,9 5-13 0,-3-4-13 15,-6-1-18-15,10 1-7 0,-10-1-10 0,7 0 1 16,-7 0 4-16,10 0 8 0,-10 0 17 0,0 0 17 15,9 0 24-15,-9 0 15 0,0 0 12 0,0 0 16 0,0 0 6 16,9 0 12-16,-9 0 6 0,0 0 2 0,0 0 8 16,0 0 1-16,0 0 11 0,8 0 3 0,-8 0 2 15,0 0-3-15,0 0 0 0,0 0 6 0,8 1-3 16,-8-1-1-16,0 0-3 0,10 3-5 0,-4-3 1 16,-6 0-17-16,12 4-25 0,-5-4-34 0,-1 0-30 15,0 2-29-15,-6-2-24 0,0 0-22 0,18 0-10 16,-13-2 4-16,1 1 7 0,-2-3 18 0,0 1 19 15,-1-2 26-15,-3 5 30 0,6-9 41 0,-3 3 36 0,0-4 32 16,-1-2 28-16,0-1 32 0,-2-5 22 0,3-3 15 16,-3 2 22-16,3-2 33 0,-1-1-1 15,-1 3 21-15,-2 3 13 0,1 4 3 0,1 2 2 0,-1 2-1 16,0 1-14-16,0 0-11 0,0 3-27 0,0 1-15 16,0 3-21-16,0-7-17 0,0 7-16 0,0 0-11 15,0 0-7-15,0 0-14 0,0 26-4 0,-1-2-12 16,-4 2-9-16,4 17-6 0,-2 0-2 0,0 1-7 15,5-1-14-15,-4-1-38 0,1 2-47 0,-2-11-50 16,6-6-48-16,-3 1-49 0,1-4-49 0,1-2-43 0,-1-2-40 16,0-5-297-16,-1-8-759 0,2-4 205 0</inkml:trace>
          <inkml:trace contextRef="#ctx0" brushRef="#br0" timeOffset="-167846.0607">2933 102 619 0,'0'0'448'0,"0"0"-50"15,1-5-35-15,-1 5-43 0,0 0-30 0,0 0-30 16,0 0-13-16,0 0-3 0,-4 14-11 0,0-4-9 16,-1 2-6-16,-2 7-14 0,2 4-18 0,-1-1-11 15,1 1-22-15,2-1-17 0,-2 2-12 0,4-1-10 16,1 0-15-16,0 2-11 0,0-1-6 0,1 2-2 16,-1-3-9-16,3-2-21 0,0-1-31 0,-1-1-45 15,1-5-66-15,2-2-70 0,-3-4-87 0,1-1-76 16,-3-4-307-16,0-3-759 0,0 0 207 0</inkml:trace>
          <inkml:trace contextRef="#ctx0" brushRef="#br0" timeOffset="-167040.0088">3434 364 223 0,'0'-7'560'0,"1"1"-86"0,-1 0-53 16,2 3-34-16,-2 3-37 0,0-7-28 0,0 7-38 15,4-5-37-15,-4 5-27 0,6-3-27 0,-6 3-23 16,7-1-53-16,-7 1-58 0,9 0-69 0,-9 0-83 0,0 0-92 16,23 2-107-16,-11 2-178 0,-2 1-562 0,2 0 154 15</inkml:trace>
          <inkml:trace contextRef="#ctx0" brushRef="#br0" timeOffset="-166556.4645">3669 378 4164 0,'-4'-1'298'0,"4"1"-184"16,-6-2-64-16,6 2-26 0,-5-3-24 0,5 3 6 0,0 0-28 15,0 0-21-15,-6 0-35 0,6 0-31 0,0 0-23 16,0 0-6-16,0 0 3 0,0 0 13 16,0 0 15-16,0 0 15 0,0 0 24 0,0 0 30 0,0 0 22 15,0 0 15-15,-6 4 21 0,6-4 18 0,0 0 7 16,0 0 8-16,0 0-1 0,0 0 3 0,0 0-1 15,0 0-2-15,0 0 8 0,0 0-1 0,0 0-6 16,-4-7 5-16,4 7-5 0,0 0-7 0,0 0-2 16,0 0-10-16,0 0-1 0,0 0-3 0,0 0-7 0,0 0 1 15,0 0-7-15,-9 7-5 0,3 2 3 0,2-2-4 16,1 2-1-16,0-3 1 0,0 3-6 0,2 1-4 16,-1-2-1-16,2-1-5 0,0-1 4 0,2-1-3 15,-1 1 2-15,2-3-5 0,-3-3 2 0,12 4 2 16,0-1-14-16,1-1-1 0,0-4-6 0,11-3-9 15,0-2 2-15,1-3-1 0,-2-1 0 0,1-1 2 0,-3-1-1 16,1 0 5-16,0 0 1 0,-4-2 5 16,-3 6 10-16,-4 1 15 0,-2 1 18 0,-2 1 15 0,-1 1 22 15,0 1 16-15,-2 1 20 0,-1 0 0 0,0 1-1 16,0 0-7-16,-3 2-8 0,4-2-1 16,-4 2-9-16,0 0-6 0,0 0-5 0,0 0-4 0,-3 16-7 15,-1-6-6-15,0 0-5 0,-1 2-2 0,-1 2-2 16,0-4-4-16,-4 9-5 0,1-2-2 0,3-4-4 15,0-3-21-15,0 0-37 0,3-4-46 0,0 0-51 16,2-2-63-16,1-4-66 0,-5 4-120 0,5-4-208 0,0 0-712 16,0 0 194-16</inkml:trace>
        </inkml:traceGroup>
        <inkml:traceGroup>
          <inkml:annotationXML>
            <emma:emma xmlns:emma="http://www.w3.org/2003/04/emma" version="1.0">
              <emma:interpretation id="{0E5EF608-2D98-4A55-A587-0864068423BD}" emma:medium="tactile" emma:mode="ink">
                <msink:context xmlns:msink="http://schemas.microsoft.com/ink/2010/main" type="inkWord" rotatedBoundingBox="11098,7075 11702,7091 11698,7281 11093,7265"/>
              </emma:interpretation>
              <emma:one-of disjunction-type="recognition" id="oneOf10">
                <emma:interpretation id="interp50" emma:lang="en-US" emma:confidence="0.5">
                  <emma:literal>any</emma:literal>
                </emma:interpretation>
                <emma:interpretation id="interp51" emma:lang="en-US" emma:confidence="0">
                  <emma:literal>ay</emma:literal>
                </emma:interpretation>
                <emma:interpretation id="interp52" emma:lang="en-US" emma:confidence="0">
                  <emma:literal>an</emma:literal>
                </emma:interpretation>
                <emma:interpretation id="interp53" emma:lang="en-US" emma:confidence="0">
                  <emma:literal>and</emma:literal>
                </emma:interpretation>
                <emma:interpretation id="interp54" emma:lang="en-US" emma:confidence="0">
                  <emma:literal>are</emma:literal>
                </emma:interpretation>
              </emma:one-of>
            </emma:emma>
          </inkml:annotationXML>
          <inkml:trace contextRef="#ctx0" brushRef="#br0" timeOffset="-165985.5264">4339 310 448 0,'-12'2'250'0,"2"0"-18"0,2-1-4 0,0 0-8 15,1 2-2-15,1 0-14 0,0-2 0 0,0 2-13 16,0-2-11-16,2 2-15 0,0-1-10 0,-2 1-6 0,1 1-19 16,2-1 5-16,0 2-12 0,0 0-1 0,1 0-6 15,2 2-11-15,0-2 3 0,1 1 4 0,-1-1-4 16,3 2-4-16,0-2 3 0,0-2-11 0,1 3-1 15,1-3-8-15,-1 2-12 0,2-1-6 0,0-2-7 16,-2-1-15-16,1 1-20 0,-5-2-24 0,0 0-26 16,17-2-21-16,-17 2-35 0,8-3-17 0,-3-1-9 15,-2-3-3-15,1 4 10 0,1-9 9 0,-4 5 9 0,1-1 19 16,-1 1 12-16,0 2 11 0,-1-1 17 16,0 1 15-16,2 1 19 0,-2 4 17 0,0-6 3 0,0 6 5 15,1-5-2-15,-1 5-6 0,0 0-1 0,2-6 0 16,-2 6 2-16,0 0 14 0,0 0-5 0,6-1 10 15,-6 1 6-15,0 0 6 0,16 7 8 0,-10-5 0 16,6 6 4-16,-1-1-2 0,1-4-6 0,5 9-4 16,-2-2-7-16,-2-4-3 0,-1 1-9 0,0-1-4 0,-2 1 0 15,0 1-15-15,0-4-27 0,-1 1-24 16,-4-2-33-16,1 0-24 0,-1-1-21 0,-2 0-20 16,-3-2-41-16,0 0-40 0,0 0-60 0,14-7-8 15,-11 3-8-15,2-1-176 0,-2-1-550 0,0 1 151 0</inkml:trace>
          <inkml:trace contextRef="#ctx0" brushRef="#br0" timeOffset="-165721.1526">4568 375 2161 0,'3'-9'-89'0,"2"1"52"0,-1 4 43 15,-3-2 29-15,1 2 19 0,1 0 14 0,-2 0 16 16,-1 4 12-16,6-4 5 0,-6 4 3 0,0 0 1 16,11-2 3-16,-11 2-6 0,11 0-14 0,-4 0-3 15,-7 0-6-15,12 5-8 0,-1-1-5 0,0 2-8 16,1 0-6-16,-2-1-9 0,-1 2-3 0,1-1 0 16,0 1-8-16,-2-1-6 0,0 2-16 0,-1-3-16 15,0 1-17-15,-2-1-15 0,1-1-11 0,-2-3-7 0,0 2-3 16,-4-3-8-16,9 1-1 0,-9-1 7 0,11-4 4 15,-7 2 11-15,0-4 18 0,1 2 32 0,-1-1 25 16,1-4 38-16,-1 1 34 0,-1 3 36 0,1-1 31 16,-2 1 27-16,1 1 10 0,-2 1-3 0,-1 3-19 15,4-7-19-15,-3 4-20 0,-1 3-12 0,0 0-21 0,3-4-13 16,-3 4-9-16,0 0-8 0,0 0-13 16,3 18-6-16,-3-4-7 0,0 6-16 0,0-1-36 0,0 1-55 15,2 1-54-15,-1 0-72 0,1-7-87 0,1 0-88 16,0-6-253-16,1-4-730 0,-4-4 199 0</inkml:trace>
        </inkml:traceGroup>
        <inkml:traceGroup>
          <inkml:annotationXML>
            <emma:emma xmlns:emma="http://www.w3.org/2003/04/emma" version="1.0">
              <emma:interpretation id="{4EF78090-84CA-4EA6-9D92-A8275C6825F3}" emma:medium="tactile" emma:mode="ink">
                <msink:context xmlns:msink="http://schemas.microsoft.com/ink/2010/main" type="inkWord" rotatedBoundingBox="11925,6574 13439,6614 13410,7690 11896,7650"/>
              </emma:interpretation>
              <emma:one-of disjunction-type="recognition" id="oneOf11">
                <emma:interpretation id="interp55" emma:lang="en-US" emma:confidence="0.5">
                  <emma:literal>hidden)</emma:literal>
                </emma:interpretation>
                <emma:interpretation id="interp56" emma:lang="en-US" emma:confidence="0">
                  <emma:literal>hidden,</emma:literal>
                </emma:interpretation>
                <emma:interpretation id="interp57" emma:lang="en-US" emma:confidence="0">
                  <emma:literal>hide)</emma:literal>
                </emma:interpretation>
                <emma:interpretation id="interp58" emma:lang="en-US" emma:confidence="0">
                  <emma:literal>hidey</emma:literal>
                </emma:interpretation>
                <emma:interpretation id="interp59" emma:lang="en-US" emma:confidence="0">
                  <emma:literal>hidden</emma:literal>
                </emma:interpretation>
              </emma:one-of>
            </emma:emma>
          </inkml:annotationXML>
          <inkml:trace contextRef="#ctx0" brushRef="#br0" timeOffset="-164898.2526">5079 50 311 0,'0'0'502'15,"-1"-8"-44"-15,1 8-31 0,0 0-40 0,0 0-24 16,0-4-34-16,0 4-33 0,0 0-32 0,0 0-20 16,0 0-16-16,0 0-11 0,0 0-12 0,-5 24-10 15,4-2-10-15,-1 1-18 0,0 0-12 0,-3 2-15 0,4-1-21 16,-2 1-9-16,1-1-15 0,2 0-6 0,0-2-10 15,0-2-12-15,0 1 1 0,2-6-6 16,-2-3-6-16,3-3-3 0,1-2-7 0,-1 0-3 0,3-3-1 16,-2 0-6-16,4-2-5 0,5-2-10 0,0-3-16 15,7-5-16-15,1-4-23 0,-2-1-22 0,0-2-22 16,-2 2-5-16,0 0-10 0,-6 0-9 0,-3 6 0 16,0-1-9-16,-2 4-4 0,0-1 11 0,-3 3 12 15,-1-1-2-15,-2 3 11 0,0 0 11 0,0 0 8 16,0 0 4-16,0 0 7 0,0 14 7 0,-1-8 4 15,0 0 5-15,1 0 0 0,0-2 14 0,1 3-5 0,0-2 18 16,1 1-3-16,1-2 21 0,0 1 10 0,3-2 0 16,0 1 5-16,7-2 2 0,0-2-2 0,0-1-2 15,7-2 1-15,2-3-3 0,-1-2 3 0,-4 0-7 16,1-2 4-16,-7 1 5 0,-1 3 8 0,-1-1 4 16,-3 3-2-16,0 0-3 0,-2 1-5 0,-1-2-2 15,-1 3-4-15,-2 2-6 0,0 0-3 0,0 0-2 0,0 0-2 16,0 0-2-16,-10 12 3 0,4-2-4 15,3 1 0-15,-2-1 0 0,4 2-1 0,-2 1-1 0,1-1 2 16,2 0 3-16,0-2 0 0,0 1 0 0,3-1-1 16,-1-1-1-16,2-1-13 0,-1-5-25 15,2 1-37-15,-1-2-50 0,-4-2-67 0,0 0-76 0,13-7-334 16,-5-2-713-16,-2-3 193 0</inkml:trace>
          <inkml:trace contextRef="#ctx0" brushRef="#br0" timeOffset="-164762.5589">5515 52 4733 0,'-5'-1'248'0,"5"1"-173"0,-9-2-36 0,9 2-45 0,-5-1-14 15,5 1-23-15,0 0-43 0,0 0-55 0,0 0-70 16,0 0-86-16,0 0-292 0,0 0-708 0,0 0 193 16</inkml:trace>
          <inkml:trace contextRef="#ctx0" brushRef="#br0" timeOffset="-164276.347">5672 247 470 0,'0'0'457'0,"0"0"-71"0,-4 5-51 15,4-5-40-15,0 0-45 0,-6 2-22 0,3 1-33 0,-2 1-25 16,2 0-14-16,-3 4-9 0,0 1-25 0,0-1-5 16,-1 1-11-16,-1 0-6 0,4 1-6 0,-1-4-10 15,1 2 3-15,1-3-3 0,0 2-1 0,2-3-2 16,-1 0 2-16,1 1 6 0,1-5 4 0,0 8 8 15,0-8 4-15,3 4-3 0,-3-4-6 0,3 3-3 16,-3-3-14-16,0 0-7 0,0 0-8 0,14-4-7 16,-8 1-18-16,3-6-21 0,3-8-23 0,-3-3-15 0,-1-2-9 15,-2-2-6-15,1-2-1 0,0 0 11 0,-4 2-4 16,-1 3 8-16,1-1 11 0,-2 6 18 0,-1 3 17 16,2 2 20-16,-2 4 16 0,0-1 7 0,0 1-4 15,0 2-3-15,-2 1-8 0,2 4-5 0,0-8-9 16,0 8-7-16,0 0-1 0,0 0-5 0,0 0-2 15,0 0-1-15,0 0-2 0,0 22-3 0,2-8-2 16,-4 7 0-16,5 1-2 0,-1 0-4 0,-1 2 2 0,2-1-7 16,1-1-34-16,2-1-56 0,2 2-54 15,0-5-67-15,1-5-61 0,5 3-64 0,-5-5-301 0,1-6-759 16,2 0 207-16</inkml:trace>
          <inkml:trace contextRef="#ctx0" brushRef="#br0" timeOffset="-163444.3514">5887 290 218 0,'-15'2'361'15,"0"3"-54"-15,3-2-34 0,1 1-29 0,1 3-30 16,1 0-15-16,-1-2-23 0,1 2-14 0,0-2-10 16,5 0-15-16,0 0-6 0,-1-1-1 0,2 1 0 15,0-1 2-15,3-4 8 0,0 7-3 0,0-7-2 16,3 4 4-16,-3-4-17 0,9 3-7 0,-3-2-13 15,6-1-10-15,2-3-7 0,0 1-7 0,8-2-9 16,-7-2-4-16,-2 0-6 0,5-4-12 0,-5-2-22 0,2-4-10 16,-3-3-12-16,-2 1-23 0,-4-2-1 15,-3-2 4-15,-2 0-6 0,-1 0-1 0,-3-2 6 0,-1 3-1 16,-2-1 2-16,-3 0-1 0,3 9 6 0,-1 1 2 16,1 1 7-16,0 1 10 0,3 2 8 0,-1 1 7 15,1 1 1-15,0 2-1 0,2-1-1 0,1 5 0 16,-6-5-9-16,6 5 0 0,0 0-4 0,0 0 2 15,0 0 1-15,0 0 4 0,-6 21 10 0,6-3 9 16,0 5 6-16,1 0 0 0,1 0-4 0,2 2 4 16,2 0 4-16,0 0-3 0,3-1-2 0,1 0-6 0,-1 1 7 15,0-3-9-15,2-2 3 0,-2-2-13 0,-2-4-9 16,0-2-15-16,1-3-18 0,-1-1-22 16,2-1-17-16,0 1-27 0,-1-4-19 0,1-1-21 0,-1-3-17 15,3-3-17-15,1-1-13 0,-2-2-7 0,6-7-3 16,-1-3 2-16,-4-2 11 0,1-2 23 0,-2 0 33 15,-4 6 41-15,-1 3 40 0,-1 2 23 0,-2 0 20 16,-1 3 8-16,1 0 2 0,-4 0 7 0,2 6-5 0,-1-6 7 16,1 6 5-16,0 0 7 0,-6 0 3 0,6 0 6 15,0 0 5-15,0 0 4 0,-9 12 3 16,6-7 1-16,1 2 0 0,2 3-11 0,-1 1 3 0,0 1-2 16,1 0 0-16,4-1 0 0,0 1 4 0,-1-2-2 15,5 0-5-15,-2 0 3 0,2-2 4 0,2 0-5 16,0-1-9-16,2-2-3 0,0-1-13 0,0 1-20 15,1-4-23-15,0 1-23 0,0 0-15 0,0-6-12 16,-4 1-22-16,-2-2-12 0,2-2-3 0,-3 2 9 16,-3-4 14-16,-1 3 17 0,1 0 17 0,-1-1 15 15,-1 2 19-15,-1-2 12 0,0 2 12 0,2-1 14 0,-2 2 18 16,0 4 6-16,0-9 6 0,0 6 3 16,0 3-2-16,0-4 3 0,0 4-3 0,1-6-4 0,-1 6-3 15,0 0-7-15,0 0 0 0,0 0-2 0,0 0 1 16,0 0-7-16,0-6 2 0,0 6-2 0,0 0 6 15,0 0-2-15,0 0-2 0,0 0 2 0,0 0 2 16,0 0-5-16,0 0 5 0,0 0 0 0,0 0 5 16,0 0-3-16,11 0-1 0,-11 0-4 0,8-3 1 15,-2-1-12-15,-1 4 1 0,-1-3-9 0,-4 3 12 16,10-4-12-16,-5 3-1 0,-5 1-4 0,7-3-1 0,-7 3-4 16,7-1-6-16,-7 1-1 0,0 0 5 0,0 0 2 15,13 5 3-15,-9-2-1 0,2 1-5 0,2 3 0 16,-1 1-5-16,-3 2-16 0,4 0-36 0,-1 0-56 15,-1-1-58-15,-2-3-67 0,1 0-91 0,1-3-218 16,-2 0-649-16,-4-3 178 0</inkml:trace>
          <inkml:trace contextRef="#ctx0" brushRef="#br0" timeOffset="-163234.0173">6427-158 4774 0,'-6'1'148'0,"6"-1"-107"0,-3 6-15 0,3-1 33 16,2 2 51-16,2 4 35 0,7 7 3 0,0 6-14 16,10 14-4-16,-1 5-22 0,3 3-4 0,-5 3 3 15,-3 1-1-15,-4 1-11 0,3 41-3 0,-13-33-9 16,-2-12-1-16,-7 1-2 0,-6 0-13 0,-20 39-11 0,6-32-18 16,4-16-60-16,-6 0-78 0,-5 1-88 0,-32 25-111 15,23-29-111-15,8-7-381 0,-5-7-949 0,-1-7 254 16</inkml:trace>
        </inkml:traceGroup>
      </inkml:traceGroup>
      <inkml:traceGroup>
        <inkml:annotationXML>
          <emma:emma xmlns:emma="http://www.w3.org/2003/04/emma" version="1.0">
            <emma:interpretation id="{1CF9B837-18FA-4EE3-B3FB-F0870016130C}" emma:medium="tactile" emma:mode="ink">
              <msink:context xmlns:msink="http://schemas.microsoft.com/ink/2010/main" type="line" rotatedBoundingBox="6878,7458 14774,7170 14820,8417 6923,8704"/>
            </emma:interpretation>
          </emma:emma>
        </inkml:annotationXML>
        <inkml:traceGroup>
          <inkml:annotationXML>
            <emma:emma xmlns:emma="http://www.w3.org/2003/04/emma" version="1.0">
              <emma:interpretation id="{6B46DF3E-041D-4B64-9664-B304155CE568}" emma:medium="tactile" emma:mode="ink">
                <msink:context xmlns:msink="http://schemas.microsoft.com/ink/2010/main" type="inkWord" rotatedBoundingBox="6884,7618 9575,7520 9599,8177 6907,8275"/>
              </emma:interpretation>
              <emma:one-of disjunction-type="recognition" id="oneOf12">
                <emma:interpretation id="interp60" emma:lang="en-US" emma:confidence="0.5">
                  <emma:literal>observation</emma:literal>
                </emma:interpretation>
                <emma:interpretation id="interp61" emma:lang="en-US" emma:confidence="0">
                  <emma:literal>observative</emma:literal>
                </emma:interpretation>
                <emma:interpretation id="interp62" emma:lang="en-US" emma:confidence="0">
                  <emma:literal>obscuration</emma:literal>
                </emma:interpretation>
                <emma:interpretation id="interp63" emma:lang="en-US" emma:confidence="0">
                  <emma:literal>observatory</emma:literal>
                </emma:interpretation>
                <emma:interpretation id="interp64" emma:lang="en-US" emma:confidence="0">
                  <emma:literal>obscurities</emma:literal>
                </emma:interpretation>
              </emma:one-of>
            </emma:emma>
          </inkml:annotationXML>
          <inkml:trace contextRef="#ctx0" brushRef="#br0" timeOffset="-156760.5831">147 1072 526 0,'-12'1'383'0,"0"2"-55"0,2 1-31 15,1 3-29-15,-4 1-26 0,4 0-25 0,-1 0-23 16,1 3-9-16,2 1-4 0,0 7-5 0,1-5-1 16,3 1-6-16,3-3-5 0,0 0 4 0,4-1 5 0,2-2 5 15,5-1-7-15,-2 0-3 0,3 0-1 0,0-2-5 16,10 0-1-16,-5-5-8 0,5 0-6 0,-6-1-7 15,-1-2-15-15,-2-2-9 0,0 0-10 0,-1-1-7 16,0-3-18-16,-4 0-4 0,1-2-31 0,-4-1-25 16,1-7-32-16,-8-2-38 0,-1 0-43 0,-6 1-39 15,-1 6-23-15,0 2-34 0,-6-4-31 0,-5 1-25 16,2 4-30-16,3 4-27 0,3 0-38 0,0 3-203 16,0 0-653-16,2 2 180 0</inkml:trace>
          <inkml:trace contextRef="#ctx0" brushRef="#br0" timeOffset="-156338.0364">444 841 324 0,'0'0'584'0,"-4"-3"-102"0,4 3-49 0,-4-2-46 15,4 2-51-15,0 0-43 0,0 0-36 0,0 0-31 16,0 0-26-16,-9 6-19 0,4 5-25 0,0 7-7 16,-3 5-15-16,1-1-11 0,4 4-12 0,-3 1-11 15,0 12-13-15,0-7-7 0,5-5-9 0,-1 0-6 16,2 1-6-16,2-3-5 0,-1 1-7 0,2-3-5 16,-1-1-3-16,1-6 0 0,0-2-7 0,-1-4 9 0,1 0 1 15,0-2 2-15,0-1 6 0,-1-2 7 0,-1-1 2 16,-1-4-3-16,6 4-2 0,-6-4-9 0,7 0-10 15,-7 0-10-15,11-6-13 0,-1-5-10 0,3-5-6 16,1 2-4-16,-5-1-2 0,0 6 1 0,-3 1 1 16,1-1 1-16,-2 4-1 0,-1-1-1 0,-1 3 4 15,0-1 2-15,0 1 3 0,-3 3 2 0,4-5 1 16,-4 5-5-16,5-3-4 0,-5 3 1 0,0 0 0 0,0 0 1 16,0 0-1-16,0 0-13 0,0 0-30 15,0 0-48-15,-8 16-38 0,4-11-45 0,-2 4-37 0,-1-1-40 16,-1-1-33-16,2-2-32 0,2-2-221 0,4-3-652 15,-10 1 177-15</inkml:trace>
          <inkml:trace contextRef="#ctx0" brushRef="#br0" timeOffset="-156003.3117">751 1079 536 0,'0'0'323'0,"-4"-4"-45"0,4 4-32 0,-9-2-43 16,9 2-17-16,-19-1-23 0,6 1-17 0,1 0-18 16,-1 1-15-16,0 1-8 0,0-1-3 0,0 1-6 15,4-2-7-15,0 2-3 0,2-2 0 0,7 0 0 16,-11 3 5-16,11-3 1 0,-7 1 27 0,7-1 10 15,-5 6 13-15,5-6 18 0,-1 4 6 0,1-4 1 0,1 8 0 16,2-3-9-16,2-1 0 0,1 7-14 0,0-2-11 16,-1 1-12-16,3-1-11 0,-4 2-7 0,4 1-3 15,-5-2-8-15,1 2-12 0,-3 7-25 0,-2 3-47 16,-3-2-74-16,-5 6-94 0,-5-2-101 0,-2-6-118 16,2 3-254-16,-2-4-760 0,0-5 205 0</inkml:trace>
          <inkml:trace contextRef="#ctx0" brushRef="#br0" timeOffset="-155021.1474">839 1194 319 0,'0'0'573'15,"0"0"-86"-15,0 0-53 0,0 0-37 0,0 0-42 0,0 0-43 16,0 0-37-16,0 0-35 0,4 3-21 0,-4-3-26 16,0 0-20-16,0 0-18 0,0 0-16 0,0 0-18 15,0 0-14-15,0 0-14 0,0 0-24 0,0 0-27 16,0 0-20-16,0 0-5 0,0 0-27 0,0 0-21 15,0 0-18-15,0 0-15 0,0 0-7 0,0 0 6 16,0 0 11-16,4-12 0 0,-4 12 6 0,-4-9 1 16,1 5 8-16,0-2 14 0,0 2 14 0,2-1 13 0,-1 1 14 15,2 4 10-15,-6-8 1 0,3 6-1 0,3 2-3 16,-4-6-4-16,4 6-1 0,-3-4-6 0,3 4 1 16,0 0-1-16,0 0-4 0,0 0-11 0,0 0 12 15,-10 8 10-15,8-3 2 0,1 2 2 0,-2 3 10 16,3 2 4-16,0-2 6 0,1 1 10 0,2 1 5 15,0-2 0-15,3 1 6 0,2 0 6 0,2-2 0 16,0-2-5-16,2 0-2 0,0-2-6 0,8 3-1 16,2-6-4-16,-6 0-18 0,0 0-14 0,-1-2-15 0,-2-3-25 15,-1 0-17-15,1-2-24 0,-4 2-28 0,11-9-27 16,-9 4-33-16,0-3-22 0,-7 2-9 0,-3-2-3 16,1 3 8-16,-1 1-4 0,-2-1 13 0,-1 2 8 15,0 1 7-15,0 0 19 0,-1 1 18 0,0 0 15 16,0 0 26-16,0 0 32 0,3 4 27 0,-3-5 31 15,3 5 18-15,-3-5 25 0,3 5 19 0,0 0 13 0,0 0 18 16,2-9 4-16,-2 9 7 0,4-3 0 16,-4 3 0-16,9-3 2 0,-3 1-15 0,-6 2-2 0,13 0-11 15,-7 0-11-15,-6 0-4 0,19 5-10 0,-8-2-1 16,0 1-3-16,-1 2-4 0,0-1-6 0,-1 2-7 16,1 1-5-16,-1 2-4 0,0 0-16 0,0-1-15 15,0 0-13-15,-1 0-20 0,0 0-16 0,1 0-17 16,2 1-1-16,0-4 2 0,1 1-7 0,1-5 9 15,1 3 8-15,8-5 3 0,-5-4 2 0,3 0 4 16,2-4 6-16,-6 0 2 0,4-2 1 0,-3-3 11 0,-4 1-6 16,1-1 5-16,-3 0-4 0,-4 3-7 15,0 0-12-15,-2 1 4 0,-2 1-1 0,0 2 1 0,-3-1 0 16,0 2 0-16,-2-1 3 0,2 6 5 0,-4-6 5 16,2 4 1-16,2 2 1 0,-4-6 2 0,4 6 3 15,-5-4 1-15,5 4 3 0,-2-4 0 0,2 4 11 16,0 0 19-16,0 0 13 0,0 0 17 0,0 0 6 15,0 0 13-15,0 0 11 0,0 0 7 0,0 0 8 16,0 0 2-16,0 0 1 0,11 17 0 0,-3-9-1 16,-1 1-2-16,0 1-8 0,2-2-3 0,0 1-5 0,0-2-8 15,0 3-9-15,-1-3-6 0,1 2-3 0,-2-4-6 16,-1 1-5-16,0-3-2 0,0 1-12 16,-2-2-10-16,-4-2-5 0,6 4-6 0,-6-4 7 0,6 2-6 15,-6-2-14-15,0 0-9 0,0 0 2 0,14-14 3 16,-9 3 2-16,1-1 10 0,0-8 13 0,1 2 15 15,-3 4 20-15,-1 0 27 0,1 4 16 0,-1-1 2 16,-2 3-3-16,2 0-8 0,-1 3-8 0,-1-1-21 0,-1 6-26 16,2-9-28-16,-2 5-44 0,0 4-63 15,0 0-68-15,-3-7-75 0,3 7-72 0,0 0-79 0,0 0-237 16,0 0-768-16,0 0 207 0</inkml:trace>
          <inkml:trace contextRef="#ctx0" brushRef="#br0" timeOffset="-154375.4362">1824 1141 548 0,'0'0'360'0,"0"0"-57"16,0 0-49-16,0 0-31 0,0 0-25 0,-15 0-27 15,9 3-15-15,0-1-22 0,-5 5-16 0,1-2-9 16,3 0-12-16,-1 0-8 0,0 2-12 0,-1-1-6 0,3-2-4 16,2 1-5-16,1-1-3 0,-2-1-2 0,5-3 9 15,-3 8 1-15,3-8 0 0,0 4 7 0,0-4-4 16,0 0-1-16,6 5-4 0,-6-5-1 0,9 3 4 15,-9-3 3-15,12 1-2 0,-12-1 9 0,0 0-2 16,19-5-6-16,-15 5 3 0,-4 0-4 0,11-4 4 16,-11 4-1-16,8-3-11 0,-8 3-7 0,8 0-13 15,-8 0-13-15,0 0-16 0,0 0-20 0,0 0-15 0,7-1-24 16,-7 1-15-16,0 0-10 0,0 0-6 16,0 0 1-16,0 0 6 0,0 0 7 0,0 0 4 15,0 0 8-15,0 0 16 0,-1 12 11 0,1-12 16 16,3 3 11-16,-3-3-1 0,8 4 7 0,-2-2-1 0,5 0-1 15,1-1-1-15,10 0-2 0,2-2-1 0,-2 0 1 16,-1-3 3-16,3 0-5 0,-1-2-3 0,-1-2-12 16,-1 1-13-16,0-2-13 0,-3-3-9 0,-2-4-4 15,-3-2-3-15,0-3-11 0,-1-2 7 0,-5-4 9 0,3-12 7 16,-3 0 15-16,-5 6 19 0,1 5 23 16,-3 1 35-16,1 2 34 0,-1 3 29 0,-1 0 26 0,-1 8 27 15,2 2 5-15,0 3 1 0,0 1-14 0,-1 1-10 16,1 3-21-16,0 4-16 0,-2-8-12 0,2 8-12 15,0 0-8-15,0 0-5 0,0 0-4 0,-3 18-3 16,0 6-7-16,-2 15-7 0,-1 4-3 0,1 2-6 16,0 2-4-16,-1 1-2 0,2 0-5 0,-2 1-5 15,3-1-6-15,0-1-22 0,0-8-30 0,2-6-45 16,-1-7-52-16,1 0-50 0,-1-2-54 0,-2-3-59 16,1-6-65-16,0-6-250 0,0-3-728 0,2-3 199 15</inkml:trace>
          <inkml:trace contextRef="#ctx0" brushRef="#br0" timeOffset="-154195.3444">2106 1083 741 0,'0'0'521'0,"2"-8"-68"0,-2 8-39 15,1-5-34-15,2 4-30 0,-3 1-28 0,6-2-23 0,-6 2-30 16,0 0-30-16,16 3-25 0,-5 2-25 16,1 2-12-16,-2-1-15 0,2 2-13 0,3 7-19 0,-3-3-11 15,-1 6-15-15,0-1-8 0,-3 1-18 0,-2-3-31 16,0-3-48-16,-4-2-64 0,3 3-71 0,-2-3-61 15,-2-2-61-15,2-2-48 0,-3-6-311 0,3 4-743 16,-3-4 203-16</inkml:trace>
          <inkml:trace contextRef="#ctx0" brushRef="#br0" timeOffset="-153584.1513">2413 1067 521 0,'-9'8'320'0,"2"-1"-48"0,1 1-27 0,2 0-28 0,-1 1-19 16,1 0-14-16,2 0-16 0,-1-2-11 15,3 1 4-15,0-2-7 0,2 0 15 0,-1-1-1 0,1 0 6 16,1 0 0-16,3 0 3 0,-2-2-4 0,0 1-10 16,2-1 2-16,0 0-9 0,4 0-10 0,-2 0-15 15,-1 0-13-15,-1-2-9 0,-6-1-16 0,8 2-6 16,-8-2-20-16,0 0-38 0,0 0-35 0,0 0-54 16,0 0-37-16,0 0-32 0,6-4-29 0,-6 4-32 0,0 0-13 15,0 0-20-15,-18-11 7 0,12 10 7 16,6 1 22-16,-12-3 32 0,6 0 46 0,2 2 46 0,4 1 39 15,-9-2 35-15,9 2 35 0,-8-4 24 0,8 4 7 16,0 0 12-16,-2-5 17 0,2 5 18 0,0 0 14 16,7-5 22-16,-3 2 16 0,2 1 16 0,0-2 10 15,-6 4 5-15,13-4-6 0,-1 2-8 0,-2 0-7 16,0-1-19-16,2 3-14 0,-4-1-15 0,1-1-16 16,-9 2-10-16,14 0-6 0,-14 0-21 0,8 0-8 15,-8 0-18-15,0 0-19 0,11 3-20 0,-11-3-19 0,4 5-33 16,-4-5-40-16,3 4-43 0,0 1-33 15,-3-5-18-15,4 6 2 0,-4-6 7 0,3 5 19 0,-3-5 23 16,5 2 20-16,-5-2 26 0,0 0 11 0,20-7 34 16,-10 3 34-16,-1-3 18 0,-2 3 16 0,5-2 10 15,-2 0 14-15,0 0 12 0,2 3 10 0,-2-3 8 16,-1 4-1-16,1-1-4 0,0 2-9 0,-10 1 0 16,15 1-8-16,-9 2-4 0,5 2-5 0,-3-1-6 15,-1 5-13-15,1 0-14 0,-4 2-21 0,0-1-43 16,-2 1-54-16,-1-1-75 0,-2 1-83 0,1 0-91 0,-2-4-374 15,1-2-850-15,1-5 229 0</inkml:trace>
        </inkml:traceGroup>
        <inkml:traceGroup>
          <inkml:annotationXML>
            <emma:emma xmlns:emma="http://www.w3.org/2003/04/emma" version="1.0">
              <emma:interpretation id="{CF8265BB-4351-44DC-94C4-353837CFB6AB}" emma:medium="tactile" emma:mode="ink">
                <msink:context xmlns:msink="http://schemas.microsoft.com/ink/2010/main" type="inkWord" rotatedBoundingBox="9911,7469 12472,7375 12513,8478 9951,8572"/>
              </emma:interpretation>
              <emma:one-of disjunction-type="recognition" id="oneOf13">
                <emma:interpretation id="interp65" emma:lang="en-US" emma:confidence="0.5">
                  <emma:literal>probabilities</emma:literal>
                </emma:interpretation>
                <emma:interpretation id="interp66" emma:lang="en-US" emma:confidence="0">
                  <emma:literal>Mirabilites</emma:literal>
                </emma:interpretation>
                <emma:interpretation id="interp67" emma:lang="en-US" emma:confidence="0">
                  <emma:literal>probability</emma:literal>
                </emma:interpretation>
                <emma:interpretation id="interp68" emma:lang="en-US" emma:confidence="0">
                  <emma:literal>probability's</emma:literal>
                </emma:interpretation>
                <emma:interpretation id="interp69" emma:lang="en-US" emma:confidence="0">
                  <emma:literal>friability's</emma:literal>
                </emma:interpretation>
              </emma:one-of>
            </emma:emma>
          </inkml:annotationXML>
          <inkml:trace contextRef="#ctx0" brushRef="#br0" timeOffset="-152771.2291">3210 806 384 0,'0'0'480'0,"0"0"-80"0,0 0-28 0,0 0-34 0,-13 14-4 15,5 7-23-15,1 6-18 0,-5 18-20 0,-2 4-9 16,4 3-10-16,-5 39-16 0,5-28-21 0,3-14-17 16,1 4-15-16,-3 38-22 0,5-33-9 0,2-11-14 15,1-1-20-15,-1-1-11 0,2 0-11 0,0-2-14 16,2-12-3-16,-2-4-8 0,1-5-6 0,-1 1-6 15,2-8-8-15,-2-3-8 0,1-3-13 0,1 0-4 16,-2-4-6-16,1 1-15 0,-1-6-30 0,0 0-37 0,0 0-39 16,0 0-22-16,-3-32-18 0,3 8-13 0,-1-16-15 15,-1-5-4-15,-2-3-8 0,-1-43-5 0,5 29 0 16,0 10 1-16,2-36 11 0,1 34 13 0,-2 14 29 16,1 9 33-16,-1 8 34 0,1-2 35 0,1 4 26 15,0 0 29-15,2 1 22 0,1 5 28 0,-1 3 30 0,-1 0 13 16,-1 2 18-16,1 2 5 0,1 2-2 15,-2 0-10-15,0 3-9 0,-3 3-11 0,6-7-10 0,-6 7-4 16,0 0-5-16,0 0-6 0,0 0-9 0,13 9-12 16,-12 2-14-16,-2 1-29 0,-2 9-54 0,-1 2-65 15,-4 1-77-15,1-3-76 0,-1 2-84 0,0-5-276 16,2-4-733-16,-2-2 200 0</inkml:trace>
          <inkml:trace contextRef="#ctx0" brushRef="#br0" timeOffset="-151763.0603">3209 1256 3232 0,'0'0'360'0,"0"0"-116"0,1 4-98 0,-1-4-13 16,0 0-2-16,0 0 1 0,0 0 7 0,6 2-8 16,-6-2-20-16,0 0-9 0,12-1-5 0,-12 1-15 0,11-3-6 15,-5 1-3-15,2 2-11 0,-2-4-8 0,-2 1-24 16,0-2-31-16,5-3-41 0,-4-2-49 0,3 1-24 16,-4-5-23-16,-1-6-19 0,-1 0-14 0,-4 4-14 15,-1-3-9-15,0 1-8 0,-1 3 6 0,-2 3 17 16,0 2 20-16,0 3 17 0,2-1 23 0,0 3 25 15,0-2 25-15,1 3 28 0,0 0 26 0,0-1 23 16,3 5 22-16,-5-5 16 0,5 5 22 0,-3-6 10 16,3 6 18-16,0 0 16 0,0 0-2 0,0 0 11 0,5-6-1 15,-5 6 3-15,0 0-4 0,10-1-4 0,-10 1-7 16,13 2-9-16,-2-1-10 0,1 3-8 16,-1-1-8-16,2 1-13 0,-1 1-2 0,-1 1-9 0,0 0-3 15,-1 4-13-15,-1-2-6 0,-3 0-10 0,3 0-11 16,-1 0-12-16,-3 0-29 0,4 0-18 0,-3-1-19 15,0 1-17-15,-2-4 0 0,4 2-4 0,-2-3 1 16,0-1 9-16,-1 1 0 0,-5-3 10 0,18-2 3 0,-7 1 11 16,1-2 4-16,3-3 4 0,-4 1 16 15,1 0 13-15,0 0 7 0,-3-1 11 0,-1 2 11 16,-2 0 2-16,0 3 0 0,-6 1 0 0,9-5 0 0,-9 5-11 16,5-2 2-16,-5 2-3 0,0 0 2 0,0 0-2 15,0 0 2-15,0 0 2 0,8 10-6 0,-7-4-2 16,1 0-4-16,-1-1 3 0,0-1-1 0,2 0 5 15,-1 4 2-15,1-5-1 0,-3-3 9 0,4 9 11 16,1-6 9-16,-5-3 3 0,3 6 3 0,-3-6 7 16,3 3-6-16,-3-3 0 0,0 0 3 0,0 0-13 15,0 0-28-15,0 0-24 0,0 0-22 0,0 0-26 0,0 0-23 16,0 0-6-16,0 0-3 0,-9-21 4 16,3 12 9-16,-3 1 10 0,0-1 6 0,1 1 17 0,-2-1 23 15,1 1 26-15,2 1 27 0,2 3 22 0,1-2 15 16,-1 1 15-16,2 2-1 0,3 3 0 0,-3-9-4 15,3 4-3-15,0 5-4 0,8-15-6 0,-1 8 1 16,2-1-6-16,0 0-1 0,3-2 1 0,5 0-2 16,0-2 1-16,-2 4-10 0,4-4 0 0,-1 2-5 0,-2 2-4 15,-5 0 6-15,1 2 3 0,-1 0-11 16,-2 2-2-16,0-1-10 0,0-1 11 0,-2 2-5 0,-1 1-4 16,-6 3 1-16,9-8 1 0,-5 4 10 0,-4 4-3 15,6-6 29-15,-3 3 11 0,-3 3 12 0,3-5 15 16,-3 5 9-16,3-6 3 0,-3 6 4 0,3-4-3 15,-3 4-8-15,0 0-8 0,0 0-11 0,4-5-7 16,-4 5-10-16,0 0-6 0,0 0-9 0,0 0-2 16,0 0-1-16,-1 24-8 0,-1-4-1 0,-1 2-4 15,1 0-3-15,2-1-2 0,0 1-5 0,1 0 1 0,0-1 2 16,1-2-3-16,-1-5-4 0,1-1 1 16,-1-2 0-16,0-3-2 0,2 0 1 0,0-3 0 0,-2 1 2 15,4-2 0-15,-2-2 3 0,-3-2 1 0,12 5-5 16,1-5 0-16,0 0 1 0,0 0-4 0,-1-2 3 15,0-1-2-15,-3 2-3 0,-1 0 1 0,-8 1 2 16,13-4-17-16,-13 4-7 0,9 0-3 0,-9 0-11 16,0 0-12-16,0 0-14 0,0 0-26 0,0 0-36 15,0 0-30-15,-21 21-27 0,12-13-29 0,-2 1-26 16,0 0-29-16,-4 5-31 0,2-5-277 0,2-5-678 0,5 2 185 16</inkml:trace>
          <inkml:trace contextRef="#ctx0" brushRef="#br0" timeOffset="-151012.2208">4145 1075 574 0,'0'0'308'0,"0"0"-41"16,0 0-34-16,-8 1-31 0,8-1-24 0,0 0-18 16,-10 4-18-16,3-2-25 0,-4 3 0 0,0-1-10 15,0 1-4-15,-1-1-4 0,-1 0-11 0,1 2-3 16,-1-1-2-16,2 2-3 0,1-3-2 0,0 3-5 16,4-2-4-16,0 0 0 0,2-2 5 0,1 1-6 0,3-4 14 15,-4 7-11-15,4-7 4 0,-2 5 3 16,2-5 2-16,0 0 1 0,0 0-5 0,8 5-17 0,-8-5 4 15,9 0 1-15,-9 0-9 0,0 0-4 0,24-6-3 16,-12 3-6-16,-2-1-6 0,-1 0-2 0,-2 0-5 16,-1 1 2-16,-2 0-18 0,-4 3-13 0,8-7 0 15,-5 5-14-15,-3 2-9 0,4-5-1 0,-4 5-8 16,0 0-1-16,0 0-9 0,3-4-1 0,-3 4-3 16,0 0 10-16,0 0 5 0,0 0 3 0,0 0 1 15,0 0 0-15,0 0 6 0,0 0 5 0,0 0 6 0,5 13 6 16,-5-13 8-16,6 8 5 0,-3-6 9 0,-3-2 0 15,10 4 4-15,-4-3 6 0,-6-1-7 0,19 2 4 16,-5-2-12-16,-3-2 2 0,3 1-15 0,-1-3-9 16,-2-1-9-16,1-1-21 0,-1-2-15 0,6-3-16 15,-3-4-16-15,-2-3-10 0,0-4-8 0,1-1-6 16,-2-2-3-16,-1-15 12 0,-1 12 9 0,-4 0 25 16,-1 0 31-16,0 2 40 0,-4 3 39 0,2 4 26 0,-2 2 30 15,0 5 0-15,0 2 29 0,-2 2 5 0,2-1 8 16,-1 3-5-16,-1 2-15 0,2 4-15 15,-1-8-13-15,1 8-3 0,0 0-15 0,0 0-7 0,0 0-8 16,0 0-4-16,-12 15-9 0,3 3-6 0,4 2-4 16,-2 1-2-16,1 1-3 0,-1 1-5 0,2-1-3 15,2 0-3-15,0 2 1 0,2-1-2 0,1-1-2 16,0-2-1-16,1-4-2 0,1-3 2 0,1-2-3 16,0 0 1-16,1 0 0 0,1-4 1 0,-1-2-2 15,2-2 1-15,0 1 0 0,5-1-3 0,1-3-1 0,1 1 0 16,0-2-3-16,-1 1 1 0,1-2-2 0,-4 2 3 15,0-2-3-15,-9 2-3 0,14-2 3 0,-14 2-2 16,7 0-5-16,-7 0-11 0,0 0-21 0,0 0-4 16,0 0-20-16,4 7-27 0,-4-7-34 0,-10 15-23 15,1-6-25-15,-6 6-23 0,3-3-20 0,0-1-15 0,2-3-22 16,0 0-31-16,-1-3-197 0,3-3-568 16,2 2 156-16</inkml:trace>
          <inkml:trace contextRef="#ctx0" brushRef="#br0" timeOffset="-150726.8894">4551 1028 3282 0,'-5'4'319'0,"5"-4"-146"0,-6 2-54 0,6-2-32 16,-6 6-25-16,6-6 12 0,-3 6-19 0,3-6 5 16,-2 7-8-16,0-4-5 0,2 2-3 0,0-5-4 15,-1 12-2-15,-1-2 0 0,2 1-14 0,0-2-46 16,0-1-64-16,2-2-69 0,-2-6-65 0,0 9-90 16,0-9-199-16,0 0-609 0,0 0 166 0</inkml:trace>
          <inkml:trace contextRef="#ctx0" brushRef="#br0" timeOffset="-150631.7897">4651 693 3686 0,'-4'-11'261'0,"1"4"-166"0,-1-1-79 15,-1 2-39-15,1 2 7 0,4 4-22 0,-5-6-24 16,5 6-62-16,0 0-75 0,-6-7-291 0,6 7-589 16,0 0 161-16</inkml:trace>
          <inkml:trace contextRef="#ctx0" brushRef="#br0" timeOffset="-150450.7939">4684 738 3281 0,'1'4'143'16,"-1"3"-70"-16,-3 1-5 0,0 3 29 0,0 9 11 15,2 0 21-15,-1 4 0 0,-1 1-16 0,2 1-16 0,1 17-2 16,1-10-7-16,-1-6-6 0,2 15-9 0,-4-10-9 16,4-8-3-16,1 3-6 0,-2-3-1 0,2-1-13 15,-3-2-16-15,2-5-37 0,1-5-40 0,1 0-34 16,-1-4-22-16,0-2-18 0,1-1-33 0,-4-4-40 15,0 0-38-15,17-9-58 0,-2-9-196 0,0 2-591 16,-2-7 162-16</inkml:trace>
          <inkml:trace contextRef="#ctx0" brushRef="#br0" timeOffset="-150012.1796">4784 1079 555 0,'-4'4'425'0,"4"-4"-41"0,-3 7-41 16,0-3-43-16,2 1-23 0,-1 0-30 0,2 2-31 16,0 4-28-16,2-1-17 0,-2 1-19 0,1-1-18 15,4 0-40-15,-4-1-55 0,0-3-68 0,2-1-78 16,-1 0-75-16,-2-5-255 0,6 3-520 0,-6-3 144 0</inkml:trace>
          <inkml:trace contextRef="#ctx0" brushRef="#br0" timeOffset="-148914.426">4837 769 6002 0,'-5'0'241'0,"5"0"-78"0,0 0-10 0,-12-1-26 0,12 1-43 15,0 0 19-15,0 0-20 0,0 0-20 16,0 0-16-16,0 0-35 0,0 0-60 0,0 0-70 0,0 0-68 16,0 0-94-16,0 0-127 0,-5-4-429 0,5 4-1006 15,-16-2 269-15</inkml:trace>
          <inkml:trace contextRef="#ctx0" brushRef="#br0" timeOffset="-149605.4246">4962 980 405 0,'-1'-5'654'0,"-1"2"-130"0,2 3-57 15,0-7-53-15,0 7-33 0,5-6-27 0,1 3-41 16,0 1-36-16,1 1-29 0,5 1-21 0,10 0-26 16,-8 0-15-16,-1 4-18 0,-3-2-14 0,2 4 5 15,-2 1-21-15,1 1-13 0,3 7-13 0,-3 2-11 16,-4-2-13-16,-1 3-20 0,-3-3-33 0,-1 0-42 0,0-2-54 16,-1-1-73-16,-1-1-61 0,0 1-59 15,1-3-65-15,-1-3-59 0,2-3-234 0,-2-3-734 0,0 0 199 16</inkml:trace>
          <inkml:trace contextRef="#ctx0" brushRef="#br0" timeOffset="-149784.4729">5007 758 834 0,'0'0'594'0,"-5"-5"-89"0,5 5-60 16,-4-1-46-16,4 1-36 0,0 0-36 0,0 0-31 16,-6 12-12-16,4 0-20 0,-1 8-14 0,2-2-31 15,-1 5-15-15,0 2-23 0,-1-1-24 0,1 3-22 16,-1-2-2-16,3 2-15 0,-1-1-12 0,-1-1-11 15,1 0-21-15,1-2-48 0,-2-4-61 0,2-2-75 16,2-2-72-16,-1-7-82 0,-1 2-80 0,-1-5-357 16,1 0-839-16,0-5 225 0</inkml:trace>
          <inkml:trace contextRef="#ctx0" brushRef="#br0" timeOffset="-149092.1182">5367 1053 715 0,'1'3'510'0,"-1"-3"-63"0,0 0-39 15,0 0-52-15,0 0-46 0,0 0-55 0,0 0-64 16,0 0-74-16,2 4-55 0,-2-4-46 0,0 0-36 16,0 0-27-16,0 0-18 0,0 0-9 0,0 0 8 15,-13-11 9-15,8 8 11 0,-1 1 20 0,6 2 23 16,-9-4 20-16,9 4 11 0,-6-6 12 0,6 6 4 0,-6-2-1 15,6 2 4-15,0 0 9 0,-7-3 8 0,7 3 17 16,0 0 4-16,0 0 13 0,0 0 9 0,0 0-2 16,2 13-6-16,-2-13 5 0,9 15-13 0,-2-5-1 15,2-2-6-15,0 0-5 0,1 3 1 0,0-3-6 16,8 1-12-16,-3 2-5 0,-1-7-4 0,-2 1-16 16,-1-2-23-16,2 0-42 0,-1-3-27 0,1 0-41 15,1-2-35-15,-3-1-35 0,0-4-26 0,-3 2-20 0,3-1 3 16,-5-4 10-16,5 0 20 0,-3 0 36 15,0-1 35-15,-1 2 50 0,-1 1 61 0,-2 1 48 0,-1 2 31 16,2 1 30-16,-2 0 20 0,-3 4 14 0,4-7 11 16,-4 7-2-16,5-5 0 0,-5 5-1 0,0 0 8 15,0 0-5-15,0 0 1 0,0 0-8 0,13 8-12 16,-10-3-7-16,1 4-15 0,-2 1-7 0,1 1-14 16,-2 0-8-16,-1 1-8 0,-1 0-10 0,-1 0-11 15,-4-3-37-15,0 3-57 0,-1-1-71 0,-3 0-75 16,-7 2-91-16,1-7-109 0,3-1-257 0,-1-5-768 0,-9-5 209 15</inkml:trace>
        </inkml:traceGroup>
        <inkml:traceGroup>
          <inkml:annotationXML>
            <emma:emma xmlns:emma="http://www.w3.org/2003/04/emma" version="1.0">
              <emma:interpretation id="{C02BF3D2-5C1D-4F97-A09D-A959FD3C59C6}" emma:medium="tactile" emma:mode="ink">
                <msink:context xmlns:msink="http://schemas.microsoft.com/ink/2010/main" type="inkWord" rotatedBoundingBox="13049,7330 13202,7324 13221,7860 13069,7866"/>
              </emma:interpretation>
              <emma:one-of disjunction-type="recognition" id="oneOf14">
                <emma:interpretation id="interp70" emma:lang="en-US" emma:confidence="0.5">
                  <emma:literal>p</emma:literal>
                </emma:interpretation>
                <emma:interpretation id="interp71" emma:lang="en-US" emma:confidence="0">
                  <emma:literal>.</emma:literal>
                </emma:interpretation>
                <emma:interpretation id="interp72" emma:lang="en-US" emma:confidence="0">
                  <emma:literal>P</emma:literal>
                </emma:interpretation>
                <emma:interpretation id="interp73" emma:lang="en-US" emma:confidence="0">
                  <emma:literal>,</emma:literal>
                </emma:interpretation>
                <emma:interpretation id="interp7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-120533.745">6208 746 631 0,'0'0'428'0,"0"0"-47"0,0-6-23 0,0 6-41 16,0 0-39-16,0 0-25 0,-1-3-29 0,1 3-23 0,0 0-20 15,0 0-14-15,0 0-10 0,0 0-12 16,0 0-5-16,0 0-1 0,0 0-9 0,1 25-6 16,-1-13-3-16,2 8-7 0,-2-2-7 0,0 3-12 0,0 3-5 15,1-4-13-15,-1 3-7 0,3-2-6 0,-3 2-6 16,1-2-4-16,-1-2-6 0,2 3-4 0,-1-6-5 15,1-5 1-15,-2 0-7 0,1-2 0 0,-2-2-3 16,2-1-4-16,-1 0-3 0,0-3-7 0,0 2-12 0,0-5-13 16,0 7-18-16,0-7-13 0,2 4-12 15,-2-4-14-15,0 0 0 0,0 0-16 0,1 7-10 0,-1-7-12 16,0 0-9-16,0 0-7 0,0 0 9 0,0 0 13 16,0 0 11-16,0 0 8 0,0 0 13 0,0 0 15 15,0 0 13-15,-4-16 17 0,2 9 12 0,1-4 8 16,-1 0 13-16,-1-4 5 0,3-3 4 0,-2-4-3 15,0-1 4-15,1-3-7 0,1 1-4 0,1-16 4 16,2 8-5-16,3-7-8 0,1-1-2 0,-2 10 0 16,2 5 18-16,-1 1 13 0,3 3 11 0,-3 1 11 0,-1 7 14 15,-1 0 16-15,-1 5 10 0,3-2 12 0,-2 4-1 16,1-1-1-16,-1 2-4 0,-1 3-12 16,0-1-7-16,0 0-11 0,-3 4-5 0,7-4 0 0,-7 4 1 15,0 0-4-15,9-2 1 0,-9 2-11 0,0 0-8 16,16 7-7-16,-11-3-9 0,-2 1-16 0,3 4-17 15,-3 1-9-15,-2 2-18 0,-1 2-31 0,0-1-35 16,-3 8-31-16,-3-1-39 0,-3 0-25 0,2-7-29 16,1 0-21-16,-1-6-10 0,-1 0-15 0,4-2-12 0,0-2-5 15,-2-3-192-15,6 0-572 0,0 0 158 16</inkml:trace>
        </inkml:traceGroup>
        <inkml:traceGroup>
          <inkml:annotationXML>
            <emma:emma xmlns:emma="http://www.w3.org/2003/04/emma" version="1.0">
              <emma:interpretation id="{DBA8FC15-4231-454C-AD9A-8C0832B44969}" emma:medium="tactile" emma:mode="ink">
                <msink:context xmlns:msink="http://schemas.microsoft.com/ink/2010/main" type="inkWord" rotatedBoundingBox="13409,7220 14774,7170 14820,8417 13454,8466"/>
              </emma:interpretation>
              <emma:one-of disjunction-type="recognition" id="oneOf15">
                <emma:interpretation id="interp75" emma:lang="en-US" emma:confidence="0.5">
                  <emma:literal>10/54)</emma:literal>
                </emma:interpretation>
                <emma:interpretation id="interp76" emma:lang="en-US" emma:confidence="0">
                  <emma:literal>10/57)</emma:literal>
                </emma:interpretation>
                <emma:interpretation id="interp77" emma:lang="en-US" emma:confidence="0">
                  <emma:literal>10/549)</emma:literal>
                </emma:interpretation>
                <emma:interpretation id="interp78" emma:lang="en-US" emma:confidence="0">
                  <emma:literal>(opt)</emma:literal>
                </emma:interpretation>
                <emma:interpretation id="interp79" emma:lang="en-US" emma:confidence="0">
                  <emma:literal>(oft)</emma:literal>
                </emma:interpretation>
              </emma:one-of>
            </emma:emma>
          </inkml:annotationXML>
          <inkml:trace contextRef="#ctx0" brushRef="#br0" timeOffset="-120111.7985">6854 503 321 0,'0'0'513'0,"0"0"-82"0,-2-6-57 0,2 6-56 0,0 0-40 16,0 0-34-16,-13-2-28 0,13 2-24 0,-28 16-22 15,7 0-16-15,2 2-18 0,-12 17-15 0,1 1-5 16,1 3-5-16,8 6 6 0,0 1 11 0,2-1-4 16,6 1-7-16,-1 2-3 0,3-4-1 0,5-1-4 15,4 1-2-15,2-4-8 0,2-9-4 0,-1-3-5 16,5-2-7-16,0 1-8 0,3-1-6 0,0-3-12 16,4-3-32-16,-4-1-41 0,-1-5-63 0,9 2-85 15,-6-6-116-15,0-5-363 0,3-3-775 0,0-4 210 0</inkml:trace>
          <inkml:trace contextRef="#ctx0" brushRef="#br0" timeOffset="-119522.4114">6899 603 432 0,'0'0'240'0,"0"0"-28"0,0 0-23 0,0 0-10 15,0 0-12-15,0 0-10 0,0 0-6 0,-20 9-1 16,15-5-3-16,-2 4 0 0,0-1-4 0,-1 3 2 16,2 1 1-16,-4 6 2 0,1 1 0 0,3 1 7 0,2 1-9 15,-1 0 1-15,4-2 5 0,1 4-1 16,1-4 3-16,2 2 0 0,2-5-4 0,2 4-5 15,5-1-3-15,-2-6-4 0,5 3 3 0,-3-2-5 0,0-5 0 16,6 1-3-16,0-2-2 0,2-2-2 0,-1-2-1 16,-4-2-5-16,-1-1-10 0,6-4-4 0,-2 0-12 15,-3-1-4-15,4-7-14 0,-3 0-10 0,-2-3-10 16,-4-2-34-16,-1-2-21 0,-3-3-15 0,-3 2-21 16,-4-4-12-16,-2 3-7 0,-3 0-11 0,-5 1-4 15,0 1-4-15,-2-1 2 0,-1 2 2 0,-4 5 9 0,3-2 5 16,2 4 4-16,0 5 6 0,-6-3 0 0,5 3 1 15,3 1-8-15,0 2-14 0,2 0-27 0,1 1-21 16,1 2-32-16,7 0-35 0,-13 0-38 0,13 0-48 16,-11 2-70-16,11-2-220 0,-11 6-664 0,11-6 182 15</inkml:trace>
          <inkml:trace contextRef="#ctx0" brushRef="#br0" timeOffset="-118391.2091">7391 454 464 0,'0'0'211'0,"0"0"-23"0,0 0-11 0,0 0-9 0,0 0-1 15,0 0 5-15,0-4-1 0,0 4 5 0,0 0 6 16,0 0-4-16,0 0-1 0,0 0 1 0,0 0-3 16,0 0-4-16,2-5 0 0,-2 5-18 0,0 0-16 15,0 0-7-15,0 0-20 0,0 0-6 0,0 0-9 16,0 0-15-16,0 0-8 0,1-3-6 0,-1 3-4 0,0 0-7 15,0 0 4-15,0 0-4 0,0 0 6 16,0 0 2-16,0 0 3 0,0 0 0 0,0 0 5 0,0 0-3 16,0 0-7-16,0 0-2 0,0 0-10 0,0 0-1 15,0-6-7-15,0 6-6 0,0 0-2 16,0 0-3-16,0 0-6 0,0 0-5 0,0 0-3 0,0 0 1 16,0 0-5-16,0 0-1 0,0 0 4 0,0 0-6 15,0 0 1-15,0 0-3 0,0 0 0 0,0 0 2 16,0 0-1-16,0 0 2 0,0-6 1 0,0 6 1 15,0 0-2-15,0 0 1 0,0 0-7 0,0 0-2 0,0 0-1 16,0 0-2-16,0 0-1 0,0 0-4 0,0 0 1 16,0 0 0-16,0 0 0 0,-4 32 0 0,-1-8 0 15,-2 2 8-15,0 15-2 0,-7 4-2 0,4 0 3 16,0 5 0-16,-1-1 4 0,-5 41 1 0,5-33 3 16,2-14 1-16,-2 4 9 0,0-1 14 0,1 1 8 15,-2-4 1-15,2-1 2 0,-2 1 4 0,1-1 6 16,-1-5-3-16,1 4 0 0,0-10 0 0,0 8 6 15,0-10-7-15,3-7-3 0,0 0-5 0,1 1-2 16,1-5-1-16,2-2-3 0,-2-4-5 0,3-4-4 16,0 1 3-16,1-1-14 0,-1-3-18 0,2 0-18 0,-1-2-35 15,2-3-65-15,0 0-77 0,0 0-79 0,0 0-79 16,0-32-356-16,3 6-851 0,6-16 229 0</inkml:trace>
          <inkml:trace contextRef="#ctx0" brushRef="#br0" timeOffset="-117595.2648">7578 827 466 0,'0'0'324'16,"0"0"-28"-16,0 0-18 0,0 0-17 0,6-1-16 15,-6 1-19-15,0 0-12 0,0 0-18 0,0 0-17 0,0 0-10 16,0 0-19-16,0 0-11 0,0 0-11 0,0 0-18 15,0 0-17-15,4-3-41 0,-4 3-21 0,0 0-27 16,0 0-31-16,0 0-19 0,-19-3-20 0,19 3-7 16,-13 1-2-16,13-1 13 0,-21 2 7 0,12 1 4 15,-2-3 13-15,0 1 12 0,2-1 17 0,2 2 14 16,1 0 14-16,6-2 11 0,-11 1 6 0,11-1 9 16,-7 3 8-16,7-3 16 0,0 0 15 0,-9 4 6 0,8-2 22 15,1-2 12-15,0 7 1 0,0-7 5 16,3 9 2-16,0-2 6 0,1 3 0 0,2-1 5 0,0 2-6 15,0-1-2-15,0 1-13 0,1 0-4 0,-1-3-11 16,0 3-8-16,0 0-4 0,-1-2-5 16,-1-2-4-16,-1 1-6 0,-2 3 1 0,-1 0-13 0,-1-1-12 15,-2 2-17-15,-1 0-25 0,-2-2-40 0,-2 1-35 16,-6 4-25-16,3-5-24 0,-1-2-13 0,2-2-11 16,-1-2-9-16,3-2-17 0,0-2-9 0,8 0-17 0,-13-4-14 15,7 1-14-15,0-1-13 0,4 0-15 0,-1-1-29 16,0-1-203-16,3 6-570 0,2-9 157 0</inkml:trace>
          <inkml:trace contextRef="#ctx0" brushRef="#br0" timeOffset="-117082.9141">7732 947 367 0,'0'0'360'0,"0"0"-46"0,0 0-38 0,2-6-17 16,-2 6-21-16,0 0-7 0,0 0-6 0,0 0-2 15,0 0-9-15,0 0-20 0,0 0-11 16,-9 20-15-16,6-9-4 0,0 1-10 0,0 7 6 0,-2 0-2 16,4 1 0-16,1-2-1 0,0 0-5 15,1 0 1-15,1-3-1 0,1 6-2 0,2-7-7 0,-1-2-6 16,0-3-3-16,2 0-4 0,-1-1-7 0,2 1-13 16,0-3-5-16,2 1-13 0,-1-4-15 0,0 1-23 15,0 0-39-15,-1-3-60 0,-7-1-79 0,10-1-95 16,-10 1-118-16,12-6-382 0,-7-3-863 0,-2 1 233 15</inkml:trace>
          <inkml:trace contextRef="#ctx0" brushRef="#br0" timeOffset="-116675.0496">7639 1082 485 0,'0'0'559'0,"0"0"-59"0,0 0-25 0,0 0-31 16,0 0-37-16,22 1-26 0,-9-1-21 0,9-1-16 15,1 1-31-15,-1 0-16 0,2 0-23 0,-8-2-32 16,0 1-18-16,-1 0-21 0,-3-1-27 0,0 2-16 15,0-1-18-15,-3 1-52 0,-3 0-82 0,-6 0-75 16,0 0-90-16,10-3-90 0,-10 3-122 0,0 0-356 16,0 0-869-16,0 0 235 0</inkml:trace>
          <inkml:trace contextRef="#ctx0" brushRef="#br0" timeOffset="-115754.9711">7772 408 396 0,'0'0'298'0,"0"0"-25"0,0 0-6 0,0 0-6 0,0 0-7 16,0 0-3-16,0 0-6 0,0 0 3 0,16 11-10 15,-8-3-4-15,2 1-5 0,4 5 4 0,-1 5-2 16,2 4-4-16,5 11-2 0,-3 8-8 0,-3 1-5 15,-2 9-9-15,4 42-11 0,-9-2-12 0,-9-28-15 16,1 27-15-16,-3-28-15 0,-2-13-4 0,-11 39-22 0,6-28-3 16,-2-16-3-16,1 2-19 0,-4 0-5 0,0-2-20 15,0-2-37-15,0-7-37 0,3-7-40 0,-1-6-47 16,0-3-57-16,1-1-53 0,0-3-70 0,0-6-82 16,0-4-335-16,1-1-840 0,3-4 227 0</inkml:trace>
        </inkml:traceGroup>
      </inkml:traceGroup>
    </inkml:traceGroup>
    <inkml:traceGroup>
      <inkml:annotationXML>
        <emma:emma xmlns:emma="http://www.w3.org/2003/04/emma" version="1.0">
          <emma:interpretation id="{9903F5C3-32BC-48A1-91E5-C74EB8A21E2E}" emma:medium="tactile" emma:mode="ink">
            <msink:context xmlns:msink="http://schemas.microsoft.com/ink/2010/main" type="paragraph" rotatedBoundingBox="6799,8014 13810,7978 13816,9013 6804,90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7A1CF06-ED22-44EE-BAE5-E1DCFB242C53}" emma:medium="tactile" emma:mode="ink">
              <msink:context xmlns:msink="http://schemas.microsoft.com/ink/2010/main" type="line" rotatedBoundingBox="6799,8014 13810,7978 13816,9013 6804,9049"/>
            </emma:interpretation>
          </emma:emma>
        </inkml:annotationXML>
        <inkml:traceGroup>
          <inkml:annotationXML>
            <emma:emma xmlns:emma="http://www.w3.org/2003/04/emma" version="1.0">
              <emma:interpretation id="{B8C50D7F-4F32-43FE-8138-57EE4BCDDADC}" emma:medium="tactile" emma:mode="ink">
                <msink:context xmlns:msink="http://schemas.microsoft.com/ink/2010/main" type="inkWord" rotatedBoundingBox="6800,8240 7728,8236 7731,8663 6802,8668"/>
              </emma:interpretation>
              <emma:one-of disjunction-type="recognition" id="oneOf16">
                <emma:interpretation id="interp80" emma:lang="en-US" emma:confidence="0.5">
                  <emma:literal>state</emma:literal>
                </emma:interpretation>
                <emma:interpretation id="interp81" emma:lang="en-US" emma:confidence="0">
                  <emma:literal>State</emma:literal>
                </emma:interpretation>
                <emma:interpretation id="interp82" emma:lang="en-US" emma:confidence="0">
                  <emma:literal>states</emma:literal>
                </emma:interpretation>
                <emma:interpretation id="interp83" emma:lang="en-US" emma:confidence="0">
                  <emma:literal>stat</emma:literal>
                </emma:interpretation>
                <emma:interpretation id="interp84" emma:lang="en-US" emma:confidence="0">
                  <emma:literal>stats</emma:literal>
                </emma:interpretation>
              </emma:one-of>
            </emma:emma>
          </inkml:annotationXML>
          <inkml:trace contextRef="#ctx0" brushRef="#br0" timeOffset="-148047.397">114 1590 314 0,'-13'-2'339'0,"0"1"-58"0,0 0-36 16,-1 1-41-16,2 0-23 0,-3 4-21 16,3-2-21-16,-1 2-21 0,0-1-19 0,1 0-17 0,2 2-9 15,1-2-5-15,3 1-6 0,2 0-2 16,0-2 17-16,0 2 24 0,4-4 21 0,-3 5 41 0,3-5 22 16,0 0 19-16,0 0 1 0,7 9 2 0,-1-5 0 15,5 1-13-15,-2 3-5 0,3-1-10 0,1-2-11 16,4 5-14-16,-3 0-16 0,-3-1-14 0,0-2-12 15,-3-1-14-15,-1 2-8 0,1 1-13 0,-6 1-11 16,-2 2-39-16,-5 10-70 0,-3-2-87 0,-4-1-92 0,-4 1-93 16,-4-3-346-16,6-1-796 0,1-8 215 15</inkml:trace>
          <inkml:trace contextRef="#ctx0" brushRef="#br0" timeOffset="-146995.113">158 1674 697 0,'0'0'548'0,"0"0"-93"0,0 0-62 0,0 0-28 15,0 0-23-15,14-7-25 0,0 5-36 0,9 2-32 16,4-1-26-16,1 1-25 0,-4 0-22 0,4 1-21 16,-5-1-15-16,1 3-15 0,-4-1-21 0,-4-2-33 15,-4 1-46-15,-2 2-36 0,-1-2-38 0,-3 0-11 0,-6-1-22 16,4 6-15-16,-4-6-20 0,0 5-26 0,0-5-22 16,-7 8-15-16,2-5 0 0,-1 2 3 15,2-3 17-15,4-2 15 0,-10 7 19 0,5-3 27 0,5-4 34 16,-7 4 36-16,7-4 34 0,-6 3 28 0,6-3 18 15,-4 2 12-15,4-2 5 0,0 0 2 0,-6 4 2 16,6-4 1-16,0 0 5 0,0 0-4 0,-5 3-4 16,5-3-6-16,0 0 15 0,0 0-16 0,-3 4-11 15,3-4 4-15,0 0-6 0,0 0 3 0,0 0-10 16,5 11-6-16,-5-11 0 0,1 4-3 0,-1-4-2 16,5 4 4-16,-5-4-13 0,4 3-8 0,-4-3-17 0,6 5-13 15,-6-5-23-15,7 1-11 0,-7-1-13 0,0 0 0 16,0 0 3-16,0 0 4 0,17-4 6 0,-17 4 7 15,10-4 5-15,-7 2 6 0,-3 2 14 0,6-4 14 16,-6 4 8-16,6-3 8 0,-6 3 5 0,4-4-1 16,-4 4-4-16,0 0-2 0,0 0 0 0,7-4-9 15,-7 4 7-15,0 0 1 0,0 0-4 0,0 0 3 16,0 0-12-16,0 0 7 0,0 0-4 0,0 0 1 0,14 3 0 16,-14-3 2-16,0 0-3 0,8 6 5 15,-4-3-5-15,2 1 0 0,0-1-2 0,0 1-16 0,5 0-16 16,1-2-23-16,0 1-15 0,0-2-15 0,0-2-5 15,-2 1-5-15,0-3 3 0,-2 1 9 16,0-4 8-16,-1 2 18 0,0-4 12 0,2 1 18 0,-2-2 19 16,-2-2 7-16,-1-2 9 0,4-7 6 0,-4-1 6 15,-1-4 5-15,0 1 1 0,-2 0 15 0,2-2 14 16,0 4 27-16,-1 1 23 0,-1 6 19 0,-1 6 6 16,0 0-4-16,0 3-11 0,2-1-9 0,-2 7-14 15,1-8-10-15,-1 8-11 0,0 0-8 0,0 0-2 0,0 0-7 16,0 0-7-16,-12 36-3 0,6-14-2 0,2 3-2 15,1 3-7-15,0-1-5 0,-1 13-3 0,2-9-2 16,1-6 1-16,2 3-2 0,4-3 7 16,-1 0 1-16,1-3 7 0,-1-2 7 0,3-4 5 0,-1-5 3 15,0 0 1-15,1-2-2 0,2-1-5 0,-1-2-3 16,0 0-4-16,3-3-20 0,-2-2-17 0,-9-1-35 16,16 0-26-16,-4-3-25 0,-4-3-16 0,0 2-19 15,-2-4-10-15,2 0 0 0,-5 1 5 0,0 1 8 16,-1 0 7-16,-1 1 8 0,-1 5 8 0,2-7 10 0,-2 7 6 15,0-6 8-15,0 6 8 0,0 0 13 0,0 0 21 16,0 0 17-16,0 0 21 0,0 0 14 0,0 0 19 16,0 0 14-16,0 0 10 0,0 0 12 0,20 13 2 15,-14-8-4-15,-1-2-7 0,0 0-4 0,6 3-5 16,-4-2-9-16,0-1-17 0,1 1-45 0,-1-3-64 16,-7-1-70-16,12 3-106 0,-12-3-271 0,0 0-626 15,0 0 172-15</inkml:trace>
          <inkml:trace contextRef="#ctx0" brushRef="#br0" timeOffset="-147818.447">288 1482 4057 0,'6'-4'324'16,"-3"0"-198"-16,1 1-58 0,-4 3-41 0,0 0-9 16,0 0 4-16,0 0-9 0,0 0 6 0,-15 18-8 15,5-2-2-15,-1 5 1 0,-2 5 0 0,3 0-2 16,1-1 1-16,-3 18-4 0,6-13-2 0,0-4 9 16,3-2 0-16,0 3 4 0,0-5 12 0,3 1 13 0,-3-4-1 15,3-3 1-15,-1-6-2 0,1 1-3 0,1-2-3 16,1 0-3-16,-2-1 0 0,4-2-7 0,-4-1-39 15,3 0-65-15,-1-3-76 0,-2-2-103 0,0 0-373 16,0 0-762-16,0 0 206 0</inkml:trace>
          <inkml:trace contextRef="#ctx0" brushRef="#br0" timeOffset="-146827.0823">649 1605 877 0,'0'0'586'0,"0"0"-97"0,0 0-40 0,0 0-38 15,16-8-36-15,-3 5-44 0,7-1-41 0,-4 4-32 16,-1-4-71-16,-2 2-98 0,-1 2-101 0,0 0-115 15,-12 0-105-15,12 4-312 0,-8-2-652 0,-4-2 178 0</inkml:trace>
        </inkml:traceGroup>
        <inkml:traceGroup>
          <inkml:annotationXML>
            <emma:emma xmlns:emma="http://www.w3.org/2003/04/emma" version="1.0">
              <emma:interpretation id="{E3FDF2D1-A3A1-431F-8703-C77B07F89961}" emma:medium="tactile" emma:mode="ink">
                <msink:context xmlns:msink="http://schemas.microsoft.com/ink/2010/main" type="inkWord" rotatedBoundingBox="8024,8212 10060,8202 10063,8714 8027,8724"/>
              </emma:interpretation>
              <emma:one-of disjunction-type="recognition" id="oneOf17">
                <emma:interpretation id="interp85" emma:lang="en-US" emma:confidence="0.5">
                  <emma:literal>transition</emma:literal>
                </emma:interpretation>
                <emma:interpretation id="interp86" emma:lang="en-US" emma:confidence="0">
                  <emma:literal>transiting</emma:literal>
                </emma:interpretation>
                <emma:interpretation id="interp87" emma:lang="en-US" emma:confidence="0.5">
                  <emma:literal>transit lion</emma:literal>
                </emma:interpretation>
                <emma:interpretation id="interp88" emma:lang="en-US" emma:confidence="0">
                  <emma:literal>transit Lion</emma:literal>
                </emma:interpretation>
                <emma:interpretation id="interp89" emma:lang="en-US" emma:confidence="0">
                  <emma:literal>trans, lion</emma:literal>
                </emma:interpretation>
              </emma:one-of>
            </emma:emma>
          </inkml:annotationXML>
          <inkml:trace contextRef="#ctx0" brushRef="#br0" timeOffset="-146324.8025">1169 1697 457 0,'0'-6'627'16,"0"6"-119"-16,0 0-76 0,4-9-45 0,1 6-32 15,0-1-31-15,6 2-38 0,1-3-36 0,9 0-25 0,4 3-30 16,-2-1-47-16,2 1-68 0,-2 2-100 15,1 0-109-15,-8 0-121 0,-6 2-281 0,2 1-635 0,-5-2 174 16</inkml:trace>
          <inkml:trace contextRef="#ctx0" brushRef="#br0" timeOffset="-146458.2239">1297 1504 669 0,'0'0'527'0,"-2"-5"-82"0,2 5-58 0,0 0-34 16,0 0-22-16,0 0-18 0,0 0-21 0,-2 22-22 15,2 1-22-15,-1-1-22 0,-1 2-22 0,1 1-21 16,-2 1-21-16,1 0-16 0,-1 2-11 0,3-2-19 16,-3 3-10-16,3-3-11 0,-1 2-12 0,1-4-29 15,1-2-44-15,1-5-59 0,-1-4-68 0,-1-2-64 0,0-3-53 16,0 0-58-16,-1-5-69 0,1-3-205 15,0 0-677-15,0 0 184 0</inkml:trace>
          <inkml:trace contextRef="#ctx0" brushRef="#br0" timeOffset="-145893.1446">1320 1863 372 0,'0'0'218'0,"0"0"18"0,2 8 26 16,-2-8 28-16,0 0 28 0,0 0 6 0,3 4 2 15,-3-4-4-15,0 0-21 0,0 0-13 0,0 0-19 0,17-8-19 16,-5 3-26-16,-2-2-21 0,1 0-22 15,-1-1-17-15,6-6-21 0,-3 2-28 0,-5-1-37 16,1 4-39-16,3-8-46 0,-5 2-35 0,-2 3-33 16,-2 2-32-16,-2-2-29 0,-1 2-22 0,-4 0-14 15,1 2-7-15,-3 3 2 0,0 0-2 0,0 2 24 0,0 0 11 16,6 3 18-16,-10-5 22 0,6 3 33 0,4 2 32 16,-8-2 18-16,8 2 23 0,0 0 22 0,-6-3 25 15,6 3 43-15,0 0 20 0,0 0 32 0,0 0 23 16,0 0 8-16,0 0 2 0,0 0 3 0,27 12 4 15,-17-7 1-15,3 0-3 0,7 6-5 0,-6-5-7 16,-1 2-16-16,0-1-19 0,-1-1-7 0,0 2-13 16,-2 1-12-16,2-3-16 0,-4 1-10 0,1 1-43 15,-1 0-52-15,-3 0-68 0,3 1-96 0,-4 2-91 0,-1-1-90 16,-1 2-321-16,-1-2-823 0,1-4 223 0</inkml:trace>
          <inkml:trace contextRef="#ctx0" brushRef="#br0" timeOffset="-145095.5839">1830 1723 420 0,'-12'0'335'0,"12"0"-51"0,0 0-48 0,0 0-28 0,0 0-25 16,-12 0-22-16,12 0-17 0,-12 2-19 0,0 0-13 15,-1 1-5-15,1 3-20 0,0-4-3 0,2 3-3 0,-2 0 2 16,1 0-6-16,1 1-1 0,1-1-1 16,2-1 5-16,1 0 0 0,0 0 7 0,2 0 13 15,4-4 11-15,-5 6 4 0,4-1 10 0,1-5 0 0,-2 7 6 16,2-7-5-16,0 0-6 0,5 10-1 0,0-6-12 15,1-2-6-15,0 1-12 0,6 0-9 0,1-2-6 16,0-1-8-16,0 0-8 0,-1-3-14 0,1 1-21 16,-3-2-19-16,1-2-18 0,-1 0-14 0,0-1-14 15,-2 0-18-15,-3 0-8 0,1-1-8 0,-2 0-6 16,-3 1 5-16,1 1 3 0,-2 6 5 0,0-11 7 16,0 11 11-16,0-6 1 0,0 6 0 0,0 0 7 0,-4-8 5 15,4 8 2-15,0 0 4 0,-3-7 2 0,3 7 4 16,0 0 10-16,0 0 9 0,0 0 12 0,0 0 6 15,0 0 1-15,0 0 2 0,0 0 5 0,0 0 10 16,0 0 13-16,0 0-8 0,10 18 6 0,-6-13 4 16,-4-5 2-16,11 12 2 0,-4-6-7 0,0 2 0 15,-1-4-10-15,2 1 3 0,0 2 0 0,1-2-23 16,-1-1-16-16,-3-2-18 0,3 2-5 0,-8-4-11 0,11 2-7 16,-11-2-4-16,9 0-11 0,-9 0 0 15,10-7 1-15,-6 5 2 0,1-3 8 0,-1-1 5 0,2-3 7 16,-2 2 9-16,-1-1 8 0,0 2 10 0,-3-1 8 15,3 2 1-15,-3 5 6 0,2-8 3 0,-2 8 1 16,1-6-1-16,-1 6 0 0,0 0-1 0,0 0 0 16,0 0-4-16,0 0 2 0,0 0-3 0,0 0 2 15,0 0-2-15,0 0 3 0,-19 12 2 0,19-12-1 16,-7 9 8-16,4-4 2 0,3-5 10 0,-5 6 12 16,5-6 9-16,-3 4 15 0,3-4 15 0,-3 6 16 15,3-6 7-15,0 0-1 0,0 0-1 0,0 0-8 0,0 0-9 16,0 0-9-16,0 0-4 0,24-7-8 15,-14 3-7-15,2-1-7 0,0-2-5 0,-2 2-3 0,0 0-4 16,1 1-1-16,-5 0-5 0,2 0-2 0,-4 3-4 16,-4 1-2-16,9-4-5 0,-9 4-18 0,0 0-8 15,0 0 0-15,12 4 3 0,-9 1-2 0,1 6-6 16,2 1-22-16,0 7-32 0,0 0-28 0,0-1-18 16,-1-4-15-16,0 0-18 0,1-3-12 0,0 0-6 15,0-3-15-15,0 0-11 0,3-2-20 0,3-1-29 16,1 0-19-16,2-5-153 0,5 0-496 0,5 0 137 0</inkml:trace>
          <inkml:trace contextRef="#ctx0" brushRef="#br0" timeOffset="-144782.375">2345 1720 474 0,'0'0'289'0,"-7"-3"-27"0,7 3-32 15,-5-3-25-15,5 3-17 0,0 0-15 0,-8-4-8 16,8 4-5-16,0 0-9 0,-5-2-7 0,5 2-5 0,0 0-14 16,0 0-4-16,-8-3-5 0,8 3-6 0,0 0 1 15,0 0 1-15,0 0-11 0,0 0-3 0,0 0 1 16,-9-2-6-16,9 2 15 0,0 0-2 0,0 0 8 16,0 0-1-16,0 0 3 0,0 0 0 0,0 0-3 15,0 13-10-15,0-13-5 0,5 10-10 0,-4-3-5 16,1-1-11-16,-1 5-8 0,1-1-5 0,-1 2-4 15,-2 2-5-15,-2-2-20 0,-5 6-59 0,0 0-81 0,-3-4-90 16,2-3-95-16,2-2-327 0,0 1-746 0,-2-4 203 16</inkml:trace>
          <inkml:trace contextRef="#ctx0" brushRef="#br0" timeOffset="-144655.7681">2404 1700 402 0,'0'0'514'0,"0"0"-90"0,0 0-62 0,0 0-50 16,0 0-40-16,5 13-33 0,-7-2-26 0,1 1-27 16,-4 10-36-16,1-1-80 0,-1-2-75 0,2 0-82 0,1-3-74 15,0-5-229-15,-2-1-469 0,4-4 131 0</inkml:trace>
          <inkml:trace contextRef="#ctx0" brushRef="#br0" timeOffset="-144469.0048">2656 1464 3802 0,'5'-9'538'0,"-4"3"-229"16,1 0-114-16,-2 6-60 0,1-6-33 0,-1 6-19 0,0 0-13 16,0 0-11-16,0 0-6 0,0 0 1 0,0 0-8 15,-13 35-2-15,5-11-5 0,-5 13-5 16,1 5-2-16,-1-2-4 0,-1 6-4 0,3-2 0 0,-3-1-5 16,4-1-15-16,1-3-22 0,3-12-28 0,1-4-45 15,1-3-57-15,2-3-59 0,-1-4-59 0,2-4-69 16,1-1-296-16,-2-4-757 0,2-4 206 0</inkml:trace>
          <inkml:trace contextRef="#ctx0" brushRef="#br0" timeOffset="-144292.6534">2589 1661 2984 0,'0'0'417'0,"-4"-5"-178"0,4 5-94 16,0 0-41-16,0 0-27 0,0 0 13 0,-4-3 18 15,4 3 10-15,0 0-3 0,0 0-3 0,0 0-7 16,13 26-9-16,-6-8-6 0,-2-2-10 0,1 4-8 15,2 0-7-15,0-1-7 0,-4 3-7 0,3 0-6 16,-2-2-37-16,-3-5-63 0,0-2-69 0,-1-3-78 16,-1-1-74-16,1-3-74 0,-1-6-223 0,-1 7-686 15,1-7 187-15</inkml:trace>
          <inkml:trace contextRef="#ctx0" brushRef="#br0" timeOffset="-144185.8995">2715 1557 263 0,'0'0'232'0,"-10"-2"-90"16,10 2-100-16,0 0-115 0,0 0-85 0,-13 7 27 0</inkml:trace>
          <inkml:trace contextRef="#ctx0" brushRef="#br0" timeOffset="-143468.7674">2373 1492 796 0,'0'0'664'0,"-9"-1"-87"0,9 1-46 0,0 0-31 16,-7-1-45-16,7 1-49 0,0 0-51 0,0 0-42 16,0 0-39-16,0 0-56 0,0 0-72 0,0 0-81 15,0 0-85-15,0 0-103 0,0 0-108 0,-4-3-129 0,4 3-268 16,0 0-755-16,0 0 205 0</inkml:trace>
          <inkml:trace contextRef="#ctx0" brushRef="#br0" timeOffset="-143668.278">2845 1735 523 0,'-8'6'346'0,"8"-6"-58"0,0 0-39 16,-5 4-33-16,5-4-26 0,-4 5-20 0,2-1-16 16,-1 1-10-16,2 0-11 0,1-5-7 0,-2 12-5 15,1-8-4-15,1-4 5 0,3 11 8 0,0-8 8 16,0 3 9-16,-3-6-4 0,7 8-1 0,-1-6 0 16,0 1-8-16,-6-3-10 0,11 4-9 0,-5-3-8 15,-6-1-13-15,12 2-11 0,-12-2-4 0,0 0-21 0,0 0-35 16,17-6-36-16,-14 4-43 0,0-4-43 0,-3 0-27 15,2 0-26-15,-2 6-7 0,-2-11-12 0,2 11 7 16,-4-12 13-16,1 7 12 0,0 1 30 0,1-2 32 16,2 6 34-16,-6-8 29 0,5 5 25 0,1 3 21 15,-3-7 16-15,3 7 17 0,0 0 11 0,0-8 23 16,0 8 19-16,0 0 21 0,6-5 9 0,-6 5 10 16,9-4 10-16,-3 3 2 0,-6 1 5 0,13-4 3 15,-6 2-15-15,3 2-6 0,1-1-12 0,-11 1-13 0,17 1-11 16,-6 1-12-16,-2-1-10 0,0 2-12 0,-3-2-8 15,-6-1-11-15,12 5-8 0,-6-4-17 0,-2 2-14 16,0 2-19-16,1-4-25 0,-5-1-25 0,7 7-34 16,-4-3-36-16,-3-4-23 0,5 6-14 0,-5-6 8 15,4 3 6-15,-4-3 18 0,6 3 19 0,-6-3 24 16,0 0 16-16,0 0 22 0,14-3 15 0,-14 3 30 16,10-5 16-16,-4 4 17 0,-6 1 11 0,13-3 8 15,-7-1 12-15,0 3 6 0,-6 1 6 0,13-3-1 0,-7 2 3 16,-6 1-2-16,15 3-3 0,-3 1-3 0,-2 2-1 15,-1 2-11-15,0 3-8 0,-1-2-4 0,-1 4-16 16,-1-1-34-16,-3 0-50 0,0 1-67 0,0 0-92 16,-3-1-95-16,0-2-107 0,-3 0-274 15,0-4-814-15,0-2 220 0</inkml:trace>
        </inkml:traceGroup>
        <inkml:traceGroup>
          <inkml:annotationXML>
            <emma:emma xmlns:emma="http://www.w3.org/2003/04/emma" version="1.0">
              <emma:interpretation id="{5A842950-05A1-4E51-8593-48725B75C490}" emma:medium="tactile" emma:mode="ink">
                <msink:context xmlns:msink="http://schemas.microsoft.com/ink/2010/main" type="inkWord" rotatedBoundingBox="10455,8188 11731,8182 11735,8849 10459,8856"/>
              </emma:interpretation>
              <emma:one-of disjunction-type="recognition" id="oneOf18">
                <emma:interpretation id="interp90" emma:lang="en-US" emma:confidence="0.5">
                  <emma:literal>press</emma:literal>
                </emma:interpretation>
                <emma:interpretation id="interp91" emma:lang="en-US" emma:confidence="0">
                  <emma:literal>pross</emma:literal>
                </emma:interpretation>
                <emma:interpretation id="interp92" emma:lang="en-US" emma:confidence="0">
                  <emma:literal>pros</emma:literal>
                </emma:interpretation>
                <emma:interpretation id="interp93" emma:lang="en-US" emma:confidence="0">
                  <emma:literal>probs</emma:literal>
                </emma:interpretation>
                <emma:interpretation id="interp94" emma:lang="en-US" emma:confidence="0">
                  <emma:literal>pros,</emma:literal>
                </emma:interpretation>
              </emma:one-of>
            </emma:emma>
          </inkml:annotationXML>
          <inkml:trace contextRef="#ctx0" brushRef="#br0" timeOffset="-142734.1321">3600 1682 286 0,'1'-15'330'0,"1"3"-9"0,1 3-14 15,-2 0-18-15,2 4 2 0,2-2 7 0,2-1 21 16,0 1 10-16,4 0-9 0,0 0-7 0,1 1-15 0,1 0-24 16,7 0-18-16,-4 3-26 0,-4-1-14 0,0 3-29 15,-2-1-21-15,2 4-19 0,-5-1-4 0,1 3-10 16,-4 0-11-16,-1 3-14 0,-3 4-18 0,-7 10-45 16,-2 1-60-16,-4-1-73 0,-2 3-83 0,-3-3-83 15,1 0-86-15,-1-3-342 0,2 1-821 0,-3-5 222 16</inkml:trace>
          <inkml:trace contextRef="#ctx0" brushRef="#br0" timeOffset="-142888.5311">3762 1451 353 0,'0'0'519'0,"0"0"-86"16,0 0-41-16,-14 7-29 0,8 3-22 0,-6 11-27 15,2 4-23-15,-5 15-30 0,-1 3-22 0,3 4-22 16,0-2-22-16,4-1-21 0,3 2-17 0,0-3-19 0,4-1-14 15,-1-1-11-15,6-9-12 0,-5-9-12 16,2 1-12-16,-1-2-20 0,2 0-22 0,1-7-31 16,-1-4-26-16,-1-2-27 0,1-2-22 0,1 2-19 0,-2-4-6 15,1-1-18-15,-1-4-30 0,0 0-42 0,0 0-40 16,0 0-50-16,0-16-231 0,-1-5-609 0,-2-1 167 16</inkml:trace>
          <inkml:trace contextRef="#ctx0" brushRef="#br0" timeOffset="-141722.6979">3770 1862 702 0,'7'1'477'0,"-1"-1"-34"16,-6 0-26-16,18-3-36 0,-4 2-40 16,-1-3-39-16,9 0-34 0,-7-1-31 0,-1 0-24 0,-4 0-19 15,0 1-22-15,-1-2-21 0,0 1-35 0,-2-3-43 16,-1-1-30-16,-2-2-49 0,-2 2-43 0,-4-4-35 15,-1 1-33-15,-1 1-24 0,-6-7-21 0,-1 1-15 16,3 4-2-16,-1 2 4 0,1 4 13 0,-1-1 18 16,-1-1 18-16,2 5 21 0,1-1 31 0,2 2 27 15,5 3 30-15,-5-6 26 0,2 4 22 0,3 2 22 16,0 0 26-16,-3-7 18 0,3 7 11 0,0 0 8 16,0 0 4-16,9-5 6 0,-9 5 1 0,11 0 1 15,-11 0 3-15,18 0 2 0,-5 0-11 0,0 4-11 0,-2-3-10 16,3 2-8-16,-3 1-10 0,1 1-8 0,-3 0-7 15,1 2-2-15,-1 1-7 0,0-1-4 0,-2 1-12 16,0 3-5-16,-1-2-15 0,0 2-26 0,-2 0-31 16,1 0-34-16,0 1-27 0,1-3-10 0,2 2-9 15,-2-3-1-15,2-2 5 0,0 0 7 0,1-4 4 16,-2-2 12-16,-7 0 9 0,20-1 6 0,-8-4 12 16,1 1 13-16,4-6 13 0,0 2 14 0,0-3 17 0,-4 3 13 15,-1-1 11-15,-4 3 6 0,0 1 11 0,-2 1-1 16,-1 1 2-16,-5 3 2 0,9-5-4 15,-9 5-9-15,8-4 0 0,-8 4-1 0,0 0 1 0,0 0-7 16,0 0-3-16,10 8-5 0,-7-2 4 0,0-2 2 16,0 2-4-16,0 0-1 0,0 0-5 0,0 0 1 15,-1-1 1-15,0 2-7 0,1-3 7 0,0 1 1 16,-3-5-1-16,4 8 2 0,1-4-4 0,-5-4 0 16,6 4-2-16,-6-4 2 0,0 0-13 0,7 3-28 0,-7-3-33 15,0 0-49-15,0 0-40 0,0 0-36 16,-2-17-23-16,-3 7-11 0,-3-1 1 0,-2 1 12 0,-6-3 9 15,2 3 20-15,1 0 33 0,3 3 39 0,0 1 40 16,1 0 41-16,2 2 37 0,1-1 25 0,2 2 19 16,0-1 12-16,4 4-3 0,-3-5 0 0,3 5 7 15,0 0-4-15,8-9 2 0,1 1-1 0,-1 2-4 16,6 0 1-16,6-5-1 0,4-1-3 0,-1 3-7 16,0-3-2-16,-1 5-4 0,2-3-10 0,-1 0-10 15,-2-1-1-15,-1 4-12 0,-3-5-3 0,-4 4-6 0,1 0-5 16,-4 0-4-16,-3 0 4 0,2-3 7 0,-4 3 3 15,0-3 9-15,1 0 14 0,-3 2 22 0,1 0 16 16,-3 2 21-16,1 2 23 0,-1-2 9 0,-1 7 1 16,2-6-8-16,-2 6-10 0,0 0-8 0,0-8-14 15,0 8-3-15,0 0 1 0,0 0-4 0,-10 15-5 16,6-1-6-16,-5 5-5 0,2 6-5 0,-1-4-8 16,0 2-1-16,0 2-5 0,2 0-8 0,2 1 1 0,2-2-5 15,-1-2-4-15,3 0-3 0,0-4-3 16,0-5 2-16,2 0 0 0,-1-2 9 0,2-1 5 15,0-1 4-15,2-2 1 0,1-2-1 0,-1-4-2 0,7-1-3 16,1 2-5-16,0-4-1 0,9-3-3 0,-4 0-1 16,-4 1-5-16,-2 1 0 0,0-2-3 0,-3 2 0 15,0 2-9-15,-5-1-10 0,-4 2-4 0,0 0-10 16,11-3-15-16,-11 3-23 0,0 0-45 0,0 0-60 16,-20 15-65-16,0-4-74 0,-1 1-75 0,2 1-207 15,0-3-696-15,7 1 189 0</inkml:trace>
          <inkml:trace contextRef="#ctx0" brushRef="#br0" timeOffset="-141481.6312">4876 1668 492 0,'-14'0'324'0,"-1"0"-57"15,0 0-37-15,2 2-33 0,2 1-40 0,-1 0-27 16,0 1-22-16,2 1-15 0,0-2-3 0,4 1 1 15,0 0 14-15,3 0 21 0,3-4 25 0,0 0 28 0,-3 9 37 16,3-9 19-16,2 5 14 0,-2-5 0 0,6 10-3 16,-2-7-7-16,5 6-7 0,0-2-7 15,-1 0-9-15,3-1-17 0,-2 2-16 0,-1-2-27 0,-2-2-10 16,-1 1-16-16,0-1-21 0,-1-1-20 0,-1 2-44 16,-3-5-53-16,2 7-77 0,-5 0-111 0,-5 2-145 15,-7 5-388-15,0-6-874 0,0-3 235 0</inkml:trace>
        </inkml:traceGroup>
        <inkml:traceGroup>
          <inkml:annotationXML>
            <emma:emma xmlns:emma="http://www.w3.org/2003/04/emma" version="1.0">
              <emma:interpretation id="{3D923888-6180-4EF1-8810-438CDC68547A}" emma:medium="tactile" emma:mode="ink">
                <msink:context xmlns:msink="http://schemas.microsoft.com/ink/2010/main" type="inkWord" rotatedBoundingBox="12242,8163 12359,8162 12362,8719 12245,8720"/>
              </emma:interpretation>
              <emma:one-of disjunction-type="recognition" id="oneOf19">
                <emma:interpretation id="interp95" emma:lang="en-US" emma:confidence="0.5">
                  <emma:literal>p</emma:literal>
                </emma:interpretation>
                <emma:interpretation id="interp96" emma:lang="en-US" emma:confidence="0">
                  <emma:literal>.</emma:literal>
                </emma:interpretation>
                <emma:interpretation id="interp97" emma:lang="en-US" emma:confidence="0">
                  <emma:literal>P</emma:literal>
                </emma:interpretation>
                <emma:interpretation id="interp98" emma:lang="en-US" emma:confidence="0">
                  <emma:literal>,</emma:literal>
                </emma:interpretation>
                <emma:interpretation id="interp9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-112006.1012">5453 1504 480 0,'0'0'375'0,"-2"-5"-44"16,2 5-35-16,0 0-33 0,0 0-22 0,0 0-12 15,0-7-8-15,0 7-4 0,0 0-7 0,0 0-10 16,0 0-5-16,0-5-16 0,0 5-17 0,0 0-11 16,0 0-16-16,0 0-2 0,0 0-1 0,0 0-3 15,-4 20-5-15,2 1-11 0,0 3-11 0,-3 2-8 16,1 14-6-16,0-6-7 0,3 6-12 0,-4-9-5 16,4-4-9-16,-2 2-4 0,1-2-4 0,1 0-7 0,-1-4-3 15,1-1-2-15,2-4 1 0,-1-4-10 0,-1-2-1 16,-1-4 1-16,2-1-3 0,0-1 0 15,-1-2-1-15,1 1-1 0,0-5-2 0,0 0-17 0,0 0-32 16,0 0-34-16,0 0-34 0,0 0-21 0,-9-20-17 16,9-3-16-16,-3-3-8 0,2-17-4 0,-1-5-3 15,-1 1 8-15,5 0 12 0,1 7 13 0,-3 8 13 16,1 6 25-16,-1 2 20 0,2 0 6 0,-1 1 25 16,1 2 20-16,-1 5 10 0,1 4 10 0,0 2 10 15,1-1 4-15,3 1 6 0,-1 0 2 0,1 1 14 0,-1 1 9 16,2 2 7-16,-1 0 9 0,0 2-3 0,0-1 6 15,-6 5 0-15,10-5-12 0,-10 5 20 0,12-1-1 16,-12 1 4-16,0 0 4 0,0 0 1 0,16 7-3 16,-13-1-5-16,0 5-10 0,-3 0-5 0,-5 10-26 15,-5-1-44-15,1 3-42 0,-1-3-40 0,0 0-38 16,-4 0-37-16,2-3-27 0,0 0-27 0,2-8-35 16,1-3-198-16,0 0-555 0,3-5 153 0</inkml:trace>
        </inkml:traceGroup>
        <inkml:traceGroup>
          <inkml:annotationXML>
            <emma:emma xmlns:emma="http://www.w3.org/2003/04/emma" version="1.0">
              <emma:interpretation id="{8C868AA5-0515-4084-9406-58E809BE636C}" emma:medium="tactile" emma:mode="ink">
                <msink:context xmlns:msink="http://schemas.microsoft.com/ink/2010/main" type="inkWord" rotatedBoundingBox="12454,7985 13810,7978 13816,9013 12460,9020"/>
              </emma:interpretation>
              <emma:one-of disjunction-type="recognition" id="oneOf20">
                <emma:interpretation id="interp100" emma:lang="en-US" emma:confidence="0.5">
                  <emma:literal>(set's)</emma:literal>
                </emma:interpretation>
                <emma:interpretation id="interp101" emma:lang="en-US" emma:confidence="0">
                  <emma:literal>(retest)</emma:literal>
                </emma:interpretation>
                <emma:interpretation id="interp102" emma:lang="en-US" emma:confidence="0">
                  <emma:literal>(sett)</emma:literal>
                </emma:interpretation>
                <emma:interpretation id="interp103" emma:lang="en-US" emma:confidence="0">
                  <emma:literal>(Set's)</emma:literal>
                </emma:interpretation>
                <emma:interpretation id="interp104" emma:lang="en-US" emma:confidence="0.5">
                  <emma:literal>(et's )</emma:literal>
                </emma:interpretation>
              </emma:one-of>
            </emma:emma>
          </inkml:annotationXML>
          <inkml:trace contextRef="#ctx0" brushRef="#br0" timeOffset="-111505.9867">5910 1283 535 0,'0'0'415'0,"0"-5"-56"0,0 5-44 16,-4-4-35-16,4 4-38 0,0 0-30 0,-18-2-32 15,3 8-11-15,-7 2-18 0,-2 7-15 0,-11 12-4 0,4 6 0 16,4 5 0-16,-3 2 5 0,5 4 12 0,3 1 3 16,4 2-4-16,2 0-1 0,8-2-5 0,1 2-9 15,0-2-1-15,7-1-9 0,4-3-9 0,3-9 0 16,1-4-15-16,6 11-8 0,2-13-9 0,-3-5-9 15,3 1-20-15,1-2-25 0,-1-2-35 0,4-4-52 0,-1-1-69 16,-5-5-76-16,0-3-91 0,-3-3-340 0,3-4-763 16,-1-4 207-16</inkml:trace>
          <inkml:trace contextRef="#ctx0" brushRef="#br0" timeOffset="-110216.1666">6357 1381 269 0,'0'0'428'0,"0"0"-60"0,3-3-35 15,-3 3-23-15,0 0-20 0,0 0-11 0,0 0-25 0,0 0-12 16,-3 20-10-16,-7 6-11 0,-11 16 1 0,1 2-8 16,-20 42-7-16,16-29-3 0,2-10-5 0,1 1-7 15,1 2-10-15,3-2-5 0,-1 2-13 0,0-5-18 16,1-1-12-16,2-5-9 0,6-11-13 0,3-4-13 16,0-2-10-16,2-2-25 0,1-5-21 0,0-3-28 15,2-3-35-15,-1-1-47 0,1-2-48 0,2-2-54 0,-1-4-87 16,0 0-77-16,0 0-335 0,18-12-805 15,-5-6 218-15</inkml:trace>
          <inkml:trace contextRef="#ctx0" brushRef="#br0" timeOffset="-109808.2797">6586 1695 387 0,'0'0'451'0,"0"0"-74"16,0 0-43-16,0 0-52 0,-10-10-29 0,10 10-33 15,0 0-42-15,0 0-33 0,0 0-34 0,-10-3-40 16,4 1-36-16,-5 1-29 0,-4 1-17 0,2 0-5 15,-1 0-3-15,1 1 5 0,-2 1 9 0,3-1 9 16,3 1 5-16,-3 0 14 0,3-2 18 0,1 1 14 16,8-1 23-16,-11 1 22 0,11-1 16 0,-8 2 21 0,8-2 16 15,0 0 13-15,-3 4 16 0,3-4 6 16,0 0 9-16,0 0-4 0,7 10 2 0,-1-6-10 0,3 4-1 16,-1 1-11-16,1 1-4 0,-1-3-9 0,8 8-4 15,-5-2-6-15,-4-4-13 0,-1 2-8 0,1-4-4 16,-2 5-13-16,-1-1-10 0,-4 0-17 0,-1 0-32 15,-4 1-52-15,-1 7-73 0,-4-7-77 0,4 0-77 0,-3-6-78 16,1-1-78-16,0-3-366 0,2-2-897 0,6 0 241 16</inkml:trace>
          <inkml:trace contextRef="#ctx0" brushRef="#br0" timeOffset="-109270.2431">6724 1755 543 0,'0'0'285'0,"0"0"-35"0,0 0-26 15,0 0-19-15,0 0-16 0,0 0-11 0,0 0-13 16,0 0-4-16,0 0 0 0,0 0-5 0,0 0-3 16,0 0 2-16,0 0-5 0,0 0-3 0,0 0-10 15,0 0-7-15,0 0-5 0,0 0 0 0,0 0-5 0,0 0-5 16,0 0-6-16,-2 13-2 0,1-1-5 0,-2 8-7 16,1 2-12-16,1 0-6 0,-2 0-7 0,1 1-7 15,2-1-3-15,0 1-4 0,2-2 2 0,1 0 12 16,0-4 15-16,1-6 6 0,0 1 8 0,1-3 2 15,1 0 5-15,1 1-6 0,2-3 4 0,0 0-8 16,3-2-9-16,-4 2-3 0,2-3-11 0,0-3-12 16,2 1-5-16,0 0-27 0,-1-2-36 0,-2 0-44 15,-9 0-64-15,16-2-89 0,-11 0-91 0,-1 1-91 16,-4 1-295-16,2-7-817 0,-2 7 220 0</inkml:trace>
          <inkml:trace contextRef="#ctx0" brushRef="#br0" timeOffset="-108512.4143">6617 1947 330 0,'0'0'294'0,"0"0"-25"0,0 0-13 0,0 0-11 16,0 0-2-16,0 0-7 0,0 0-2 0,0 0 2 0,0 0 15 15,0 0 3-15,0 0 0 0,0 0-7 16,0 0-6-16,22 3-5 0,-9-6-5 0,9-1-4 16,0 2 0-16,1-2-8 0,2-2-2 0,2 3-12 0,-3-2-2 15,1 2-31-15,-3-3-6 0,-3 2-23 0,-6 2-8 16,-2-1-17-16,0 2-11 0,-4-1-9 0,0 1-18 15,-7 1-19-15,12-3-14 0,-8 3-47 0,-4 0-34 16,0 0-33-16,8-2-36 0,-8 2-47 0,0 0-61 0,0 0-54 16,0 0-53-16,0 0-49 0,0 0-318 15,0 0-824-15,0 0 225 0</inkml:trace>
          <inkml:trace contextRef="#ctx0" brushRef="#br0" timeOffset="-106240.2533">5900 1336 330 0,'0'0'358'0,"0"0"-57"16,0 0-31-16,0 0-22 0,6-2-33 0,-6 2-12 15,0 0-10-15,0 0-16 0,0 0-17 0,0 0-17 0,0 0-25 16,0 0-25-16,0 0-29 0,0 0-28 0,-18-6-29 16,12 4-25-16,-5 0-10 0,-3 0-7 0,5 0 3 15,-3 2 2-15,0 0 6 0,0 0 6 0,1 1 23 16,3-1 16-16,1 1 17 0,7-1 18 0,-10 0 8 16,10 0 17-16,0 0 4 0,-12 2 8 0,12-2 7 15,0 0 15-15,-7 2 11 0,7-2 3 0,0 0 8 16,-3 7-1-16,3-7 5 0,3 8 0 0,-1-3 2 0,0 0-6 15,5 5-3-15,-2-2-11 0,1 3-8 0,-1-1-5 16,1 1-5-16,-1 0-10 0,1-1 4 0,-3-2-9 16,0 3-11-16,-1-1-8 0,-2 2-11 0,-1-1-21 15,-2 2-35-15,-1-3-47 0,-1 1-47 0,-1-1-43 16,0 0-24-16,-1-1-22 0,1-4-21 0,0-2-27 16,6-3-34-16,-10 0-31 0,10 0-33 0,0 0-180 15,-9-11-606-15,6 7 167 0</inkml:trace>
          <inkml:trace contextRef="#ctx0" brushRef="#br0" timeOffset="-105897.2314">5931 1505 421 0,'-5'-3'436'0,"5"3"-55"0,0 0-50 0,0 0-39 16,0 0-43-16,0 0-18 0,0 0-17 0,0 0-18 15,0 0-7-15,-10 7-23 0,7-2-9 0,0 6-3 16,0 0-4-16,0 0 1 0,3 0-2 0,0-1-5 15,0 2-1-15,0-2 1 0,3 2-1 0,0-2-7 16,0 0-7-16,3-2-9 0,-2 0-8 0,1-1-8 0,1-2-15 16,0-2-10-16,4 6-21 0,-1-6-41 0,-1 2-58 15,-1-1-73-15,-1-2-76 0,-6-2-102 0,0 0-348 16,13-2-767-16,-13 2 206 0</inkml:trace>
          <inkml:trace contextRef="#ctx0" brushRef="#br0" timeOffset="-105687.5269">5922 1590 426 0,'0'0'242'0,"0"0"-38"15,0 0-30-15,0 0-20 0,0 0-23 0,13 0-22 16,-13 0-17-16,0 0-24 0,0 0-6 0,15 2-29 15,-15-2-8-15,11 0-8 0,-11 0-12 0,0 0-22 0,16-2-45 16,-10 0-154-16,-6 2-255 0,9-5 74 16</inkml:trace>
          <inkml:trace contextRef="#ctx0" brushRef="#br0" timeOffset="-105425.2465">6076 1560 477 0,'0'0'642'0,"0"0"-59"0,0 0-32 0,0 0-38 0,15 4-30 15,-15-4-41-15,13 0-47 0,-13 0-41 0,14 0-38 16,-7 0-35-16,-7 0-38 0,15-2-21 0,-8 2-26 15,-7 0-30-15,12-2-66 0,-12 2-65 0,9 0-83 16,-9 0-96-16,8 0-90 0,-8 0-90 0,0 0-90 16,6 4-252-16,-6-4-801 0,0 0 217 0</inkml:trace>
          <inkml:trace contextRef="#ctx0" brushRef="#br0" timeOffset="-105080.2894">6116 1499 617 0,'0'0'418'0,"0"0"-27"0,0 0-42 0,0 0-38 16,0 0-24-16,0 0-32 0,0 0-24 0,0 0-18 0,0 0-20 16,9 13-17-16,-8-3-17 0,1 1-20 15,-1 1-13-15,-1 0-27 0,2-1-43 0,-2 3-44 0,1-2-51 16,-1-3-54-16,0 3-54 0,0-2-59 0,0-3-70 15,0-1-169-15,0-2-532 0,0-4 147 0</inkml:trace>
          <inkml:trace contextRef="#ctx0" brushRef="#br0" timeOffset="-104808.1001">6360 1509 2918 0,'0'0'345'0,"0"0"-132"0,0 0-77 0,0 0-38 15,0 0 2-15,-12 3 6 0,12-3-6 0,0 0-17 16,-4 6-10-16,3 0-15 0,-1-1-6 0,2-5 0 0,0 11-5 15,-1-4-16-15,1 4-41 0,0-3-62 0,0 1-70 16,0-2-72-16,-2-2-84 0,2-5-204 0,2 9-603 16,-2-9 166-16</inkml:trace>
          <inkml:trace contextRef="#ctx0" brushRef="#br0" timeOffset="-104154.317">6732 1212 528 0,'0'0'390'16,"0"0"-38"-16,0 0-13 0,0 0-23 0,0 0-24 16,9 13-11-16,0-2-7 0,3 7-8 0,2 2-3 15,-1 1-3-15,9 14-7 0,0 3-6 0,0 1-11 16,-1 3-12-16,-4 4-12 0,-4 1-15 0,2 1-4 15,5 42-30-15,-12-34-20 0,-3-12-9 0,-2 2-14 16,-3 0-10-16,-6 1-18 0,2-3-27 0,-5 1-42 16,-3-2-53-16,2-12-66 0,-3 9-60 0,0-10-72 0,0-6-65 15,1-2-68-15,-1-1-302 0,-4-5-796 0,5-5 217 16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0:43.7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C5CA87F-F891-4784-85D2-78010181BA15}" emma:medium="tactile" emma:mode="ink">
          <msink:context xmlns:msink="http://schemas.microsoft.com/ink/2010/main" type="writingRegion" rotatedBoundingBox="7681,1937 11259,1970 11247,3272 7669,3239"/>
        </emma:interpretation>
      </emma:emma>
    </inkml:annotationXML>
    <inkml:traceGroup>
      <inkml:annotationXML>
        <emma:emma xmlns:emma="http://www.w3.org/2003/04/emma" version="1.0">
          <emma:interpretation id="{BF9A273E-05AC-4AEC-B113-1F4A10C9A3A8}" emma:medium="tactile" emma:mode="ink">
            <msink:context xmlns:msink="http://schemas.microsoft.com/ink/2010/main" type="paragraph" rotatedBoundingBox="7692,1906 9651,1988 9626,2572 7668,2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6CE6AB-1B39-41BE-BAA8-2C158F050D9C}" emma:medium="tactile" emma:mode="ink">
              <msink:context xmlns:msink="http://schemas.microsoft.com/ink/2010/main" type="line" rotatedBoundingBox="7692,1906 9651,1989 9626,2572 7668,2489"/>
            </emma:interpretation>
          </emma:emma>
        </inkml:annotationXML>
        <inkml:traceGroup>
          <inkml:annotationXML>
            <emma:emma xmlns:emma="http://www.w3.org/2003/04/emma" version="1.0">
              <emma:interpretation id="{D26E07AC-0F51-4410-B930-F073163A8206}" emma:medium="tactile" emma:mode="ink">
                <msink:context xmlns:msink="http://schemas.microsoft.com/ink/2010/main" type="inkWord" rotatedBoundingBox="7692,1906 9651,1989 9626,2572 7668,2489"/>
              </emma:interpretation>
              <emma:one-of disjunction-type="recognition" id="oneOf0">
                <emma:interpretation id="interp0" emma:lang="en-US" emma:confidence="0.5">
                  <emma:literal>Gentian</emma:literal>
                </emma:interpretation>
                <emma:interpretation id="interp1" emma:lang="en-US" emma:confidence="0.5">
                  <emma:literal>Gert an</emma:literal>
                </emma:interpretation>
                <emma:interpretation id="interp2" emma:lang="en-US" emma:confidence="0">
                  <emma:literal>Girtin</emma:literal>
                </emma:interpretation>
                <emma:interpretation id="interp3" emma:lang="en-US" emma:confidence="0">
                  <emma:literal>Gentian/</emma:literal>
                </emma:interpretation>
                <emma:interpretation id="interp4" emma:lang="en-US" emma:confidence="0">
                  <emma:literal>Gert and</emma:literal>
                </emma:interpretation>
              </emma:one-of>
            </emma:emma>
          </inkml:annotationXML>
          <inkml:trace contextRef="#ctx0" brushRef="#br0">237 11 699 0,'0'0'470'0,"2"-4"-36"0,-2 4-30 16,0 0-39-16,0 0-40 0,0 0-39 0,-3-7-33 15,3 7-25-15,0 0-27 0,-13 3-26 0,-1 1-21 16,-6 7-17-16,0 2-14 0,-1 4-14 0,-1 1-11 15,2 3-8-15,-7 14-10 0,6-11-1 0,8-1 2 0,-2-1-4 16,6-1 2-16,0 1 0 0,3 0 3 0,2-2-5 16,2-5 7-16,5-1-1 0,-1-2 3 15,2-2 1-15,1 0-7 0,4-1 1 0,1-1-5 0,0-1 2 16,3-1-11-16,9-1-5 0,-2-7-5 0,2 1-6 16,-3-1-2-16,-5-4-6 0,-1-1-19 0,4-5-22 15,-5 0-28-15,-4 1-36 0,-3-1-37 0,-4 2-24 16,1-3-35-16,-5 2-29 0,0 0-11 0,-4 4 4 15,-1-2 5-15,-1 4 17 0,1 1 16 0,-1 2 15 0,1 2 14 16,8 0 25-16,0 0 24 0,-18 5 29 0,18-5 37 16,-7 4 29-16,5-1 31 0,-1 3 25 0,3-6 19 15,2 17 21-15,-1-5 14 0,4 0 10 0,2 8 4 16,2-2-4-16,1 0-11 0,1 0-5 0,1 0-19 16,4-1-6-16,-1-2-9 0,-1 0-8 0,-2-3-9 15,-3 0-40-15,-3-4-63 0,0-1-85 0,-2-2-76 16,-2-1-104-16,-1 1-403 0,-1-5-840 0,0 0 226 15</inkml:trace>
          <inkml:trace contextRef="#ctx0" brushRef="#br0" timeOffset="783.4558">279 341 3424 0,'0'0'418'0,"0"0"-170"0,0 0-54 0,10-8-49 0,-10 8-13 15,0 0-8-15,0 0-9 0,0 0-8 0,0 0-15 16,0 0-10-16,3-3-7 0,-3 3-7 0,0 0-7 15,0 0-5-15,0 0-7 0,0 0-6 0,0 0-3 16,0 0 1-16,6-1-5 0,-6 1-3 0,0 0-6 0,0 0 1 16,5-2-7-16,-5 2-10 0,3-3-11 0,0 0-14 15,-2 0-12-15,0-3-3 0,1 1-2 0,-2 1 0 16,3-2-7-16,-3 2 0 0,0 4 1 0,0-8 4 16,0 8 7-16,-2-6 3 0,2 6 1 0,0 0-3 15,-1-3 7-15,1 3 5 0,0 0-6 0,-7-2 6 16,7 2-4-16,0 0 5 0,0 0-4 0,-11 10 11 15,8-7 1-15,2 3 12 0,-1-2 2 0,1 4 14 0,1-4 0 16,0 8 8-16,3-3-4 0,0 2 3 16,1 0 2-16,2-5-2 0,3 4-4 0,1-4 1 0,1 0-7 15,-1-4-2-15,3 1-9 0,0-2-14 0,1-2-15 16,0-2-15-16,6-2-14 0,1-3-17 0,-7 0-14 16,-2 0-3-16,0 1-17 0,-2-1 5 0,0 2 5 15,-3-2-4-15,-1 2 21 0,0 0 13 0,-2 2 8 16,1 1 17-16,-2 0 10 0,-3 3 12 0,4-5-1 15,-4 5 9-15,5-2 6 0,-5 2 12 0,0 0 19 0,0 0 20 16,0 0 14-16,10 10 10 0,-7-7 2 0,3 8-4 16,-2-1 0-16,0 2-7 0,1 0-5 15,4 8-8-15,-3-1-4 0,-1-5-6 0,-1-2-5 0,1 0-4 16,-1-2-15-16,0-1-32 0,-1-1-37 0,0-1-33 16,0-3-29-16,0 1-27 0,2-3-48 0,-5-2-36 15,0 0-34-15,0 0-21 0,19-13-12 0,-8-5 9 16,1-2 10-16,1-4 30 0,6-12 19 0,0-5 40 15,0 2 57-15,-1-4 61 0,-2 2 59 0,-6 11 53 16,0 5 37-16,-1 2 40 0,-1 2 26 0,-2 4 38 16,-3 6 34-16,2 3 20 0,-2-1 13 0,-2 2 2 0,0 3-3 15,1-1-9-15,-2 3-15 0,0 2-15 0,0 0-9 16,0 0-17-16,0 0-11 0,0 0-19 0,0 0-7 16,-4 35-19-16,-1-10-12 0,-2 1-10 0,1 16-14 15,-3 0-7-15,5 0-9 0,-4-1-7 0,2 4-7 16,0-4-9-16,4 0-41 0,4-11-55 0,-5-5-45 15,3 0-49-15,0-4-53 0,4 0-51 0,-2-6-50 0,-2-1-48 16,0-5-41-16,0-4-330 0,0-5-841 0,0 0 226 16</inkml:trace>
          <inkml:trace contextRef="#ctx0" brushRef="#br0" timeOffset="926.9767">726 279 695 0,'-1'-7'442'0,"2"1"-45"15,-2 2-26-15,1 4-20 0,0-6-21 0,0 6-25 16,4-6-27-16,-1 3-28 0,-3 3-25 0,9-3-23 0,-3 0-23 15,7 2-22-15,-4-2-14 0,3 1-30 16,0 2-55-16,1 0-62 0,-1 2-73 0,1 1-67 0,-1 0-68 16,1 0-77-16,-2 1-226 0,-3 3-618 0,1-2 169 15</inkml:trace>
          <inkml:trace contextRef="#ctx0" brushRef="#br0" timeOffset="1687.2737">1042 319 496 0,'-8'-2'250'0,"8"2"-40"0,0 0-51 0,0 0-46 15,0 0-51-15,-19 6-29 0,19-6-33 0,-9 6-5 16,4-3 4-16,5-3 5 0,-7 9 18 0,5-6 11 16,-1 1 25-16,1 0 26 0,2-4 22 0,-5 6 13 15,5-6 11-15,-3 6 7 0,3-6 9 0,0 0 7 16,0 8-5-16,0-8 1 0,2 5 1 0,-2-5 3 0,0 0-4 15,4 6 3-15,-4-6-10 0,4 7-6 16,1-3-12-16,-4 0-5 0,-1-4-18 0,6 8-11 16,-4-6-6-16,3 2-8 0,-2 0-9 0,-3-4-6 0,4 6-6 15,-4-6-7-15,5 6-8 0,-1-2-5 0,-1 0-14 16,-3-4-13-16,4 6-6 0,1-3-2 0,-2 1 3 16,-3-4 0-16,9 7-7 0,-5-5-5 0,-4-2-3 15,10 4 4-15,-2-4 0 0,3 0-2 0,-11 0 6 16,22-2 3-16,-11 0-4 0,3 1 1 0,-3-3 4 15,1 1 2-15,-4 2-1 0,-4-2-1 0,-4 3-3 0,12-4 12 16,-12 4-2-16,9-1 8 0,-9 1-1 0,0 0-2 16,7-3-4-16,-7 3-7 0,0 0-7 0,0 0-8 15,0 0 1-15,0 0 4 0,0 0-1 0,0 0-3 16,0 0 5-16,0 0-3 0,0 0 6 0,0 0-2 16,0 0 4-16,0 0 7 0,0 0 6 0,0 0 7 15,6-3 16-15,-6 3 1 0,0 0 1 0,9 0 2 16,-9 0 1-16,14-2-5 0,-3 1-3 0,3 1-2 15,0-2-4-15,1 2 1 0,6-2-2 0,-6 0-5 0,-2 2-4 16,-2-1-15-16,-3 1-17 0,-8 0-18 0,15-1-21 16,-15 1-20-16,9-1-32 0,-9 1-33 0,4-3-28 15,-4 3-19-15,0 0-4 0,0 0 7 0,0 0 26 16,0 0 15-16,-3-8 25 0,3 8 16 0,0 0 39 16,0 0 44-16,-1-5 35 0,1 5 32 0,0 0 17 15,0 0 15-15,0 0 9 0,3-7 12 0,-3 7 9 16,10-6-4-16,0 4 13 0,2 0 8 0,-1-1 0 15,3 3-2-15,-1 0-5 0,1 3-4 0,10-1-2 0,-3 1-7 16,-5 1-10-16,-2 0-6 0,-2 0-11 16,-4-3-4-16,0 2-14 0,-1-2 2 0,-1 2-18 0,-2-2-23 15,-4-1-24-15,9 2-26 0,-9-2-14 0,8 4-9 16,-8-4-2-16,0 0-7 0,0 0-11 0,0 0-1 16,14-6 5-16,-9 2 9 0,-1-1 32 0,-1 1 30 15,1-1 32-15,0 1 33 0,0-2 32 0,-1 3 26 16,-3 3 13-16,6-6 4 0,-3 2-2 0,-3 4-4 15,5-3-15-15,-5 3-16 0,0 0-4 0,0 0-10 0,7-3-4 16,-7 3-7-16,0 0-15 0,0 0-27 0,7 13-46 16,-5-8-67-16,-1 6-74 0,1-3-86 0,-2 0-118 15,0-2-370-15,1-2-868 0,-1-4 233 0</inkml:trace>
          <inkml:trace contextRef="#ctx0" brushRef="#br0" timeOffset="1970.472">1972 49 528 0,'0'0'691'0,"0"0"-108"0,0 0-56 0,0 0-41 16,0 0-26-16,0 0-25 0,-2 17-44 0,1-3-32 16,-3 8-33-16,-1 2-33 0,2 0-30 0,2 2-28 0,-2-4-23 15,0 4-21-15,0-1-18 0,0-1-22 0,1 0-60 16,2-2-83-16,-1-3-83 0,0-3-102 0,1-2-108 16,1-2-123-16,-2-7-347 0,1-2-905 0,0-3 242 15</inkml:trace>
        </inkml:traceGroup>
      </inkml:traceGroup>
    </inkml:traceGroup>
    <inkml:traceGroup>
      <inkml:annotationXML>
        <emma:emma xmlns:emma="http://www.w3.org/2003/04/emma" version="1.0">
          <emma:interpretation id="{49220BF4-394D-4CB2-8396-1598182D69BC}" emma:medium="tactile" emma:mode="ink">
            <msink:context xmlns:msink="http://schemas.microsoft.com/ink/2010/main" type="paragraph" rotatedBoundingBox="9229,2766 11252,2785 11247,3272 9224,32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165482-AA40-421C-8999-7CC4459ACE63}" emma:medium="tactile" emma:mode="ink">
              <msink:context xmlns:msink="http://schemas.microsoft.com/ink/2010/main" type="line" rotatedBoundingBox="9229,2766 11252,2785 11247,3272 9224,3253"/>
            </emma:interpretation>
          </emma:emma>
        </inkml:annotationXML>
        <inkml:traceGroup>
          <inkml:annotationXML>
            <emma:emma xmlns:emma="http://www.w3.org/2003/04/emma" version="1.0">
              <emma:interpretation id="{74DEC0A7-B9F2-487A-9AD6-AC931D7F3421}" emma:medium="tactile" emma:mode="ink">
                <msink:context xmlns:msink="http://schemas.microsoft.com/ink/2010/main" type="inkWord" rotatedBoundingBox="9229,2766 10572,2779 10568,3265 9224,3253"/>
              </emma:interpretation>
              <emma:one-of disjunction-type="recognition" id="oneOf1">
                <emma:interpretation id="interp5" emma:lang="en-US" emma:confidence="0.5">
                  <emma:literal>Gorham</emma:literal>
                </emma:interpretation>
                <emma:interpretation id="interp6" emma:lang="en-US" emma:confidence="0">
                  <emma:literal>Garam</emma:literal>
                </emma:interpretation>
                <emma:interpretation id="interp7" emma:lang="en-US" emma:confidence="0">
                  <emma:literal>Gun-fam</emma:literal>
                </emma:interpretation>
                <emma:interpretation id="interp8" emma:lang="en-US" emma:confidence="0.5">
                  <emma:literal>ant an</emma:literal>
                </emma:interpretation>
                <emma:interpretation id="interp9" emma:lang="en-US" emma:confidence="0">
                  <emma:literal>ant in</emma:literal>
                </emma:interpretation>
              </emma:one-of>
            </emma:emma>
          </inkml:annotationXML>
          <inkml:trace contextRef="#ctx0" brushRef="#br0" timeOffset="2858.1023">1788 917 585 0,'-1'-5'456'0,"1"5"-46"15,0 0-49-15,0 0-39 0,-5-3-42 0,5 3-28 16,-4-4-34-16,-2 3-23 0,6 1-26 0,-13-1-19 16,1 1-16-16,-1 1-14 0,-1 4-12 0,2-2-13 15,-10 5-7-15,0 0-13 0,4 2-2 0,-1 2-5 16,4 3 4-16,3-6 3 0,-3 5-2 0,2 2 0 15,4 1 4-15,0-2 4 0,5-2 3 0,2 0 6 0,2-2-3 16,2 11 0-16,2-4-5 0,1-2 3 0,2-2-3 16,-1-4-1-16,1-2-2 0,1 1-7 0,0-1-1 15,1-2-6-15,2 0-5 0,-5-2-5 0,3-4-11 16,-9 0-13-16,13 0-24 0,-13 0-33 0,10-4-38 16,-5-3-38-16,-1 3-42 0,2-7-36 0,-3-1-27 15,0 0-12-15,-1 2 0 0,-2 1 20 0,0 2 14 16,0 1 16-16,1-1 20 0,-1 3 25 0,0-1 25 15,0 5 26-15,0-6 31 0,0 6 32 0,1-6 42 0,-1 6 27 16,0 0 18-16,0 0 23 0,5-3 18 0,-5 3 9 16,0 0 4-16,0 0 2 0,15 9-4 0,-7-3 1 15,1 4-7-15,-1 0-10 0,6 8-9 0,-1 1-9 16,-3-2-9-16,3 3-8 0,-5 1-8 0,1-3-12 16,-4 2-48-16,1-6-75 0,-3-1-81 0,-1 0-106 15,-1-2-111-15,-1-2-257 0,0-2-744 0,0-7 200 0</inkml:trace>
          <inkml:trace contextRef="#ctx0" brushRef="#br0" timeOffset="3400.641">1824 1134 433 0,'2'2'556'0,"-2"-2"-55"0,4 2-39 0,-4-2-36 15,0 0-37-15,7 0-36 0,-7 0-39 0,0 0-30 16,0 0-32-16,8 0-30 0,-8 0-18 0,0 0-23 16,0 0-22-16,7 0-31 0,-7 0-42 0,0 0-45 15,0 0-40-15,0 0-41 0,0 0-33 0,1-5-23 16,-1 5-21-16,0 0-10 0,0 0 3 0,-16-1 8 0,10 1 14 15,6 0 9-15,-11 0 16 0,6 0 23 16,5 0 24-16,-9 0 14 0,9 0 17 0,-8 0 20 0,8 0 21 16,0 0 20-16,-6 2 6 0,6-2 16 0,0 0-3 15,2 6 9-15,2-2 4 0,-1-1 1 0,8 6-1 16,-3-3 0-16,2 0-4 0,2 1-5 0,1-2-5 16,0 2-8-16,6 0-7 0,-3-1-7 0,-2 0-6 15,-3-4-5-15,-2 1-10 0,-2-1-26 0,-1-1-27 16,-2 1-38-16,-4-2-48 0,0 0-37 0,11-2-29 15,-11 2-23-15,2-3-14 0,1-2-3 0,-3 5 5 0,3-8 30 16,-1 2 29-16,-1 1 39 0,1 0 41 0,1-1 48 16,-2 2 42-16,2 0 38 0,-3 4 33 0,3-7 9 15,-1 2 13-15,-1 4 7 0,-1 1 5 0,4-5 4 16,-4 5 2-16,5-1 0 0,-5 1 4 0,6 0 3 16,-6 0-4-16,10 6-6 0,-4-3-7 0,3 5-7 15,-1 0-6-15,-1 0-9 0,-2 1-7 0,-1 1-11 16,0 0-25-16,-2 1-25 0,-2 1-47 0,0-2-61 0,1 2-76 15,-2-4-77-15,-1-1-84 0,1-3-101 16,1-4-249-16,0 0-791 0,0 0 213 0</inkml:trace>
          <inkml:trace contextRef="#ctx0" brushRef="#br0" timeOffset="3765.1922">2151 1036 277 0,'0'0'740'16,"-4"-6"-144"-16,4 6-63 0,0 0-58 0,-3-7-63 0,3 7-53 16,4-3-37-16,-4 3-39 0,11-5-31 0,2 1-29 15,-1 3-26-15,2-1-35 0,-2-1-70 0,0 1-86 16,0 1-93-16,-3 1-105 0,0 0-108 0,-9 0-297 15,12 0-718-15,-12 0 195 0</inkml:trace>
          <inkml:trace contextRef="#ctx0" brushRef="#br0" timeOffset="3610.8551">2456 854 4268 0,'3'-6'396'15,"-1"2"-230"-15,-4-1-83 0,2 5-28 0,-4-3 3 16,4 3-10-16,-9-1-4 0,9 1-9 0,0 0-6 15,-15 3-3-15,6 3-5 0,-3 3 0 0,-4 9-3 0,1 1 1 16,2 3 6-16,0 2 7 0,-3 14 2 16,6-9 2-16,4-3 3 0,2 1 4 0,1-1-3 0,0-2-1 15,1 2-6-15,4-2 0 0,-2 0-4 0,3-3-4 16,-2-1 0-16,2-5-25 0,-1-3-36 0,-2-4-49 16,1 0-53-16,-1-1-53 0,2-2-55 0,-2-5-80 15,0 0-321-15,0 0-777 0,0 0 210 0</inkml:trace>
          <inkml:trace contextRef="#ctx0" brushRef="#br0" timeOffset="4556.7726">2384 1124 407 0,'0'0'359'15,"0"0"-57"-15,0 0-34 0,0 0-37 0,0 0-28 16,0 0-23-16,0 0-22 0,0 0-19 0,0 0-11 0,0 0-17 16,0 0-12-16,-14 5-10 0,10-1-12 0,1 1-4 15,-1 0 7-15,2-2 2 0,-1 4 10 0,2-2 13 16,-1 1 16-16,2 5 0 0,0-3-7 0,3 0-1 16,0-1 1-16,0-1-7 0,2-2-1 0,3 4-4 15,3 0-8-15,0-2-3 0,1-2-6 0,0 0-11 16,0-2-5-16,1-1-6 0,-3-1-7 0,0 0-17 15,-3-1-20-15,-7 1-19 0,15-4-30 0,-9 1-19 0,-2-1-27 16,1 0-6-16,-4 1-5 0,-1 3-1 16,3-6 0-16,-2 2 7 0,-1 4 6 0,0 0 6 0,0-4 5 15,0 4 9-15,0 0 4 0,0 0 6 0,0 0 5 16,0-7 21-16,0 7 18 0,0 0 25 0,0 0 25 16,0 0 10-16,0 0 10 0,0 0 6 0,0 0 2 15,0 0 9-15,0 0-3 0,20 7-2 0,-15-4 2 16,6 2 3-16,0 0-3 0,-1-1 3 0,2 1 1 15,1-2-3-15,-1 1-3 0,1 0-8 0,-3-1-5 16,2-2-9-16,-4 4-8 0,-3-4-22 0,-5-1-32 16,10 0-39-16,-10 0-57 0,7 0-40 0,-7 0-41 15,6-3-38-15,-6 3-24 0,5-7-3 0,-2 2 5 0,-2-1 25 16,-1 6 27-16,3-9 43 0,-2 4 33 0,1 0 40 16,-1 2 38-16,-1 3 34 0,2-6 27 0,-2 6 23 15,3-6 15-15,-3 6 3 0,0 0 9 0,4-4 6 16,-4 4 3-16,0 0 3 0,12-1-5 0,-12 1 4 0,0 0-2 15,18 3 0-15,-18-3-4 0,11 2-6 16,1 3-10-16,-5-2-8 0,0-1-5 0,0 1-1 16,-1-1-6-16,-6-2-7 0,8 5 0 0,-8-5-24 0,7 1-16 15,-7-1-30-15,6 3-23 0,-6-3-13 16,6 1-12-16,-6-1-12 0,0 0 2 0,0 0 13 0,0 0 22 16,0 0 25-16,12-9 30 0,-9 5 25 0,-1 0 21 15,3-1 30-15,-5 5 19 0,3-8 4 0,-2 5 5 0,-1 3-7 16,0 0-7-16,5-6-9 0,-5 6-10 15,0 0-7-15,0 0-5 0,0 0 2 0,0 0-9 16,16 8-2-16,-12-4-10 0,1 6-24 0,0-1-42 0,2 0-63 16,-2-1-69-16,-2 2-83 0,1-6-96 15,0 2-228-15,-1-2-677 0,-3-4 185 0</inkml:trace>
        </inkml:traceGroup>
        <inkml:traceGroup>
          <inkml:annotationXML>
            <emma:emma xmlns:emma="http://www.w3.org/2003/04/emma" version="1.0">
              <emma:interpretation id="{8C591B0D-489A-4F69-BF6F-B318D8A3C28E}" emma:medium="tactile" emma:mode="ink">
                <msink:context xmlns:msink="http://schemas.microsoft.com/ink/2010/main" type="inkWord" rotatedBoundingBox="10879,2910 11250,2914 11248,3135 10877,3132"/>
              </emma:interpretation>
              <emma:one-of disjunction-type="recognition" id="oneOf2">
                <emma:interpretation id="interp10" emma:lang="en-US" emma:confidence="0.5">
                  <emma:literal>z</emma:literal>
                </emma:interpretation>
                <emma:interpretation id="interp11" emma:lang="en-US" emma:confidence="0">
                  <emma:literal>2</emma:literal>
                </emma:interpretation>
                <emma:interpretation id="interp12" emma:lang="en-US" emma:confidence="0">
                  <emma:literal>Z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917.3572">3200 991 457 0,'19'-5'543'0,"-1"2"-40"16,-4 2-28-16,8-2-20 0,-5 0-31 0,4 2-26 15,-3-2-34-15,-5 5-30 0,-1-2-34 0,-2 0-27 16,-3 1-29-16,1 0-22 0,-8-1-17 0,11 3-19 0,-7 1-27 16,-3 1-19-16,-1 2-6 0,-4 13-43 0,-6-2-41 15,2 2-36-15,-4-1-30 0,5 3-17 0,-1-4-6 16,2-4-1-16,2-2 3 0,1-4 13 0,0 2 22 16,2-5 30-16,1 2 33 0,1-3 30 0,-1-4 33 15,6 10 13-15,-2-8 11 0,2 1 1 0,7 0-12 16,9-1-12-16,-2 0-14 0,4-2-14 0,1 0-11 15,-3 0-5-15,1 0-32 0,-3-3-43 0,-2 3-59 16,-5 0-75-16,-2 0-92 0,-6-1-108 0,-5 1-138 16,8-6-368-16,-8 6-1000 0,0 0 268 0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1:46.6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82FC265-8218-40B5-835B-0F84C4AFD10A}" emma:medium="tactile" emma:mode="ink">
          <msink:context xmlns:msink="http://schemas.microsoft.com/ink/2010/main" type="writingRegion" rotatedBoundingBox="12718,991 14501,1405 14169,2836 12386,2423"/>
        </emma:interpretation>
      </emma:emma>
    </inkml:annotationXML>
    <inkml:traceGroup>
      <inkml:annotationXML>
        <emma:emma xmlns:emma="http://www.w3.org/2003/04/emma" version="1.0">
          <emma:interpretation id="{75A95E01-3B0E-4A8B-83FA-669B7D28DBE0}" emma:medium="tactile" emma:mode="ink">
            <msink:context xmlns:msink="http://schemas.microsoft.com/ink/2010/main" type="paragraph" rotatedBoundingBox="12718,991 14501,1405 14169,2836 12386,2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BEE959-C2E6-4DF6-A42D-6E5E6AD3ADBE}" emma:medium="tactile" emma:mode="ink">
              <msink:context xmlns:msink="http://schemas.microsoft.com/ink/2010/main" type="line" rotatedBoundingBox="12718,991 14501,1405 14169,2836 12386,2423"/>
            </emma:interpretation>
          </emma:emma>
        </inkml:annotationXML>
        <inkml:traceGroup>
          <inkml:annotationXML>
            <emma:emma xmlns:emma="http://www.w3.org/2003/04/emma" version="1.0">
              <emma:interpretation id="{B36A15C0-837D-46A3-A1C5-5F64335341E2}" emma:medium="tactile" emma:mode="ink">
                <msink:context xmlns:msink="http://schemas.microsoft.com/ink/2010/main" type="inkWord" rotatedBoundingBox="12718,991 14501,1405 14169,2836 12386,2423"/>
              </emma:interpretation>
              <emma:one-of disjunction-type="recognition" id="oneOf0">
                <emma:interpretation id="interp0" emma:lang="en-US" emma:confidence="0.5">
                  <emma:literal>Philo)</emma:literal>
                </emma:interpretation>
                <emma:interpretation id="interp1" emma:lang="en-US" emma:confidence="0">
                  <emma:literal>pilot</emma:literal>
                </emma:interpretation>
                <emma:interpretation id="interp2" emma:lang="en-US" emma:confidence="0">
                  <emma:literal>pilot)</emma:literal>
                </emma:interpretation>
                <emma:interpretation id="interp3" emma:lang="en-US" emma:confidence="0">
                  <emma:literal>pilon)</emma:literal>
                </emma:interpretation>
                <emma:interpretation id="interp4" emma:lang="en-US" emma:confidence="0">
                  <emma:literal>silo)</emma:literal>
                </emma:interpretation>
              </emma:one-of>
            </emma:emma>
          </inkml:annotationXML>
          <inkml:trace contextRef="#ctx0" brushRef="#br0">496-152 228 0,'0'0'225'0,"0"0"-44"0,0 0-20 0,4-1-12 0,-4 1-5 16,0 0 1-16,0 0 11 0,0 0 2 0,0 0 8 16,0 0 15-16,0 0 8 0,0 0 3 0,0 0-6 15,0 0-7-15,0 0 1 0,0 0-18 0,0 0-8 16,0 0-16-16,-18 6-9 0,2 7-15 0,-4 5 8 16,-9 17 8-16,-1 3 4 0,0 6 9 0,-15 36 5 15,17-24 1-15,10-8 4 0,2 2 3 0,5-2-6 16,1 4-5-16,5-4-3 0,2-2-7 0,6-1-5 15,3-2 1-15,4-1-14 0,3-4-9 0,-1-10-9 16,4-3-6-16,9 8-10 0,-3-8-16 0,-2-6-36 0,2-4-41 16,-2-4-60-16,2-2-74 0,1-4-95 0,-4-2-137 15,1-8-348-15,-1-6-870 0,-3-4 234 0</inkml:trace>
          <inkml:trace contextRef="#ctx0" brushRef="#br0" timeOffset="536.8204">623 128 269 0,'0'0'312'0,"0"0"-45"0,0 0-35 0,0 0-22 0,0 0-11 15,0 0-8-15,0 0-6 0,-9 11 1 0,5-6 7 16,-4 6-16-16,1-2-12 0,-1 1-11 0,1 2 0 16,0-1-10-16,-1 0-5 0,1 0-12 0,0-1-15 15,2 1 0-15,-1 0-22 0,1-2-6 0,1-1-14 0,-1-1-27 16,4-1-26-16,0-2-37 0,-2 0-38 16,3-4-36-16,0 0-62 0,0 0-76 0,0 0-214 0,0 0-531 15,0 0 147-15</inkml:trace>
          <inkml:trace contextRef="#ctx0" brushRef="#br0" timeOffset="824.5073">580-44 442 0,'0'0'442'0,"0"0"-31"0,-13 7-5 16,13-7-18-16,1 4-13 0,1 2-18 0,-2 6-11 15,3-3-22-15,1 4-11 0,2 7-18 0,3 1-21 0,-2 0-19 16,2 0-32-16,0-1-17 0,0 0-25 16,0 2-17-16,-1 0-16 0,0-1-15 0,1 2-11 15,-1-4-9-15,0 2-17 0,-2-1-32 0,2-1-51 0,-2-7-56 16,-3 0-65-16,-2-1-79 0,-1-3-79 0,1-1-86 15,-2-3-357-15,1-4-851 0,0 0 230 0</inkml:trace>
          <inkml:trace contextRef="#ctx0" brushRef="#br0" timeOffset="1266.688">835 320 566 0,'-2'5'520'15,"2"-5"-46"-15,-1 4-34 0,1-4-31 0,1 11-38 0,-1-4-37 16,0 3-37-16,2 2-31 0,1 0-30 0,-2-2-22 16,0 4-26-16,1-5-17 0,1 5-18 0,-2-4-36 15,1 1-54-15,-1-3-68 0,1 0-80 0,-2-3-74 16,1-1-84-16,-1-4-352 0,0 0-713 0,0 0 195 16</inkml:trace>
          <inkml:trace contextRef="#ctx0" brushRef="#br0" timeOffset="1422.5374">884 109 573 0,'-8'-2'728'0,"8"2"-126"0,0 0-78 0,0 0-49 16,-5-2-63-16,5 2-52 0,0 0-49 0,0 0-71 16,0 0-88-16,0 0-101 0,0 0-100 0,0 0-105 15,0 0-113-15,0 0-275 0,-8-2-651 0,8 2 178 16</inkml:trace>
          <inkml:trace contextRef="#ctx0" brushRef="#br0" timeOffset="-701.3458">-2 122 328 0,'0'0'174'0,"0"0"-28"0,0 0-25 16,0 0-11-16,0 0-13 0,0 0 3 0,1-5 5 16,-1 5 8-16,0 0 17 0,0 0 11 0,0 0 11 15,0 0 10-15,0 0 4 0,0 0 1 0,3-3-4 0,-3 3 2 16,0 0 12-16,0 0-8 0,0 0-4 0,0 0-7 15,0 0-7-15,0 0-4 0,0 0-9 0,0 0-5 16,0 0-8-16,0 0-10 0,0 0-8 0,0 0-8 16,0 0-8-16,0 0-7 0,0 0-8 0,0 0-6 15,0 0-7-15,0 0 1 0,0 0-11 0,0 0-4 16,2 13-4-16,-2-1-5 0,0 1-2 0,0 8-3 0,0 0-5 16,0 3-2-16,1-2 0 0,-1 1-4 0,2 0-4 15,-2 0 1-15,1-1-3 0,1-1 2 16,-1 0-8-16,0 0-2 0,2-2 3 0,-1-6-1 0,-1 2 0 15,1-4-3-15,-2-1-1 0,1-2 2 0,1 0-5 16,-1-1-12-16,1-4-21 0,-2-3-15 0,1 9-4 16,-1-9-12-16,2 6-1 0,-2-6-16 0,0 0-19 15,0 0-7-15,0 0-2 0,0 0 5 0,4-18 5 16,-1-3 9-16,-2-5 5 0,-1-1 15 0,0-1 1 16,1 0 14-16,-3-14 14 0,1 11 12 0,1 6 9 0,-3 0 6 15,0 1 12-15,0 2 3 0,1 3 23 0,1 1 1 16,-1 4 2-16,2 2 8 0,0-1 1 0,0 1 5 15,2 1 2-15,1-1 13 0,1 2 1 0,1 0 7 16,1-2 4-16,3 2 2 0,-2 4-4 0,4-2-5 16,-3 0-6-16,1 4-6 0,-1 0-7 0,-1 2 0 15,0 2 1-15,-7 0-1 0,12 1-10 0,-6 4-6 16,-3 0-6-16,0 6-18 0,-3 2-27 0,-2 6-38 16,-2 5-47-16,-3-2-50 0,-2-3-44 0,-6 1-38 15,3 0-37-15,-1-6-28 0,3-2-215 0,-1-6-618 0,1-1 170 16</inkml:trace>
          <inkml:trace contextRef="#ctx0" brushRef="#br0" timeOffset="2604.019">1385-132 676 0,'1'-5'516'16,"-1"5"-46"-16,-1-3-41 0,1 3-41 0,0 0-44 15,0 0-31-15,0 0-25 0,-8 14-11 0,-7 10-20 0,-15 22-4 16,-24 46 6-16,-1 7 14 0,3 1 3 0,0 0 10 16,5-9 3-16,-4 4 0 0,10-7-9 0,11-28-28 15,-7 24-15-15,12-28-23 0,6-12-18 0,2-1-23 16,1 2-28-16,0-6-9 0,7-7-35 0,2-8-35 15,2-2-41-15,-1-3-50 0,5-4-63 0,-1-4-68 16,1-3-65-16,2-2-68 0,-1-6-81 0,0 0-96 16,17-25-379-16,3-10-1014 0,2-11 273 0</inkml:trace>
          <inkml:trace contextRef="#ctx0" brushRef="#br0" timeOffset="3013.4554">1438 329 623 0,'-9'-1'401'16,"9"1"-32"-16,0 0-37 0,0 0-28 0,-11-1-34 15,11 1-19-15,-10 0-29 0,10 0-19 0,-13 2-17 16,7 0-21-16,-5 0-12 0,1 2-14 0,-1 0-16 16,1 2-12-16,1-2-3 0,2 1 1 0,-2 2 6 0,3-1 6 15,2 2 4-15,1-2 8 0,1 1 4 0,1-1 9 16,2 5 0-16,4 1 0 0,2-2 4 16,6 5-5-16,7-1-3 0,2 0-1 0,3-2-8 0,0-3-11 15,3-2-7-15,-4 1-11 0,2-5 1 0,-3 0-20 16,-1-2-4-16,-4-1-10 0,-4 0-4 0,-4-1-4 15,-1-4-17-15,-2 4-19 0,-2-7-38 0,-4 4-31 16,-1-2-24-16,-1-5-25 0,-7-1-21 0,-4-6-25 0,-6 3-37 16,-1-2-18-16,-3 2-13 0,-2 2-21 15,2-2-10-15,-2 2-10 0,-1 1-10 0,3 0-16 0,3 0-40 16,3 0-259-16,0-3-683 0,6 3 186 0</inkml:trace>
          <inkml:trace contextRef="#ctx0" brushRef="#br0" timeOffset="3234.9228">1756-163 393 0,'0'0'754'0,"0"0"-147"0,0 0-83 0,0 0-55 0,0 0-36 16,0 0-26-16,9 28-11 0,-6-1-18 16,3 18-18-16,2 47-9 0,0-1-9 0,-7-3-9 0,-1 3-14 15,-3 0-18-15,-1-27-19 0,-8 29-23 16,-6 2-27-16,-4-4-14 0,5-3-23 0,-5-27-23 0,8-11-19 15,-17 34-29-15,13-30-56 0,1-12-55 0,0-5-65 16,-1 1-80-16,-1-12-88 0,0-4-108 0,-5-5-104 16,1-5-121-16,0-3-330 0,-4-9-1061 0,2-9 284 15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4:42.49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CE6B0E8-0D86-42BB-9627-A23327ED0A9C}" emma:medium="tactile" emma:mode="ink">
          <msink:context xmlns:msink="http://schemas.microsoft.com/ink/2010/main" type="writingRegion" rotatedBoundingBox="1635,134 5131,131 5132,691 1636,694">
            <msink:destinationLink direction="with" ref="{0445D24B-8E9F-4E23-8B9C-15E04395CCBB}"/>
          </msink:context>
        </emma:interpretation>
      </emma:emma>
    </inkml:annotationXML>
    <inkml:traceGroup>
      <inkml:annotationXML>
        <emma:emma xmlns:emma="http://www.w3.org/2003/04/emma" version="1.0">
          <emma:interpretation id="{14CBACDD-D429-4F06-BA70-899C6006FBEE}" emma:medium="tactile" emma:mode="ink">
            <msink:context xmlns:msink="http://schemas.microsoft.com/ink/2010/main" type="paragraph" rotatedBoundingBox="1635,134 5131,131 5132,691 1636,6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7C3B53-42C7-43E8-93D2-EC791F8746ED}" emma:medium="tactile" emma:mode="ink">
              <msink:context xmlns:msink="http://schemas.microsoft.com/ink/2010/main" type="line" rotatedBoundingBox="1635,134 5131,131 5132,691 1636,694"/>
            </emma:interpretation>
          </emma:emma>
        </inkml:annotationXML>
        <inkml:traceGroup>
          <inkml:annotationXML>
            <emma:emma xmlns:emma="http://www.w3.org/2003/04/emma" version="1.0">
              <emma:interpretation id="{313D8819-F2DA-4D8B-82BB-CEE27510D476}" emma:medium="tactile" emma:mode="ink">
                <msink:context xmlns:msink="http://schemas.microsoft.com/ink/2010/main" type="inkWord" rotatedBoundingBox="1635,134 3463,132 3464,631 1636,633"/>
              </emma:interpretation>
              <emma:one-of disjunction-type="recognition" id="oneOf0">
                <emma:interpretation id="interp0" emma:lang="en-US" emma:confidence="0.5">
                  <emma:literal>Saar's</emma:literal>
                </emma:interpretation>
                <emma:interpretation id="interp1" emma:lang="en-US" emma:confidence="0">
                  <emma:literal>Sahar's</emma:literal>
                </emma:interpretation>
                <emma:interpretation id="interp2" emma:lang="en-US" emma:confidence="0">
                  <emma:literal>Samar's</emma:literal>
                </emma:interpretation>
                <emma:interpretation id="interp3" emma:lang="en-US" emma:confidence="0">
                  <emma:literal>Sakar's</emma:literal>
                </emma:interpretation>
                <emma:interpretation id="interp4" emma:lang="en-US" emma:confidence="0">
                  <emma:literal>Sacyr's</emma:literal>
                </emma:interpretation>
              </emma:one-of>
            </emma:emma>
          </inkml:annotationXML>
          <inkml:trace contextRef="#ctx0" brushRef="#br0">187-18 638 0,'9'-1'396'0,"-9"1"-36"0,0 0-28 16,0 0-15-16,0 0-20 0,0 0-21 0,0 0-11 0,0 0-22 16,5-3-10-16,-5 3-7 0,0 0-13 0,0 0-12 15,0 0-21-15,0 0-16 0,0 0-32 0,0 0-32 16,0 0-33-16,0 0-25 0,-23-7-17 0,8 4-11 16,-5 3-6-16,-2 0-5 0,0 0-2 0,2 3 5 15,2 1 0-15,-2-2-3 0,4 2 3 0,1-1 1 0,4 1 13 16,2-4 1-16,1 3 9 0,2 0 2 0,1-1 10 15,5-2 8-15,-9 3 12 0,6 0 7 0,3-3 7 16,-3 4 5-16,3-4 7 0,1 8 10 0,2-2 14 16,5 3-13-16,3 7-1 0,4 0-4 0,-2 1-3 15,5 0-3-15,-3 1-7 0,-1-2-10 0,0 0-5 16,-2 2-4-16,-2 1 0 0,-2 2-10 0,-4 0-4 16,-4 1-14-16,-3 4-9 0,-4 0-38 0,-5-2-42 0,-6-1-46 15,-6 11-41-15,1-8-35 0,2-7-34 0,1-3-16 16,-4-1-14-16,3-8-16 0,-1-2-17 0,0-5-29 15,4 0-24-15,5-5-247 0,2-2-690 0,5-3 188 16</inkml:trace>
          <inkml:trace contextRef="#ctx0" brushRef="#br0" timeOffset="534.1068">290 267 493 0,'0'0'390'0,"0"0"-52"0,0 0-31 15,0 0-47-15,0 0-23 0,0 0-24 0,0 0-26 0,0 0-21 16,0 0-16-16,0 0-18 0,0 0-16 16,-16 8-10-16,12-4-12 0,1 0-9 0,0 1-5 0,0 1 6 15,2-1 14-15,-1 1 17 0,1 0 14 0,1 0 18 16,0 0 11-16,1 0 2 0,2-1 4 0,0 1 3 16,1-1 15-16,5 3-5 0,0-1 3 0,1-3-1 15,2 0-8-15,-3-1-26 0,0 0-15 0,2-1-4 16,1-2-9-16,0 0-13 0,-1 0-15 0,1-2-8 15,-12 2-17-15,13 0-38 0,-13 0-47 0,10-3-60 16,-10 3-64-16,3-3-56 0,-3 3-53 0,0 0-37 0,0 0-37 16,0 0-28-16,0 0-298 0,-13-10-782 0,13 10 212 15</inkml:trace>
          <inkml:trace contextRef="#ctx0" brushRef="#br0" timeOffset="744.6519">362 340 1418 0,'-2'-3'0'0,"2"3"48"16,0 0 22-16,0 0 35 0,0 0 24 0,0 0 21 15,0 0 21-15,5-8 15 0,-5 8 14 0,0 0-10 16,4-5 8-16,-4 5-8 0,0 0-8 0,3-3-17 15,-3 3 0-15,0 0-14 0,0 0-12 0,6-4-15 0,-6 4-11 16,0 0-15-16,0 0-6 0,4-5-16 16,-4 5-19-16,0 0-22 0,0 0-26 0,0 0-21 0,0 0-26 15,0 0-22-15,5-3-19 0,-5 3-8 0,0 0-10 16,0 0-10-16,0 0-5 0,0 0-9 0,0 0-7 16,0 0-7-16,0 0 2 0,0 0 7 0,0 0 9 15,4-4 12-15,-4 4 2 0,0 0 11 0,0 0 1 16,3-5 1-16,-3 5-17 0,0 0-28 0,3-5-50 15,-3 5-109-15,2-7-348 0,-2 7 100 0</inkml:trace>
          <inkml:trace contextRef="#ctx0" brushRef="#br0" timeOffset="1198.4459">394 273 490 0,'0'0'311'0,"0"0"-32"16,0 0-36-16,0 0-28 0,0 0-21 0,0 0-21 16,0 0-18-16,0 0-11 0,0 0-9 0,0 0-12 0,0 0 1 15,0 0-1-15,0 0-1 0,0 0-8 0,0 0 1 16,0 0-5-16,0 0 8 0,0 0-7 0,0 0 4 15,0 0-14-15,3 21-1 0,-3-15 1 0,3 5 15 16,-2-4 3-16,4 5 5 0,-1-2 0 0,1 0-1 16,2 0-5-16,2-2-9 0,0-2-5 0,-2 2-10 15,2-3-13-15,0 0-15 0,-3-1-23 0,0-1-38 16,2-2-66-16,-8-1-64 0,13-1-96 0,-13 1-117 0,10-7-252 16,-5 2-708-16,-3 0 191 0</inkml:trace>
          <inkml:trace contextRef="#ctx0" brushRef="#br0" timeOffset="1571.5915">693 243 591 0,'0'0'380'0,"0"0"-50"0,0 0-49 16,0 0-24-16,0 0-27 0,0 0-30 0,0 0-22 0,0 0-22 15,-4 7-14-15,0-4-21 0,4-3-13 0,-16 8-8 16,4-4-14-16,1 1 0 0,0 0-4 0,1 0 8 15,0 2 9-15,2-3-3 0,1 0 0 0,1-2-3 16,0 3-13-16,6-5 3 0,-7 4 5 0,4-1 16 16,3-3 4-16,-3 6 3 0,3-6-4 0,0 0-3 15,3 9-13-15,1-5-15 0,-4-4-28 0,17 5-41 16,-6 0-60-16,4 1-67 0,-2-5-72 0,0 3-84 16,1 0-296-16,6-1-685 0,3-3 185 0</inkml:trace>
          <inkml:trace contextRef="#ctx0" brushRef="#br0" timeOffset="2072.707">1016 235 581 0,'0'0'425'0,"0"0"-51"0,0 0-45 0,0 0-43 16,0 0-28-16,0 0-33 0,0 0-23 0,0 0-30 16,0 0-22-16,-17 6-13 0,9-3-18 0,-1 3-10 15,-2-2-17-15,1 1-3 0,-2 0-12 0,2 1-11 16,1-2-2-16,0 2-16 0,1-3 4 0,2 1-7 0,0 0-4 15,1-1-1-15,5-3-2 0,-6 5 16 0,6-5 11 16,-2 6-4-16,2-6 6 0,-2 4-3 16,2-4 3-16,0 0 3 0,0 0-2 0,4 8 1 0,-4-8-4 15,11 4-4-15,-11-4 0 0,10 2-9 0,-6-1-2 16,-4-1-4-16,12 1-10 0,-12-1-12 0,11 0-8 16,-11 0-14-16,0 0-15 0,11-1-13 0,-11 1-25 15,0 0-25-15,0 0-1 0,0 0 4 0,0 0 3 0,8-1 6 16,-8 1 11-16,0 0 11 0,0 0 20 15,0 0 16-15,0 0 16 0,0 0 21 0,0 0 20 16,3-5 17-16,-3 5 5 0,0 0-4 0,0 0 1 0,0 0-5 16,0 0-7-16,0 0-6 0,0 0-4 0,0 0-8 15,0 0-1-15,0 0-10 0,0 0-32 0,19 3-46 16,-10 0-49-16,0 1-77 0,0-2-76 0,1 1-89 16,2 1-241-16,0-1-697 0,0-2 189 0</inkml:trace>
          <inkml:trace contextRef="#ctx0" brushRef="#br0" timeOffset="2568.6868">1145 226 543 0,'-3'3'321'16,"3"-3"-20"-16,0 0-28 0,0 0-18 0,0 0-22 16,0 0-25-16,0 8-10 0,0-8-15 0,0 0-11 0,1 10-17 15,2-4-13-15,0 0-5 0,0 5-19 0,3-1-9 16,-1 1-12-16,-1 1-6 0,2-2-12 0,0 1-3 16,-2-2-7-16,2 3-9 0,-1-1-3 0,-2-4 0 15,0-2 12-15,0 1 15 0,0-2 21 0,-3-4 12 16,6 6 21-16,-6-6 16 0,4 4 21 0,-4-4 19 15,0 0 7-15,0 0-14 0,0 0-14 0,0 0-22 16,0 0-18-16,16-10-9 0,-11 5-18 0,-2 0-8 0,6-5-16 16,-4 1-3-16,3 0-10 0,-1-1-13 0,1 3-8 15,-3-1 1-15,0 1-12 0,-1 2-6 0,-2-1-20 16,3 4-28-16,-2-2-32 0,-2 0-35 16,-1 4-43-16,0 0-39 0,8-5-55 0,-8 5-55 0,5-3-65 15,-5 3-73-15,9-3-263 0,-9 3-813 0,14-2 220 16</inkml:trace>
          <inkml:trace contextRef="#ctx0" brushRef="#br0" timeOffset="2723.8584">1472-11 347 0,'0'0'650'0,"0"0"-125"0,0 0-69 0,0 0-62 16,-13 9-42-16,10-3-46 0,0 2-35 0,0 4-32 16,-1 0-28-16,1 0-26 0,-2 0-65 0,4 0-80 0,-1 0-87 15,1 0-88-15,1 0-93 0,1-1-275 0,1-3-605 16,-1-3 167-16</inkml:trace>
          <inkml:trace contextRef="#ctx0" brushRef="#br0" timeOffset="3083.6643">1665 214 642 0,'0'0'398'0,"0"0"-60"0,0 0-47 16,-12 0-38-16,12 0-37 0,-12 0-26 0,12 0-24 16,-13 1-11-16,3 1-19 0,-1 0-20 0,3-1-9 15,1 1-12-15,1 1-6 0,6-3-15 0,-10 3-10 0,10-3 3 16,-8 4 3-16,8-4 10 0,-4 3 23 15,4-3 10-15,-1 5 22 0,1-5 10 0,0 0 14 0,3 10 11 16,-1-5 11-16,3 1 5 0,-1-1 3 0,4 3-1 16,-2 0-1-16,1 0-7 0,1 1-11 0,-2-2-10 15,1 0-13-15,-2 1-5 0,-1-3-4 0,-3 1-8 16,-1-6-24-16,-1 18-30 0,-5-6-44 0,-4 6-83 16,-7 1-87-16,2-4-112 0,-2-3-115 0,-3-2-433 15,6-4-959-15,-1-3 259 0</inkml:trace>
        </inkml:traceGroup>
        <inkml:traceGroup>
          <inkml:annotationXML>
            <emma:emma xmlns:emma="http://www.w3.org/2003/04/emma" version="1.0">
              <emma:interpretation id="{0090EEF5-1CD5-44A9-BD8D-01871CEFA049}" emma:medium="tactile" emma:mode="ink">
                <msink:context xmlns:msink="http://schemas.microsoft.com/ink/2010/main" type="inkWord" rotatedBoundingBox="3780,134 5131,133 5132,691 3781,692"/>
              </emma:interpretation>
              <emma:one-of disjunction-type="recognition" id="oneOf1">
                <emma:interpretation id="interp5" emma:lang="en-US" emma:confidence="0.5">
                  <emma:literal>hook</emma:literal>
                </emma:interpretation>
                <emma:interpretation id="interp6" emma:lang="en-US" emma:confidence="0">
                  <emma:literal>book</emma:literal>
                </emma:interpretation>
                <emma:interpretation id="interp7" emma:lang="en-US" emma:confidence="0">
                  <emma:literal>brook</emma:literal>
                </emma:interpretation>
                <emma:interpretation id="interp8" emma:lang="en-US" emma:confidence="0">
                  <emma:literal>hooks</emma:literal>
                </emma:interpretation>
                <emma:interpretation id="interp9" emma:lang="en-US" emma:confidence="0">
                  <emma:literal>Look</emma:literal>
                </emma:interpretation>
              </emma:one-of>
            </emma:emma>
          </inkml:annotationXML>
          <inkml:trace contextRef="#ctx0" brushRef="#br0" timeOffset="-58487.1068">2113 85 811 0,'2'-6'558'0,"-2"6"-59"0,0 0-52 0,-3-6-46 16,3 6-42-16,0 0-50 0,0 0-39 0,-3-3-27 15,3 3-30-15,0 0-24 0,0 0-23 0,0 0-17 16,-15 7-16-16,6-1-16 0,1 4-11 0,-6 6-11 16,1 2-12-16,1-1-5 0,-1 3-11 0,4-1-6 15,0 3-7-15,0-3-7 0,3 2 0 0,2-2-3 16,1 0-2-16,1-4 4 0,1-1-1 0,2-2 1 16,1 1-3-16,1-1 3 0,-2-2-7 0,1 1 8 15,0-3-9-15,3 3-2 0,-2-3 0 0,0-3-5 0,0-2-7 16,-3-3-10-16,4 7-12 0,-4-7-10 0,3 5-23 15,-3-5-30-15,0 0-46 0,0 0-41 0,0 0-41 16,8-14-27-16,-6 9-26 0,-1-6-12 0,1 1-3 16,-2-1 8-16,2 0 13 0,0 0 21 0,1 3 28 15,0 1 53-15,1 2 51 0,1 0 54 0,-1 2 47 16,0-2 34-16,1 2 37 0,1 0 24 0,0 0 20 16,-6 3 16-16,13-4 4 0,-7 2-4 0,-6 2-5 15,13-1-12-15,-13 1-2 0,13 1-3 0,-6 2-5 16,-7-3-14-16,9 6-11 0,-5 0-21 0,-1 5-23 15,-1-2-45-15,-5 4-79 0,-3 5-88 0,-5-2-105 0,0-4-110 16,3 0-234-16,-3-4-728 0,4-5 197 0</inkml:trace>
          <inkml:trace contextRef="#ctx0" brushRef="#br0" timeOffset="-57575.8287">2354 243 577 0,'0'0'339'0,"-6"-7"-50"0,6 7-34 0,0 0-37 16,-15-2-27-16,15 2-21 0,-24 8-22 0,12-5-19 0,-1 1-10 16,0 0-16-16,1 3-10 0,0-2-9 15,2 2-9-15,-2-2-5 0,4 1 13 0,2 1 11 0,0-2 24 16,3 1 23-16,0 0 17 0,3-1 7 0,2 2 10 16,-1-2 6-16,7 6 2 0,0-3-4 0,4 0-9 15,5 2-4-15,5-2-7 0,0-3-6 0,-1 2-14 16,0-3-10-16,-2-3-14 0,-5 0-10 0,-3 1-8 15,0-4-5-15,-11 2-9 0,13-2-23 0,-9 0-37 16,-4 2-37-16,5-8-41 0,-5 8-47 0,-6-8-31 16,1 3-15-16,-2-2-11 0,-3-3-7 0,-2 2 4 0,2 2 14 15,-2 0 15-15,5 1 20 0,2 2 26 0,-1-2 24 16,3 1 25-16,3 4 15 0,-5-6 15 0,5 6 18 16,2-7 22-16,-2 7 24 0,8-8 21 0,2 4 10 15,3 0 15-15,-1-1 5 0,10-2 8 0,3 3 9 0,-1-1 1 16,4 3 0-16,0 0-11 0,-1 1-15 15,-3 1-6-15,-1 0-13 0,-5 3-9 0,-5-2-4 16,-1 2-11-16,-4 1-20 0,-1-1-20 0,-4 4-9 0,0 4-14 16,-5-1-16-16,1 2-24 0,-4 0-20 0,1 0-13 15,1 1-4-15,0-2 2 0,2 0 7 0,-2-4 6 16,3 1 16-16,0-2 13 0,0-6 27 0,1 8 23 16,2-4 26-16,-3-4 17 0,10 3 13 0,-10-3 2 15,19-4 4-15,-6 0-4 0,2 0-3 0,5-4-11 16,-1-1-1-16,-2 3-7 0,-6-2-11 0,-3 1-28 0,0-1-40 15,-4 1-43-15,-1-1-37 0,-4 2-31 0,-2 0-26 16,-6-1-20-16,-1-1-22 0,-12-1-14 16,-4 1-3-16,1 1 14 0,-3 1 18 0,5 1 23 0,0 1 40 15,2 1 31-15,6 0 31 0,3 0 31 0,4 2 24 16,3 1 20-16,5 0 24 0,-6-4 21 0,6 4 22 16,0 0 20-16,0 0 14 0,24-7 8 0,-1-1 6 15,4 2-4-15,1-1 10 0,15-7 0 0,4 2-5 0,-3-1-7 16,-2 0-8-16,0 0-5 0,-8 4-10 0,-7-2-6 15,-4 3-11-15,-2-1-7 0,-1-1-15 16,-6-1-28-16,-3 2-34 0,-6-2-17 0,1 3-14 0,-4-6-1 16,2 3 8-16,-4-1 4 0,-1 2 10 0,-1 2 5 15,1 1 13-15,-1-2 29 0,1 4 32 0,-1-1 28 16,1 2 18-16,1 0 13 0,0 4 8 0,-3-7-5 16,3 7-15-16,-2-5-10 0,2 5-15 0,0 0-14 15,0 0-9-15,0 0-3 0,0 0 17 0,5 32 22 16,-2-6 7-16,1 16 16 0,-1-1-7 0,0 5-6 0,-4-2-8 15,1 0-4-15,0-1-6 0,-3 0-8 16,1 0-9-16,4-4-10 0,-4-10-30 0,-1-8-43 16,2 0-57-16,1-6-61 0,0-2-72 0,0-4-68 0,0-2-54 15,0-7-73-15,0 0-44 0,0 0-289 0,0 0-883 16,0 0 239-16</inkml:trace>
          <inkml:trace contextRef="#ctx0" brushRef="#br0" timeOffset="-57343.1559">3167 152 353 0,'-17'5'346'0,"2"2"-51"15,1 0-32-15,2-1-18 0,-7 2-23 0,3-2-29 16,4 2-21-16,0-2-19 0,6-1-4 0,-2-1-3 16,4 1 9-16,-1-2 14 0,5-3 9 0,-4 9 10 15,4-6 19-15,0-3 16 0,7 10 13 0,4-3-8 16,7 3-13-16,5 0-21 0,2-2-20 0,3 3-17 15,1-2-16-15,14 8-15 0,-1-4-26 0,-14 1-79 16,-3-6-112-16,-11-4-140 0,-3 2-163 0,-5-4-230 16,-6-2-748-16,0 0 204 0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4:46.5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445D24B-8E9F-4E23-8B9C-15E04395CCBB}" emma:medium="tactile" emma:mode="ink">
          <msink:context xmlns:msink="http://schemas.microsoft.com/ink/2010/main" type="inkDrawing" rotatedBoundingBox="1350,877 6089,773 6091,884 1353,988" semanticType="underline" shapeName="Other">
            <msink:sourceLink direction="with" ref="{ACE6B0E8-0D86-42BB-9627-A23327ED0A9C}"/>
          </msink:context>
        </emma:interpretation>
      </emma:emma>
    </inkml:annotationXML>
    <inkml:trace contextRef="#ctx0" brushRef="#br0">-6 151 581 0,'0'0'320'0,"0"0"-37"0,0 0-29 0,-7 1-18 0,7-1-26 16,0 0-25-16,0 0-19 0,0 0-18 0,0 0-14 15,0 0-9-15,0 0 2 0,0 0 2 0,0 0 6 16,0 0 6-16,12 6-4 0,-5-4 5 0,6-1 8 15,9 2 8-15,2-1 0 0,0-2-4 0,4 0-6 16,3 0-8-16,20 0-8 0,-1-1-4 0,2 0-13 16,-2-2-6-16,7 0-8 0,-5-1-13 0,4 2-5 15,-1-1-6-15,43 0-3 0,-35 1-8 0,-12 1-5 0,0-2-3 16,2 3-4-16,1 0-10 0,2 0-1 0,-3-3-2 16,2 4-6-16,3-1 2 0,-2-1 2 0,3 0-5 15,1-1 2-15,45-1-1 0,-39 0-4 0,-15 2-2 16,5 0-1-16,47 3-5 0,-33-2-4 0,-15 0 0 15,52 3-4-15,-36-3 0 0,26 3-2 0,-33-3-2 16,-11 1 1-16,1 0-2 0,0 0 0 0,3 2-1 16,-3-1 1-16,5-1-2 0,-4 1 2 0,3 1-3 0,-1-2-2 15,0-1 3-15,43-1-2 0,-38 1 1 0,-10-2-3 16,1 2 0-16,5-2 1 0,-3 1-3 16,3-4 0-16,44-1 0 0,-33 1 3 0,-16 4-4 0,4-1 2 15,2 1 0-15,41-3 3 0,-37 4-6 0,-12-1-4 16,2-2 4-16,-1-1 4 0,-1 3-2 0,2-5 1 15,-2 5-3-15,1-1 2 0,-2-2 0 0,-2-1-1 16,1 2 2-16,-6-2-2 0,-8 3-2 0,-7-2-1 16,-1 3 2-16,3 0-2 0,-4-1 2 0,2 0 0 15,1-1 2-15,2-1 3 0,-2 1-5 0,-2 1 0 16,1-1 0-16,-1 0 0 0,-2 1 0 0,-2-2 7 0,-6 3 3 16,-1-2 14-16,-4 1 13 0,-2 2 9 0,-1 0 23 15,-9 0-10-15,14-2-1 0,-14 2 5 0,10 0-1 16,-10 0-1-16,0 0 0 0,9 0 3 0,-9 0 2 15,0 0-3-15,0 0-12 0,0 0-22 0,0 0-48 16,0 0-78-16,0 0-87 0,0 0-105 0,-36-14-113 16,14 3-436-16,-3 4-1007 0,1-1 270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1:54.2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E30E806-4369-4798-8AAB-AF4CA1F5E32A}" emma:medium="tactile" emma:mode="ink">
          <msink:context xmlns:msink="http://schemas.microsoft.com/ink/2010/main" type="inkDrawing" rotatedBoundingBox="3072,5037 3076,5054 3067,5056 3064,5039" shapeName="Other"/>
        </emma:interpretation>
      </emma:emma>
    </inkml:annotationXML>
    <inkml:trace contextRef="#ctx0" brushRef="#br0">-3168-1641 4128 0,'4'1'340'0,"-4"-1"-232"0,3 6-221 0,-4-4-96 15,1-2-50-15,-5 6-24 0,2-2 3 0,3-4 5 16,-4 6-154-16,4-6-512 0,-6 7 140 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21.0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47E8F0-9BE5-461E-B4DC-C6F7C8EBBAB5}" emma:medium="tactile" emma:mode="ink">
          <msink:context xmlns:msink="http://schemas.microsoft.com/ink/2010/main" type="inkDrawing" rotatedBoundingBox="10305,4064 14317,4054 14318,4079 10306,4088" shapeName="Other"/>
        </emma:interpretation>
      </emma:emma>
    </inkml:annotationXML>
    <inkml:trace contextRef="#ctx0" brushRef="#br0">40 25 264 0,'-9'0'249'0,"9"0"-15"0,-6-1-14 16,6 1-14-16,0 0-19 0,-11-2-27 0,11 2-9 15,0 0-12-15,0 0-4 0,-7 0-4 0,7 0-6 0,0 0-3 16,0 0-2-16,0 0-1 0,0 0 0 16,0 0-8-16,-8-1 1 0,8 1-3 0,0 0 1 15,0 0-6-15,0 0-1 0,0 0-3 0,0 0-8 0,0 0-15 16,0 0 7-16,0 0-5 0,26-3-4 16,-12 2-11-16,-1 1-4 0,8-1-11 0,1 1-3 0,2 0-7 15,1 0 4-15,-2 0-6 0,3 1-2 0,4-1-6 16,-4 0-4-16,2 0-2 0,1 1-4 0,1-2 0 15,0 2 1-15,1-2-7 0,-1 1 2 0,2 0-4 16,-1 1 0-16,-1-1 3 0,1-1-9 0,-1 1 4 16,-4-1-2-16,0-1 4 0,1 2-5 0,-1 0 4 0,-4-1 0 15,1-1-10-15,-5 2 5 0,4 0-2 0,-2 0-4 16,-5-1 5-16,6 1-3 0,-3 0 8 0,-2 0-9 16,0 0-3-16,-3 0 5 0,9 0 0 0,1 1-6 15,0-1 3-15,1 0-1 0,0-1 6 0,-1 1-4 16,2 0-1-16,0-1 2 0,1 0 1 0,-3-1-2 15,3 2 0-15,0-1 4 0,1 2-4 0,-3-2 0 16,0 1-7-16,0-1 12 0,0 1-5 0,-1 1-4 0,-6-2 6 16,6 1-4-16,0 0-3 0,-4-2 3 15,-2 4 2-15,-2-2-2 0,-1 0 4 0,8 1 0 0,0-1 2 16,1 0-5-16,0 0 6 0,-3 1-6 0,-2-1 3 16,3 0-2-16,-1 0 0 0,-3 2 2 0,-2-4-5 15,7 4 3-15,1-2 1 0,-1 1-3 0,-4-1 2 16,4 0-3-16,-2 2 3 0,3-2-7 0,-4 2 0 0,-2-1 2 15,6 1-2-15,-1-1 1 0,-4 2-3 16,4-2 2-16,1 0-1 0,-5 1 4 0,3-1-2 0,1-2-4 16,0 2-1-16,-3-1 10 0,2 0-9 0,1-1 1 15,-4 1 0-15,5 0-4 0,0-2-6 0,-5 2 9 16,4-1-3-16,1 1 12 0,-2-1-7 0,1-1-3 16,-3 1 1-16,-3 1 1 0,6-1-5 0,-2 1 5 15,-3-2 1-15,5 2 2 0,2 0 0 0,-3-1-4 16,-3 1 3-16,-1-2-1 0,-2 2 0 0,7-1-2 15,-6 2 8-15,1-2 2 0,-3 1-5 0,1 0 8 16,7 0-12-16,1 0 8 0,-4 0-1 0,2 0 1 16,-3 0 4-16,0 0-5 0,4-1-7 0,-6 1 4 15,8-1-5-15,-3 1 0 0,5 0-1 0,-5 0 0 0,1 0 0 16,-4 0-2-16,5 0 6 0,-1 0-1 0,-4 0-2 16,-1 0 3-16,-4 0-2 0,2 1-6 0,0-1 8 15,8 2-1-15,-3-3-2 0,1 1 2 0,2 1 4 16,0-1-5-16,1 2-1 0,-3-2-6 0,-2 0 3 15,4 0-6-15,0 0-1 0,-1 0 5 0,2-2-4 16,-2 2 7-16,3 0-2 0,-1-1 2 0,-2 1-9 16,3 0 10-16,-2 0-5 0,3-1 4 0,1 0 1 15,-1-1-2-15,-4 2 3 0,3-1 5 0,0-2-3 16,0 3 2-16,0 0-4 0,1-2-4 0,-2 2-3 0,3-1-2 16,-2 2-2-16,0-1 2 0,0 2-2 0,-2-2 6 15,3 0 0-15,-4 2 0 0,-3-1 7 0,2 0 0 16,-1-1-1-16,-5 2 2 0,-2-2-1 0,-1 0 3 15,0 0 4-15,0-2 4 0,-2 4 6 0,-1-4-1 16,-9 2 3-16,15 0 1 0,-15 0 10 0,12 0-1 16,-12 0-4-16,10 0-2 0,-10 0 1 0,9 0-2 15,-9 0-3-15,0 0 2 0,9 0-7 0,-9 0 1 16,0 0-1-16,0 0-16 0,0 0-25 0,0 0-30 0,9-1-39 16,-9 1-55-16,0 0-82 0,0 0-179 0,0 0-502 15,0 0 140-15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1:54.09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17001E6-097B-4058-B3F1-2E5EC50BB1C0}" emma:medium="tactile" emma:mode="ink">
          <msink:context xmlns:msink="http://schemas.microsoft.com/ink/2010/main" type="inkDrawing" rotatedBoundingBox="3673,5157 3689,5126 3697,5130 3682,5161" shapeName="Other"/>
        </emma:interpretation>
      </emma:emma>
    </inkml:annotationXML>
    <inkml:trace contextRef="#ctx0" brushRef="#br0">-3793-1729 776 0,'0'0'591'0,"6"2"-83"0,-6-2-60 16,0 0-50-16,3 1-37 0,-3-1-38 0,0 0-45 0,0 0-47 16,1 2-72-16,-1-2-91 0,0 0-106 0,0 0-125 15,0 0-128-15,0 0-207 0,0 0-598 0,-4 12 164 16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12:03:14.4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250A95A-1733-4193-975A-17C83466451D}" emma:medium="tactile" emma:mode="ink">
          <msink:context xmlns:msink="http://schemas.microsoft.com/ink/2010/main" type="writingRegion" rotatedBoundingBox="10225,2578 15788,2364 15983,7444 10420,7658"/>
        </emma:interpretation>
      </emma:emma>
    </inkml:annotationXML>
    <inkml:traceGroup>
      <inkml:annotationXML>
        <emma:emma xmlns:emma="http://www.w3.org/2003/04/emma" version="1.0">
          <emma:interpretation id="{56746254-C6D6-4DF2-A8FC-17F7DAAA6243}" emma:medium="tactile" emma:mode="ink">
            <msink:context xmlns:msink="http://schemas.microsoft.com/ink/2010/main" type="paragraph" rotatedBoundingBox="10224,2585 14653,2388 14688,3171 10258,33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04A385-D53C-4528-82B4-113EEB646B62}" emma:medium="tactile" emma:mode="ink">
              <msink:context xmlns:msink="http://schemas.microsoft.com/ink/2010/main" type="line" rotatedBoundingBox="10224,2585 14653,2388 14688,3171 10258,3368"/>
            </emma:interpretation>
          </emma:emma>
        </inkml:annotationXML>
        <inkml:traceGroup>
          <inkml:annotationXML>
            <emma:emma xmlns:emma="http://www.w3.org/2003/04/emma" version="1.0">
              <emma:interpretation id="{1032B6A4-5C9D-413B-A5C5-09FD9E1DF872}" emma:medium="tactile" emma:mode="ink">
                <msink:context xmlns:msink="http://schemas.microsoft.com/ink/2010/main" type="inkWord" rotatedBoundingBox="10224,2585 11278,2538 11301,3055 10247,3102"/>
              </emma:interpretation>
              <emma:one-of disjunction-type="recognition" id="oneOf0">
                <emma:interpretation id="interp0" emma:lang="en-US" emma:confidence="0.5">
                  <emma:literal>fore</emma:literal>
                </emma:interpretation>
                <emma:interpretation id="interp1" emma:lang="en-US" emma:confidence="0">
                  <emma:literal>for</emma:literal>
                </emma:interpretation>
                <emma:interpretation id="interp2" emma:lang="en-US" emma:confidence="0">
                  <emma:literal>fora</emma:literal>
                </emma:interpretation>
                <emma:interpretation id="interp3" emma:lang="en-US" emma:confidence="0">
                  <emma:literal>force</emma:literal>
                </emma:interpretation>
                <emma:interpretation id="interp4" emma:lang="en-US" emma:confidence="0">
                  <emma:literal>fort</emma:literal>
                </emma:interpretation>
              </emma:one-of>
            </emma:emma>
          </inkml:annotationXML>
          <inkml:trace contextRef="#ctx0" brushRef="#br0">-133 329 3229 0,'-5'-3'467'16,"5"3"-145"-16,0 0-85 0,0 0-48 0,-4-3-22 0,4 3-10 15,0 0 0-15,0 0-6 0,0 0-10 0,9-7-2 16,-3 5-11-16,4-1-2 0,1-1-12 0,6-2-2 15,1 2-5-15,0-1-12 0,1 1-9 0,-6 1-7 16,-1 2-8-16,-1-2-4 0,-3 1-13 0,2 0-42 0,-2 1-45 16,-3 0-53-16,-5 1-68 0,9-2-70 0,-9 2-70 15,0 0-76-15,9-3-354 0,-9 3-871 0,0 0 235 16</inkml:trace>
          <inkml:trace contextRef="#ctx0" brushRef="#br0" timeOffset="1279.6965">-84 315 594 0,'0'0'423'16,"0"0"-24"-16,0 0-28 0,0 0-9 0,0 0-11 0,0 0-7 0,22-4-8 15,-10 1-16-15,1 1-11 0,6-3-14 0,1 1-14 16,2-1-10-16,0 3-24 0,-1-3-23 0,-3 3-14 15,1-2-26-15,-4 1-20 0,-2 2-12 0,-2-1-15 16,-3 0-18-16,2 1-8 0,-3-1-14 0,-1 1-31 0,-6 1-41 16,9-1-37-16,-5-1-46 0,-4 2-45 0,0 0-54 31,0 0-67-31,0 0-64 0,0 0-67 0,0 0-64 16,0 0-239-16,0 0-790 0,0 0 215 0</inkml:trace>
          <inkml:trace contextRef="#ctx0" brushRef="#br0" timeOffset="-200.5361">143 30 570 0,'0'0'409'0,"0"0"-45"0,0 0-29 0,0 0-36 0,0 0-23 0,0 0-38 0,0 0-20 15,0 0-26-15,0 0-8 0,0 0-9 16,0 0-9-16,0 0-19 0,0 0-14 0,0 0-11 0,0 0-15 16,0 0-12-16,0 0-10 0,0 0-13 0,0 0-6 15,-8-11-5-15,4 7-9 0,-1 3-6 0,5 1-6 16,-9-5-2-16,4 5-3 0,5 0-5 0,-9-5-3 16,4 4-3-16,1 0-2 0,4 1-5 0,0 0-2 0,-10-3-7 31,10 3 4-31,0 0-4 0,0 0 6 0,0 0-4 15,-11 4 5-15,8 1 12 0,-1 2 12 16,1 2 9-16,1 3 7 0,-2 6 0 0,1 1 6 0,2 1-4 16,0-1 2-16,-2 4 0 0,2-1-4 0,-1 2-6 0,0-3-2 0,1 3-5 0,2-2-3 15,-2 1-2-15,-1-2-6 0,0 1 2 0,1-2-5 16,0-1-6-16,0 0-1 0,-1-1-12 0,1-5-23 16,0-1-26-16,0-4-32 0,-2 1-29 0,0-2-33 15,1 0-33-15,-2-3-37 0,0 1-48 0,-1-2-57 16,5-3-283-16,-10 0-709 0,10 0 192 0</inkml:trace>
          <inkml:trace contextRef="#ctx0" brushRef="#br0" timeOffset="35645.4289">340 354 361 0,'0'0'293'15,"2"2"-42"-15,-2-2-29 0,0 0-19 0,0 0-20 16,0 0-15-16,5 1-15 0,-5-1-10 0,0 0-10 15,0 0-4-15,0 0-9 0,0 0-5 0,0 0-3 0,0 0-5 16,0 0 1-16,0 0 6 0,0 0-4 0,0 0-4 16,0 0-2-16,7 1-1 0,-7-1 2 15,0 0-7-15,0 0 3 0,0 0-7 0,0 0-4 16,0 0-7-16,0 0-3 0,0 0-10 0,0 0-1 16,0 0-2-16,0 0-3 0,0 0-2 0,0 0-4 0,0 0-5 15,0 0-10-15,0 0-2 0,0 0-4 0,0 0-3 16,0 0-3-16,0 0-6 0,0 0-2 0,0 0-2 0,0 0 1 15,0 0-5-15,0 0-1 0,-18-2-2 0,18 2-1 16,-5-2-1-16,5 2-4 0,0 0 2 0,-9 2-5 0,9-2 6 16,0 0-7-16,-8 0 2 0,8 0-2 0,-6 0-2 15,6 0-1-15,-7 1 0 0,3 1-2 0,0-1 0 16,-1 1-1-16,2-1 3 0,-1 1 1 0,1-1-2 16,-1 1 1-16,1 2 5 0,-1-2-6 0,1 1 3 0,0 1-2 15,0-1-2-15,1 0 2 0,-1 1-1 0,2-1-1 16,-1 0 1-16,1 2-1 0,-2-2 1 0,3 1 1 15,-2-1-4-15,0 0 3 0,0 1 2 0,1-1 0 16,-1 0-1-16,1 1 2 0,0-1-1 0,1-3 0 0,-2 5-2 16,2-3 0-16,0-2-1 0,0 6 3 0,0-4-3 15,0-2-1-15,0 5 0 0,0-5 2 0,2 4 0 16,-2-1 0-16,1 0 2 0,2-1-2 0,-2 2 3 16,1-3-4-16,0 2 2 0,0-1-5 0,1 0 4 0,0 2-2 15,-1-3 3-15,1 1-1 0,1 2 1 0,-2-3 2 16,-2-1-2-16,5 3 1 0,-1-1-3 0,0-1 2 15,-1 1-1-15,1-1 0 0,0 1-3 0,-4-2 2 0,6 3 0 16,-3-3 6-16,-3 0-5 0,6 2 3 16,-6-2-2-16,5 0-2 0,-5 0-1 0,7 2 2 0,-2-2 1 15,-5 0 0-15,7 0 0 0,-7 0 3 0,10-2 1 16,-5 1-5-16,0 0 4 0,-5 1 0 0,8-3-1 16,-2 1 2-16,-3-1 0 0,2 2-1 0,-1-1-4 31,1 0 1-31,-1 0 2 0,0-1-3 0,1 1 5 15,-1 1-3-15,-1-3 1 0,1 3-2 0,0-1 0 0,0 0-1 16,-2-1 1-16,2 2-2 0,-1-1 2 16,-3 2 0-16,5-4 1 0,-3 1-4 0,1 2 6 0,-2-1 1 15,-1 2 3-15,4-6 5 0,-2 4 3 0,0 0 2 16,-1 0-1-16,2-2 1 0,-2 2 1 0,-1 2 2 0,1-6 0 16,1 4 4-16,-2 2-3 0,1-5-4 0,0 1 2 15,-1-1-2-15,1 2-2 0,-1 0 2 0,0 3-8 0,2-6 5 16,-4 2-3-16,2 0 0 0,0 1 2 0,0 3 7 15,0-6 8-15,2 4 4 0,-2 2 6 0,-2-4 3 0,2 4 1 16,0-6 0-16,-1 3 1 0,1 3-5 0,-1-6-4 16,0 3-3-16,-1 0-4 0,1 0-4 0,-1 0-7 15,-1 0-15-15,-2 1-21 0,1-1-28 0,-6-2-37 16,-1 2-48-16,-1 0-59 0,-8 2-63 0,1-2-81 0,-3 0-309 0,2 4-774 16,-2-2 210-16</inkml:trace>
          <inkml:trace contextRef="#ctx0" brushRef="#br0" timeOffset="578.2325">267 294 321 0,'0'0'285'15,"-5"0"-28"-15,5 0-16 0,0 0-18 0,-5 0-12 0,5 0-18 16,0 0-10-16,0 0-17 0,0 0-3 0,0 0 3 16,-6 3-5-16,6-3 12 0,0 0-1 0,-1 4 4 15,1-4 1-15,0 0-8 0,1 4 1 0,-1-4-5 16,3 6-5-16,2-2-4 0,2 2-4 0,1-1-6 16,3 0-6-16,-1 0-5 0,9 3-9 0,-4-2-9 15,0 0-10-15,4 0-10 0,-1-2-8 0,-7-2-10 16,-1 2-6-16,-1-2-8 0,-1 0-5 0,-2-1-5 0,-1 0-6 15,-2 0-1-15,-3-1-4 0,7 3-4 0,-7-3-2 16,6 0-2-16,-6 0-7 0,0 0-25 0,0 0-24 16,0 0-17-16,0 0-18 0,2-7-9 15,-2 7-9-15,0 0-18 16,-8-9-5-16,0 5-12 0,0-2-6 0,-2 0 0 0,-2 2-9 16,-5-1 1-16,-1 0-4 0,4 1-7 0,1 3-9 15,-5-1-8-15,3-1-11 0,3 2-8 0,2 1-17 16,-1-1-10-16,4 2-30 0,-1-1-25 0,2 1-164 15,0-1-496-15,6 0 137 0</inkml:trace>
          <inkml:trace contextRef="#ctx0" brushRef="#br0" timeOffset="2096.4552">575 296 264 0,'-4'-4'437'15,"4"4"-52"-15,0 0-29 0,0 0-20 0,0 0-24 0,-5-1-21 16,5 1-10-16,0 0-16 0,-2-3-16 0,2 3-11 16,0 0-14-16,0 0-16 0,0 0-17 0,0 0-15 15,0 0-16-15,0 0-17 0,0 0-16 0,0 0-13 16,0 0-10-16,-7 8-12 0,7-3-8 0,0 5-10 0,-1-1-9 16,1 2-4-16,0-2-3 0,1 2-9 0,4 6-8 15,-2-4-1-15,-2-3-6 0,2 0-7 0,1-2-3 16,-2-2-2-16,1 1-1 0,-1-2-4 0,1-1-1 0,-2 0 1 15,0-1 0-15,0 0 3 0,-1-3 0 0,3 5-1 16,-3-5 6-16,2 3 1 0,-2-3 2 0,3 4 7 16,-3-4-6-16,0 0-4 0,0 0-3 15,0 0-10-15,0 0-4 0,0 0-4 0,5-13-6 0,-4 4-8 0,-1 1-8 16,0 0-8-16,2-3 2 0,-1 2-2 0,0 0 5 31,2 0-2-31,0-2 2 0,1 2-2 0,1 0 4 0,0 0 1 16,1 1-1-16,0 1 1 0,1-2-6 0,0 2-10 15,1 0-14-15,-2 1-19 0,0 2-33 0,3 1-28 16,-3 2-27-16,1 1-30 0,-7 0-40 0,14 1-48 0,-5 1-68 0,0-1-213 16,-2-1-665-16,-2 3 181 0</inkml:trace>
          <inkml:trace contextRef="#ctx0" brushRef="#br0" timeOffset="2526.7549">806 368 424 0,'0'0'468'15,"0"0"-39"-15,0 0-31 0,0 0-29 0,0 0-27 0,7 4-29 16,-7-4-23-16,0 0-22 0,15-6-14 0,-10 6-25 15,1-2-17-15,-1 1-23 0,2-2-16 0,-1 0-16 16,-1 2-18-16,0-1-11 0,-1-1-12 0,-4 3-9 16,8-2-8-16,-4-1-41 0,-3-1-34 0,-1 4-40 15,1-8-28-15,-1 8-27 0,-4-8-26 0,-1 3-6 0,-2-1-11 16,-1 0-6-16,-4 2 8 0,1 0 14 0,-5-3 4 16,2 3 12-16,4 1 10 0,-1 1 17 0,3 1 7 15,1 1 16-15,7 0 12 0,-12-1 11 0,12 1 13 0,-8 2 6 16,8-2 13-16,-5 2 17 0,5-2 14 0,-4 4 10 15,4-4 9-15,-3 6 7 0,4-2 3 0,-1 2 6 32,3 3-2-32,1 0 6 0,1 2-2 0,1-1 2 0,3 4-7 15,2 1-1-15,-1-2-8 0,1 1 1 0,0-4-11 16,2 1-7-16,-3-2-20 0,0-1-28 0,-1-2-46 0,0 0-42 16,2 0-73-16,-4-5-73 0,3 2-74 0,-1-3-339 15,1-4-762-15,1-1 208 0</inkml:trace>
        </inkml:traceGroup>
        <inkml:traceGroup>
          <inkml:annotationXML>
            <emma:emma xmlns:emma="http://www.w3.org/2003/04/emma" version="1.0">
              <emma:interpretation id="{17654738-812D-4AF1-BD78-A1D886AAB170}" emma:medium="tactile" emma:mode="ink">
                <msink:context xmlns:msink="http://schemas.microsoft.com/ink/2010/main" type="inkWord" rotatedBoundingBox="11457,2657 12409,2615 12424,2974 11473,3016"/>
              </emma:interpretation>
              <emma:one-of disjunction-type="recognition" id="oneOf1">
                <emma:interpretation id="interp5" emma:lang="en-US" emma:confidence="0.5">
                  <emma:literal>cask</emma:literal>
                </emma:interpretation>
                <emma:interpretation id="interp6" emma:lang="en-US" emma:confidence="0">
                  <emma:literal>cast</emma:literal>
                </emma:interpretation>
                <emma:interpretation id="interp7" emma:lang="en-US" emma:confidence="0">
                  <emma:literal>Cask</emma:literal>
                </emma:interpretation>
                <emma:interpretation id="interp8" emma:lang="en-US" emma:confidence="0">
                  <emma:literal>casks</emma:literal>
                </emma:interpretation>
                <emma:interpretation id="interp9" emma:lang="en-US" emma:confidence="0">
                  <emma:literal>Cast</emma:literal>
                </emma:interpretation>
              </emma:one-of>
            </emma:emma>
          </inkml:annotationXML>
          <inkml:trace contextRef="#ctx0" brushRef="#br0" timeOffset="2927.4168">1257 245 213 0,'0'0'350'0,"4"-3"-63"0,-4 3-48 0,0 0-28 0,0 0-29 0,0 0-17 15,0 0-24-15,0 0-8 0,-24 5-2 0,13-2-2 31,0 0 6-31,-2 1 4 0,-3 2 13 0,2 0-1 16,-2 3 6-16,3-3 0 0,2 0 0 0,4-1-2 16,-2 1-6-16,3-2-6 0,-2 2-5 0,4-1 6 0,2 1-5 15,-2 0 2-15,1 0 2 0,3-1-4 0,0 0-5 16,2 1-5-16,1 1-10 0,1 1-6 0,1-1-9 16,2-2-7-16,0 2-19 0,1-3-17 0,2 1-33 15,0-1-39-15,1-1-64 0,7 0-54 0,-2-1-64 16,-5-2-68-16,2 0-82 0,-3-1-258 0,-1 0-720 0,1-2 196 0</inkml:trace>
          <inkml:trace contextRef="#ctx0" brushRef="#br0" timeOffset="3460.143">1425 284 226 0,'-7'-1'316'16,"7"1"-29"-16,0 0-28 0,0 0-7 0,0 0-12 0,0 0-21 15,0 0-21-15,-6-2-19 0,6 2-10 0,0 0-27 16,0 0-8-16,0 0-11 0,0 0-15 0,0 0-10 15,-7 3-7-15,7-3-4 0,-6 3 1 0,2 0-6 0,-1-1 0 16,1 2-2-16,-1-1 2 0,-2 4 4 0,2 0-7 16,0-1-7-16,0-1 2 0,2 0 0 0,-1 1 2 15,2-1-4-15,0-1 1 0,1 2-6 0,1-2 2 16,0 1-4-16,1-1-2 0,1-1-7 0,0 3-9 0,1-3-1 16,1-1-12-16,-1 2-3 0,2-3-12 0,-1 1-6 15,-4-2-12-15,10 1-9 0,-5-1-3 0,-5 0-20 16,12-1 1-16,-12 1-11 0,7-3 8 0,-5 0-5 15,2 0 3-15,-2-2-2 0,1 1 0 0,-1 0 6 0,0-2 1 16,-1 1 12-16,-1 0 9 0,0 5 16 0,1-8 11 16,-1 4 17-16,0 4 6 0,0-6 10 0,0 6-2 15,0-4-3-15,0 4-1 0,0-4-7 0,0 4-3 16,0 0-2-16,0 0-4 0,0 0-2 0,0 0 6 16,0 0 5-16,0 0 2 0,0 0 0 0,8 11-4 0,-6-6 0 15,2 0-4-15,1 3-1 0,0 0-3 0,1 1 1 16,1-1-18-16,-1 0-22 0,2-2-31 0,0 1-41 15,0-1-37-15,-1-4-48 0,-1 0-60 0,3 0-65 0,-9-2-274 0,19-4-680 32,-9 3 185-32</inkml:trace>
          <inkml:trace contextRef="#ctx0" brushRef="#br0" timeOffset="3734.2389">1650 202 421 0,'-14'2'278'0,"2"-1"-27"16,2 1-26-16,1-1-23 0,-1 2-27 0,2 0-13 15,1 0-19-15,2 0-4 0,0-1-1 0,2 0 2 16,3-2 5-16,-9 4 13 0,6 0 8 0,3-4 13 16,-1 4 11-16,1-4 20 0,2 6 1 0,3-3 2 15,-1 0-4-15,4 3-2 0,-1 1-11 0,2-1-10 0,-1 0-8 16,0 0-12-16,2 0-1 0,-2 0-18 0,-1 0-20 15,1 0-8-15,-3-1-7 0,0 0-11 0,0 3-7 16,-1 0-18-16,-3 2-32 0,-4 1-53 0,0-1-79 16,-1 2-89-16,-6 1-91 0,1-2-97 0,0-2-320 0,0-1-823 15,0-3 224-15</inkml:trace>
          <inkml:trace contextRef="#ctx0" brushRef="#br0" timeOffset="3990.8111">1874 58 780 0,'0'-3'599'16,"0"3"-99"-16,0-6-64 0,0 6-46 0,0 0-40 0,-1-3-46 15,1 3-38-15,0 0-37 0,0 0-21 0,0 0-23 16,0 0-22-16,-12 10-18 0,10-7-11 0,-4 14-17 0,1-3-12 16,1-3-12-16,1 6-11 0,-1 0-5 0,0 0-1 15,2 1 0-15,-1-5 2 16,2 4-4-16,1-3-8 0,1 2-2 0,0-2-8 15,2-3 1-15,-2 0-5 0,0-1-7 0,1-1-13 0,3 2-25 0,-3-3-37 16,1-1-62-16,0-2-67 0,-2 0-74 0,-1-5-72 16,1 7-92-16,-1-7-240 0,0 0-766 0,0 0 207 0</inkml:trace>
          <inkml:trace contextRef="#ctx0" brushRef="#br0" timeOffset="4147.876">1812 291 4411 0,'0'0'648'0,"3"-3"-306"0,-3 3-142 0,0 0-63 0,8-5-18 0,-8 5 1 16,9-6-4-16,-2 1-13 0,2 0-23 0,-1-2-11 16,4 0-8-16,4-1-17 0,-3 3-41 0,-2-1-45 15,-3 1-57-15,-2 3-68 0,0-1-78 0,-1-1-120 16,-5 4-401-16,2-6-918 0,-2 6 246 0</inkml:trace>
          <inkml:trace contextRef="#ctx0" brushRef="#br0" timeOffset="5215.9241">1841 238 429 0,'3'-3'228'15,"-3"3"-34"-15,0 0-30 0,0 0-23 0,0 0-14 16,0 0-18-16,0 0-10 0,0 0-12 0,4 0-6 0,-4 0 3 15,0 0 4-15,0 0 12 0,0 0 10 0,0 0 10 16,0 0 5-16,0 0 4 0,0 0 5 0,0 0 1 31,3 6-2-31,0-2 5 0,-2-1-2 0,-1 2-5 16,1 0 2-16,2 4-4 0,-1 1 1 0,1-2-8 0,0 3 1 16,2-2 2-16,0 1 3 0,-2-1 2 0,2-1-3 15,0 1-7-15,1-1-6 0,1-1-7 0,-1 0-6 16,3-2-7-16,-1 1-9 0,1-3-16 0,-1 1-18 15,1-4-35-15,-1 1-39 0,3-2-52 0,0-2-52 16,-1-1-60-16,0-2-77 0,0 0-86 0,5-6-212 0,-7 2-674 0,-1 1 183 16</inkml:trace>
        </inkml:traceGroup>
        <inkml:traceGroup>
          <inkml:annotationXML>
            <emma:emma xmlns:emma="http://www.w3.org/2003/04/emma" version="1.0">
              <emma:interpretation id="{C17EAAF8-5391-4C4A-B448-3730AE8F4DAC}" emma:medium="tactile" emma:mode="ink">
                <msink:context xmlns:msink="http://schemas.microsoft.com/ink/2010/main" type="inkWord" rotatedBoundingBox="12773,2483 14654,2399 14688,3171 12807,3254"/>
              </emma:interpretation>
              <emma:one-of disjunction-type="recognition" id="oneOf2">
                <emma:interpretation id="interp10" emma:lang="en-US" emma:confidence="0.5">
                  <emma:literal>pollution</emma:literal>
                </emma:interpretation>
                <emma:interpretation id="interp11" emma:lang="en-US" emma:confidence="0">
                  <emma:literal>pollutions</emma:literal>
                </emma:interpretation>
                <emma:interpretation id="interp12" emma:lang="en-US" emma:confidence="0">
                  <emma:literal>potation</emma:literal>
                </emma:interpretation>
                <emma:interpretation id="interp13" emma:lang="en-US" emma:confidence="0">
                  <emma:literal>Pollution</emma:literal>
                </emma:interpretation>
                <emma:interpretation id="interp14" emma:lang="en-US" emma:confidence="0">
                  <emma:literal>potations</emma:literal>
                </emma:interpretation>
              </emma:one-of>
            </emma:emma>
          </inkml:annotationXML>
          <inkml:trace contextRef="#ctx0" brushRef="#br0" timeOffset="5891.1525">2410 227 505 0,'0'0'501'16,"-3"-5"-56"-16,3 5-29 0,0-5-27 0,0 5-39 0,0 0-32 15,5-7-35-15,-1 4-25 0,1 0-24 0,0 0-14 16,2 2-17-16,1-2-18 0,2 2-14 0,-1 0-17 15,-1 1-8-15,-8 0-1 0,12 0-11 0,-7 2-8 16,-1 1-7-16,-1 1-3 0,2 5-12 0,-2 1-9 0,-4 0-24 16,-2 8-28-16,-2 0-40 0,-2-2-52 0,-2 2-46 15,2 0-49-15,-1-1-38 0,-2-3-38 0,1-3-42 0,2-2-40 16,2-4-51-16,-3-1-213 0,3-3-678 0,5-1 183 16</inkml:trace>
          <inkml:trace contextRef="#ctx0" brushRef="#br0" timeOffset="5662.5332">2439 27 214 0,'0'0'537'0,"-3"-4"-80"0,3 4-32 0,0 0-30 0,-5-2-41 15,5 2-45-15,0 0-34 0,0 0-24 16,0 0-16-16,0 0-12 0,-5 8-6 0,4 3-10 0,-2 7-8 15,2 4-17-15,-1 2-9 0,2 13-10 0,-3-2-21 0,3 3-10 16,3 0-13-16,-1 1-11 0,-1-1-11 0,4 1-3 0,1 0-11 16,0-1-12-16,0-2 1 0,0 0-12 0,1-9-10 15,-2-4-21-15,0-2-25 0,2-2-31 0,-2 0-43 16,-1-6-42-16,-2 0-52 0,2-4-51 0,-3-3-49 16,0 1-60-16,1-5-323 0,-2-2-777 0,0 0 210 0</inkml:trace>
          <inkml:trace contextRef="#ctx0" brushRef="#br0" timeOffset="6381.8745">2675 166 463 0,'-5'1'278'0,"5"-1"-33"0,0 0-14 0,-5 4-17 0,5-4-7 0,0 0-8 16,-2 5-8-16,2-5-11 0,0 0-3 0,0 6 3 16,0-6-6-16,3 8-1 0,1-3-4 0,0-2-3 15,3 3 4-15,4 1-1 0,4 2-1 0,-1-2-16 16,3 0-13-16,0 0-8 0,1-1-13 0,-6-1-13 0,0-2-8 16,-2-1-10-16,-3 1-11 0,0 0-7 0,-3-3-6 15,-4 0-2-15,10 1-7 0,-10-1 3 0,7 2-6 16,-7-2-13-16,0 0-19 0,0 0-22 0,0 0-22 15,0 0-23-15,0 0-26 0,0 0-19 0,-19-12-19 16,8 6-10-16,0 0-9 0,-6-2-9 0,3 2-3 16,2 2-5-1,-5-3-14-15,5 1-3 0,1 3-11 0,2 2-3 16,2-2 1-16,-1 3-19 0,8 0-16 0,-10-2-159 16,10 2-446-16,0 0 124 0</inkml:trace>
          <inkml:trace contextRef="#ctx0" brushRef="#br0" timeOffset="7108.3224">2943 313 385 0,'0'6'446'0,"0"-6"-52"0,0 0-24 0,0 0-41 0,0 0-31 16,0 0-28-16,0 0-29 0,0 0-20 0,0 0-11 16,0 0-14-16,0 0-17 0,0 0-11 0,0 0-12 0,0 0-14 0,9-18-13 15,-7 9-14-15,1 1-7 0,-2-4-13 16,0-5-8-16,1-3-6 0,-2-1-14 0,0-1-5 15,-3-3-10 1,2-11-2-16,-2 0-5 0,0 2-1 0,1 6 2 0,1 6 4 16,-1-1 0-16,-1 1 7 0,1 6-1 0,-3-2 3 15,2 5 1-15,0 3-4 0,2 4-1 16,0 0-7-16,0 1-4 0,-1 3-6 0,2 2-7 0,-1-6-5 16,1 6-2-16,0 0-3 0,0 0-5 0,0 0 0 15,-6 20-3-15,2-2-2 0,3 1 0 0,0 1 0 0,1 3 0 16,1-1-3-16,-1 2 2 0,4 10-2 0,-1-8-3 15,2-5-1-15,2 1 2 0,-1-1-6 0,2-2-5 16,0 0-9-16,2-3-17 0,-1 1-13 0,0-3-11 0,4-1-19 16,-4-5-16-16,1-1-13 0,0-3-17 0,0 1-11 15,1-3-12-15,-1-2-18 0,0-1-12 0,-1-4-4 16,2-1-9-16,-4-3-1 0,4-4-1 0,-2-2 13 16,-3-3 10-16,-1 2 16 0,0-5 17 0,-2 1 23 15,-2-1 31-15,-1 0 24 0,-2-1 31 0,2 3 29 16,-2 0 21-16,0-3 22 0,-1 5 20 0,1 3 16 15,1 3 31-15,-1 4 7 0,0 1 17 0,2-1 5 0,-1 2-1 16,-2 1-4-16,3 1-8 0,0 3-12 0,-1-6-14 16,1 6-9-16,-2-2-11 0,2 2 0 0,0 0-3 15,0 0-1-15,0 0 0 0,0 0-1 0,0 0 5 16,-1 18 1-16,1-6-5 0,1 6-3 0,1 1-3 16,-1 3-6-16,2-2-6 0,-2 1-7 0,1 3-3 0,1-3-5 15,2 1-4-15,0-1-3 0,1-1-1 0,0 1-3 16,2-1-10-16,1 0-18 0,0-6-24 0,-3-3-34 15,0 0-34-15,-1-3-48 0,2 0-40 0,1-2-39 16,1-2-40-16,1 0-31 0,0-3-29 0,1-1-23 0,-1-2-231 16,0-3-677-16,-1-1 185 0</inkml:trace>
          <inkml:trace contextRef="#ctx0" brushRef="#br0" timeOffset="7479.2665">3338 176 325 0,'0'-6'207'0,"-2"0"15"0,1 2 5 0,-1-1 0 0,2 5-4 15,-4-6 8-15,3 4-2 0,1 2-3 0,0 0-13 16,-6-4-19-16,6 4-21 0,0 0-25 0,0 0-4 15,0 0-19-15,0 0 0 0,0 0 4 0,0 0 7 16,-6 10 4-16,6-5-10 0,0 1 3 0,1 3-10 0,-1 1-2 16,2 1-11-16,0-3-6 0,1 3-2 0,-1-1-14 15,2 0-11-15,-1-1-5 0,2-1-1 0,0-1-10 16,0 2-12-16,-2-4-16 0,2 0-21 0,0-1-23 16,0 0-21-16,-5-4-14 0,10 1-22 0,-4 1-18 0,-6-2-8 15,0 0-8-15,16-3-1 0,-13 0 0 0,5-3 10 16,-3 1 4-16,-1-1 14 0,-1-1 2 0,0 0 11 15,1-1 11-15,0 0 18 0,-2 1 15 0,-2 2 26 16,1 0 13-16,-1 5 14 0,2-7 6 0,-2 7 4 16,0-6-6-16,0 6-3 0,0 0-7 0,0-7 1 15,0 7-8-15,0 0 0 0,0 0-1 0,0 0-4 16,0 0 0-16,0 0 0 0,0 0-1 0,0 0 3 0,5 21 5 16,-3-12 1-1,0-1 10-15,3 2-3 0,-1-1 5 0,1 0 5 16,0 0-3-16,1 0 0 0,1 0-8 0,1-4-7 0,0 1-11 15,1-1-10-15,1-2-19 0,1 1-26 0,0-3-21 16,2-1-20-16,-2-1-37 0,-2-5-32 0,7-4-44 16,-6 4-49-16,-4-4-40 0,5-3-173 0,-8-1-550 15,4-4 151-15</inkml:trace>
          <inkml:trace contextRef="#ctx0" brushRef="#br0" timeOffset="7892.9809">3573 148 490 0,'0'0'547'0,"0"0"-74"0,0 0-33 0,0 0-18 0,9-5-25 16,-4 3-30-16,-5 2-40 0,17-2-38 0,-5 2-27 0,-2 0-21 15,2 1-8-15,-1 2-20 0,0 0-14 0,-1 3-13 16,1-1-19-16,-1 2-10 0,0 0-22 0,-1 6-9 0,1 2-10 16,-1 0-28-16,-4 0-31 0,-2-3-42 15,-1-1-55-15,-1-2-63 0,1 1-79 0,-2-1-74 0,0-2-81 16,-2-2-356-16,2-5-834 0,0 0 225 0</inkml:trace>
          <inkml:trace contextRef="#ctx0" brushRef="#br0" timeOffset="7678.4117">3612-50 384 0,'-1'-3'386'0,"1"3"-16"0,-3-6-1 16,3 6 6-16,-1-5-16 0,1 5-26 15,0 0-33-15,-3-3-34 0,3 3-32 0,0 0-25 0,0 0-14 16,0 0-15-16,0 0-4 0,0 0-7 0,-4 17-7 16,4-6-12-16,0 7-8 0,2 2-13 0,-1 1-5 15,0 1-15-15,-1 1-12 0,3 1-7 0,-2-1-7 0,4 13-7 16,-2-8-9-16,0-7-4 0,1 4-6 0,-2-5-11 16,3 1-26-16,-1-4-39 0,-2-1-52 0,2-3-66 15,-3-2-66-15,1-3-60 0,-1-2-70 0,-1-6-314 0,0 4-776 16,0-4 212-1</inkml:trace>
          <inkml:trace contextRef="#ctx0" brushRef="#br0" timeOffset="8016.0866">3795 12 260 0,'-9'-3'430'0,"0"-2"-93"0,3 3-55 0,2-1-48 0,4 3-68 0,-9-2-81 0,9 2-104 16,0 0-97-16,0 0-99 0,-11 3-255 0,11-3 73 16</inkml:trace>
          <inkml:trace contextRef="#ctx0" brushRef="#br0" timeOffset="8464.7371">3913 186 364 0,'0'0'370'16,"0"0"-53"-16,0 0-41 0,-9 0-29 0,9 0-24 15,0 0-28-15,0 0-14 0,0 0-11 0,0 0-21 16,0 0-10-16,0 0-15 0,0 0-12 0,-7 3-8 16,7-3-7-16,0 0-2 0,-4 5-3 0,4-5 5 15,-3 5 2-15,2-2 2 0,0 3 7 0,0 3-4 0,0-1 11 16,1-1-3-16,0 2-1 0,2 0 5 0,0-1 5 15,2 2 0-15,1-2-1 0,2 0 1 0,-1-1-1 16,3-1-5-16,1 1-1 0,0-2-4 0,0 0-1 16,0 0-3-16,1-2-4 0,-2 0-10 0,1-2-4 15,-2-2-8-15,-8 1-7 16,14 0-11-16,-7-1-3 0,-4-2-4 0,2 1-24 16,-1-4-25-16,-1 2-29 0,-2-1-17 0,-1-5-22 0,-3 1-15 15,0 1-25-15,-4-1-26 0,0 1-31 0,-2 0-24 16,-9-2-26-16,3 2-25 0,-7 1-31 0,3 4-36 15,0-1-32-15,0-2-202 0,2 3-642 0,2 0 176 16</inkml:trace>
          <inkml:trace contextRef="#ctx0" brushRef="#br0" timeOffset="8875.9125">4134 184 321 0,'0'0'401'0,"0"0"-76"0,-5 4-49 0,5-4-39 0,0 0-22 0,-4 6-16 31,4-6-15-31,-3 5-15 0,2 0-4 0,0-1-5 0,1 2-9 0,0 0-7 0,-1-1-2 16,1-1-10-16,0 2-10 0,0 3-1 0,0-1-9 0,0-2-2 15,1 0-4-15,0-1-1 0,-1-2 0 0,0-3 1 16,3 7-4-16,-3-7 1 0,2 6-3 0,-2-6-12 16,5 2-9-16,-5-2-7 0,0 0-12 0,0 0-15 15,18-7-15-15,-10 0-10 0,2 1-5 0,0-8-11 16,0 6 3-16,-1-1-4 0,-1 0 1 0,-2 4-1 16,-1-3 11-1,1 4 7-15,-2 1 10 0,0-2 9 0,0 3 6 16,-4 2-9-16,3-4-5 0,-3 4-2 0,0 0-2 15,6-1 2-15,-6 1 4 0,0 0-3 0,8 6-1 16,-1 3 0-16,-3 1-4 0,0-1-2 0,1 1-18 16,-1 1-34-16,-2-1-40 0,6 6-56 0,-5-5-49 0,1-2-57 0,-2-1-58 0,0-3-58 15,-1 0-213-15,-1-5-670 0,0 0 182 0</inkml:trace>
          <inkml:trace contextRef="#ctx0" brushRef="#br0" timeOffset="9710.3905">2708 207 277 0,'0'0'271'0,"0"0"-41"0,0 0-29 0,0 0-9 0,0 0-9 16,0 0-13-16,0 0-9 0,0 0-5 0,-21 3-14 0,21-3-6 15,-9 1-10-15,4 1-8 0,0-1-3 0,1 1-13 16,4-2-6-16,-10 4-2 0,6-1-7 0,0-1-5 16,-1 5 1-16,-2 0-1 0,3-2 2 0,-1-1-2 15,3 1-3-15,1-1 3 0,-1 2 4 0,2-1-2 16,-1-1 2-16,1 2 2 0,1 0 1 0,2-2 3 0,-2 2-2 16,3-3-1-16,3 4-6 0,1-3-3 0,-1 2-4 15,2-1-11-15,1-2-2 0,0 0-9 0,3-2-4 16,-2 1-5-16,2-1-11 0,-1-1-20 0,-1-1-14 15,8-1-9-15,-5 1-12 0,-4-1-4 0,-3 0 5 0,1 0-6 16,-2 2 7-16,-1-4 6 0,-5 4-8 0,8-2 6 0,-6-2-3 31,-2 4 0-31,5-4 4 0,-3 0 9 0,-2 4 2 16,3-5-12-16,-3 5 9 0,1-8 2 0,-1 5 1 16,0 3 5-16,-3-8-8 0,3 3 8 0,-2 1 1 0,0-1-3 0,0 0-2 0,-1 2 7 15,3 3 4-15,-6-7-11 0,1 3-1 0,1 1-12 0,0-2-16 16,0 1-27-16,1 1-32 0,-1 0-37 0,0 0-33 15,0 0-50 1,0-1-53-16,1 1-214 0,-1-2-572 0,4 5 158 16</inkml:trace>
        </inkml:traceGroup>
      </inkml:traceGroup>
    </inkml:traceGroup>
    <inkml:traceGroup>
      <inkml:annotationXML>
        <emma:emma xmlns:emma="http://www.w3.org/2003/04/emma" version="1.0">
          <emma:interpretation id="{862FC050-3F4A-4B06-BCC7-68925BE13805}" emma:medium="tactile" emma:mode="ink">
            <msink:context xmlns:msink="http://schemas.microsoft.com/ink/2010/main" type="paragraph" rotatedBoundingBox="10501,3281 15814,3070 15861,4254 10548,44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B52752-4BF1-4EB4-90DF-D65250448393}" emma:medium="tactile" emma:mode="ink">
              <msink:context xmlns:msink="http://schemas.microsoft.com/ink/2010/main" type="line" rotatedBoundingBox="10501,3281 15814,3070 15836,3619 10523,3830"/>
            </emma:interpretation>
          </emma:emma>
        </inkml:annotationXML>
        <inkml:traceGroup>
          <inkml:annotationXML>
            <emma:emma xmlns:emma="http://www.w3.org/2003/04/emma" version="1.0">
              <emma:interpretation id="{C7C1A591-EC17-44EF-9FEB-7D5EE6C1A83C}" emma:medium="tactile" emma:mode="ink">
                <msink:context xmlns:msink="http://schemas.microsoft.com/ink/2010/main" type="inkWord" rotatedBoundingBox="10501,3281 11609,3237 11630,3786 10523,3830"/>
              </emma:interpretation>
              <emma:one-of disjunction-type="recognition" id="oneOf3">
                <emma:interpretation id="interp15" emma:lang="en-US" emma:confidence="0.5">
                  <emma:literal>levels</emma:literal>
                </emma:interpretation>
                <emma:interpretation id="interp16" emma:lang="en-US" emma:confidence="0.5">
                  <emma:literal>live (s</emma:literal>
                </emma:interpretation>
                <emma:interpretation id="interp17" emma:lang="en-US" emma:confidence="0">
                  <emma:literal>love (s</emma:literal>
                </emma:interpretation>
                <emma:interpretation id="interp18" emma:lang="en-US" emma:confidence="0">
                  <emma:literal>level (s</emma:literal>
                </emma:interpretation>
                <emma:interpretation id="interp19" emma:lang="en-US" emma:confidence="0">
                  <emma:literal>leva (s</emma:literal>
                </emma:interpretation>
              </emma:one-of>
            </emma:emma>
          </inkml:annotationXML>
          <inkml:trace contextRef="#ctx0" brushRef="#br0" timeOffset="10898.366">160 707 690 0,'0'0'496'16,"0"0"-70"-16,0-3-42 0,0 3-26 0,0 0-20 15,0 0-11-15,-3 17-25 0,2 0-20 0,-2 3-18 0,2 4-10 16,-3 12-29-16,2-8-14 0,-2 7-8 0,0 0-22 15,3-10-9-15,0-2-14 0,0 0-17 0,1-1-5 0,0 1-11 16,1-3-7-16,-1 1-21 0,1-2-10 0,3-2-26 16,-2 0-38-16,-2-5-47 0,3-2-54 0,-1-3-64 15,0-1-50-15,0 0-58 0,-1-2-58 0,1-3-84 16,-2-1-251-16,0 0-773 0,0 0 209 0</inkml:trace>
          <inkml:trace contextRef="#ctx0" brushRef="#br0" timeOffset="11306.7732">293 1016 627 0,'2'5'385'0,"-2"-5"-32"0,0 0-17 0,3 3-16 0,-3-3-27 15,0 0-12-15,4 3-21 0,-4-3-15 0,0 0-12 16,0 0-17-16,10 0-19 0,-10 0-21 0,0 0-16 0,0 0-17 16,0 0-15-16,12-2-11 0,-12 2-11 0,0 0-15 15,0 0-10-15,0 0-24 0,8-2-31 0,-8 2-36 0,0 0-26 16,0 0-13-16,2-6-8 0,-2 6-4 0,-2-4-2 16,2 4-2-16,-5-9 2 0,2 5 6 0,-1 0 6 15,0 1 7-15,-1-1 4 0,2 1 0 0,3 3 14 16,-8-5 6-16,4 3 7 0,4 2 10 0,-8-3-2 15,8 3 5-15,0 0 6 0,-7 0 9 0,7 0 8 0,0 0 11 16,0 0 5-16,-8 8 5 0,7-3 12 0,1 0 1 16,0 6 2-16,1-1 4 0,0 0-1 0,2 1 4 15,-1 0-2-15,1-1 0 0,1-1-1 0,0 1-6 16,1 0-3-16,0-1-7 0,-2-1-7 0,2 1-19 0,3-3-25 16,0 2-39-16,-1-2-45 15,1-1-53-15,1-2-59 0,3-2-71 0,-1-2-79 16,12-2-192-16,-3-3-654 0,-2-2 179 0</inkml:trace>
          <inkml:trace contextRef="#ctx0" brushRef="#br0" timeOffset="11734.0381">472 1031 450 0,'0'-6'513'0,"0"6"-86"0,0 0-48 0,0 0-45 0,0-4-41 0,0 4-39 0,0 0-33 16,0 0-22-16,0 0-18 0,0 0-24 0,0 0-16 15,0 0-12-15,10 16-4 0,-5-6-9 0,1-2-7 16,-1 2-9-16,3 5 0 0,-1-5-4 0,-2 2-3 16,2-3 0-16,0 0-5 0,0-1-2 0,-1 0 7 0,0 0 1 15,2-1 3-15,-1-2 4 0,2 0 2 0,-3 0 10 32,2-4-1-32,-3 0 1 0,1 0-7 0,1 1-2 0,-7-2-2 15,10-4-5-15,-1 1-9 0,-1-2-3 0,-1-3-17 16,0-2 0-16,-2 0-10 0,1-6-15 0,-1-1-16 15,-3 3-29-15,1-2-24 0,-2 4-39 0,-2 1-31 16,-2 3-42-16,2 1-42 0,0 1-48 0,-2 2-48 0,0 1-50 0,0 1-52 16,3 2-261-16,-6-3-767 0,6 3 208 0</inkml:trace>
          <inkml:trace contextRef="#ctx0" brushRef="#br0" timeOffset="12143.2154">818 1036 623 0,'0'0'389'0,"0"0"-50"0,0 0-31 0,-7 1-29 0,7-1-30 0,0 0-27 15,0 0-18-15,0 0-21 0,0 0-16 0,0 0-15 32,0 0-16-32,0 0-16 0,0 0-10 0,0 0-5 15,0 0-16-15,0 0-17 0,0 0-14 0,-8-4-13 16,8 4-4-16,0 0-5 0,0 0-9 0,0 0-2 0,-5-2-3 16,5 2 1-16,0 0-8 0,0 0-6 0,0 0 0 15,0 0-1-15,-5-2-4 0,5 2 2 0,0 0-5 16,0 0 8-16,0 0-4 0,0 0 1 0,0 0-2 0,0 0 4 15,-2 7 17-15,2-7 14 0,3 8 16 0,-2-3 9 16,2 1-2-16,2 1-6 0,0 1-8 0,1-1-6 0,0 2-14 16,1-3-23-16,0 2-31 0,1-3-33 0,1 1-47 15,-2-2-52-15,3-3-58 0,-2 1-88 0,1-2-196 16,0-2-600-16,0-2 164 0</inkml:trace>
          <inkml:trace contextRef="#ctx0" brushRef="#br0" timeOffset="12363.9025">1038 756 388 0,'0'0'539'0,"0"0"-106"0,0 0-49 0,-11 5-32 0,5 3-21 16,1 2-13-16,-3 9-17 0,3 1-22 16,-1 3-13-16,1-1-18 0,0 13-21 0,1-8-15 0,1-5-20 15,0 14-13-15,1-10-17 0,1-4-20 0,2-1-12 16,-1 1-15-16,2-1-14 0,-1 0-7 0,0-3-11 15,3 2-8-15,-3-3-25 0,3-4-40 0,0-1-59 16,-1-4-58-16,0 2-60 0,2-6-72 0,0-2-78 0,-1-2-335 16,-4 0-782-16,15-6 212 0</inkml:trace>
          <inkml:trace contextRef="#ctx0" brushRef="#br0" timeOffset="12714.3027">1241 959 349 0,'-7'0'270'0,"7"0"-35"0,-12 0-33 0,12 0-14 0,-10 0-13 16,10 0-5-16,-12 1 2 0,12-1 1 0,-10 1 7 31,10-1-2-31,-12 1 8 0,12-1 5 0,-10 1 0 15,10-1-6-15,-9 1-10 0,9-1-4 0,-7 2-9 0,7-2-23 16,0 0-3-16,-8 2-3 0,8-2 4 0,0 0 1 16,-4 3 5-16,4-3 0 0,0 5 1 0,0-5-1 0,5 8-7 15,-2-4-1-15,2 4-13 0,1 0-4 0,1-1-3 16,-1 1-14-16,0 0-14 0,-2-3-3 16,1 0-10-16,-1 1 0 0,-2-1 2 0,1-1 6 0,-1 1 2 15,1-1-5-15,-2 2-2 0,0 3-12 0,-2-1-20 16,-1 1-28-16,-1 0-34 0,1-2-46 0,-3-1-44 0,2-1-41 15,-2-2-53-15,1 1-42 0,-1-3-52 0,5-1-51 16,-14-1-338-16,8-3-822 0,0 1 223 0</inkml:trace>
        </inkml:traceGroup>
        <inkml:traceGroup>
          <inkml:annotationXML>
            <emma:emma xmlns:emma="http://www.w3.org/2003/04/emma" version="1.0">
              <emma:interpretation id="{4A497D5A-2511-4A45-835B-69046999453A}" emma:medium="tactile" emma:mode="ink">
                <msink:context xmlns:msink="http://schemas.microsoft.com/ink/2010/main" type="inkWord" rotatedBoundingBox="12087,3297 13687,3233 13704,3655 12104,3719"/>
              </emma:interpretation>
              <emma:one-of disjunction-type="recognition" id="oneOf4">
                <emma:interpretation id="interp20" emma:lang="en-US" emma:confidence="0.5">
                  <emma:literal>several</emma:literal>
                </emma:interpretation>
                <emma:interpretation id="interp21" emma:lang="en-US" emma:confidence="0">
                  <emma:literal>Several</emma:literal>
                </emma:interpretation>
                <emma:interpretation id="interp22" emma:lang="en-US" emma:confidence="0">
                  <emma:literal>Revival</emma:literal>
                </emma:interpretation>
                <emma:interpretation id="interp23" emma:lang="en-US" emma:confidence="0">
                  <emma:literal>severable</emma:literal>
                </emma:interpretation>
                <emma:interpretation id="interp24" emma:lang="en-US" emma:confidence="0">
                  <emma:literal>severally</emma:literal>
                </emma:interpretation>
              </emma:one-of>
            </emma:emma>
          </inkml:annotationXML>
          <inkml:trace contextRef="#ctx0" brushRef="#br0" timeOffset="13484.58">1802 857 476 0,'0'0'411'16,"3"-2"-54"-16,-3 2-32 0,0 0-38 0,0 0-36 0,0 0-26 15,0 0-30-15,0 0-10 0,0 0-26 0,0 0-16 16,0 0-15-16,-16-2-14 0,6 2-13 0,2 0-9 0,1 1-11 15,0 0 3-15,1 0-10 0,6-1 5 0,-11 1-3 16,5 1 2-16,6-2-9 0,-9 2-2 0,6-1-1 16,3-1 1-16,-5 3 12 0,5-3 20 0,-3 4 8 15,3-4 13-15,0 5-1 0,0-5 3 0,4 7-3 16,2 1-6-16,0 0-1 0,2 1-6 0,5 3-8 0,-5-3-7 16,1-1 1-16,-3 0-5 0,1-1-3 0,1 2 8 15,-3-2-7-15,1 4 3 0,-2-2-9 0,-1-1 1 16,-1 3-12-16,-2-1-3 0,-4 7-15 0,-1-1-26 15,-1 1-40-15,-3-2-45 0,2-5-46 0,-1 1-49 0,2-3-52 16,-1-2-45-16,-1-3-46 0,1-1-52 0,-1-4-327 16,8 2-814-16,-10-3 220 0</inkml:trace>
          <inkml:trace contextRef="#ctx0" brushRef="#br0" timeOffset="13890.4147">1959 993 448 0,'0'0'429'31,"0"0"-48"-31,0 0-41 0,0 0-25 0,0 0-40 0,0 0-31 16,13 1-25-16,-13-1-22 0,0 0-20 0,0 0-21 16,0 0-15-16,15-3-12 0,-15 3-19 0,0 0-8 15,9-6-22-15,-9 6-25 0,2-4-24 0,-2 4-17 16,2-3-25-16,-2 3-11 0,0 0-12 0,-7-10-12 0,2 6 0 0,-4-1 2 16,-1-1 8-16,0 3-1 0,1 0 10 0,-1-2 16 15,1 3 15-15,-1-1 16 0,2 0 9 0,3 2 5 16,5 1 1-16,-9-3-5 0,9 3 1 0,-5-2 3 15,5 2 6-15,0 0 25 0,0 0-5 0,0 0 5 0,-7 6 1 16,7-6 0-16,0 6 9 0,0-6-7 0,5 8 9 16,-1 0-16-16,1 0 2 0,1-1-8 0,1 2-2 15,2-1-9-15,0 0-15 0,-1 0-7 0,1-1-44 16,7 4-43-16,0-2-53 0,-5-3-63 0,-1-1-80 16,0-3-288-16,1 2-659 0,0-3 180 0</inkml:trace>
          <inkml:trace contextRef="#ctx0" brushRef="#br0" timeOffset="14296.8127">2098 931 335 0,'-3'-4'493'0,"3"4"-74"0,0 0-57 0,0 0-39 0,0 0-31 0,0 0-31 15,0 0-8-15,0 0-30 0,1 13-13 0,3-5-17 16,-2 2-15-16,2 0-13 0,2 6-13 0,1-1-17 16,2 2-11-16,-1-1 3 0,0-5-4 0,1 4-5 15,3-1-1-15,-5-6-9 0,1 0 3 0,-1 0-1 16,1-2 0-16,-2-2 4 0,-1 1-2 0,3 0 1 0,-1-3 1 31,-1 1 5-31,-1-3 1 0,0 2-2 0,-5-2 11 16,11-2-17-16,-7-1-8 0,1 0-6 0,2-4-13 15,-1-3-8-15,-2 0-11 0,2-6-17 0,-2-3-23 16,-2 3-25-16,0 0-35 0,-4 2-32 0,1 3-34 0,0 1-42 16,-3 3-41-16,1 0-50 0,0 1-48 0,0 2-46 0,1 0-61 0,-1 1-280 15,3 3-801-15,-2-5 216 0</inkml:trace>
          <inkml:trace contextRef="#ctx0" brushRef="#br0" timeOffset="14710.3999">2420 1006 441 0,'0'0'414'0,"-4"-2"-49"0,4 2-34 0,0 0-33 0,0 0-22 16,0 0-21-16,0 0-10 0,0 0-28 0,0 0-19 0,0-5-21 0,0 5-17 16,0 0-8-16,0 0-21 0,0 0-12 0,5-5-15 0,-5 5-12 15,3-5-3-15,-3 5-10 0,1-5-11 16,-1 1-11-16,0 0-17 0,-1-1-6 0,-1 0-12 0,-1 2-7 15,-1-1-8-15,-1 0 7 0,1 1-7 0,-1 0 0 16,0 1 1-16,0 1-5 0,0-2-1 0,0 1 3 16,5 2-9-16,-7-1 2 0,7 1 1 0,0 0-2 0,-9 2 6 15,9-2 13-15,-5 5 10 0,5-2 12 16,0 2 2-16,1 0 8 0,4 4 11 0,-1-1-6 0,2 0 2 16,1 1-1-16,1-1-3 0,1-1-6 0,0 1-5 15,4 3-2-15,-1-5-5 0,-1 0-16 0,-1-2-23 16,0 1-43-16,0-2-46 0,0 1-55 0,-1-2-64 31,2-2-62-31,-2-2-308 0,0-2-699 0,1 3 190 0</inkml:trace>
          <inkml:trace contextRef="#ctx0" brushRef="#br0" timeOffset="15126.0634">2630 902 489 0,'0'0'295'0,"0"0"-40"0,0 0-26 16,-8 2-12-16,8-2-14 0,0 0-6 0,0 0-4 16,-3 4-10-16,3-4-7 0,0 0-2 0,0 5-5 15,0-5-12-15,0 9-7 0,0-3-8 0,3 4-5 0,-1-1-10 16,1-1-5-16,-1 3-7 0,2-2-3 15,0-1-14-15,0 1-7 0,-1-2-10 0,0 3 4 0,1-3-20 16,3 0-7-16,-5 0-2 0,2-1-4 0,-2-2-7 16,1 1-4-16,-2-1 3 0,2-1-10 0,-3-3 3 15,2 5-2-15,-2-5 11 0,4 3 12 0,-3-1 13 16,-1-2 8-16,0 0 0 0,0 0-9 0,0 0-11 0,0 0-5 16,0 0-5-16,0 0-2 0,7-7-8 0,-6 1-5 15,0-1 1-15,2-2 1 0,-1 0 1 0,2-1 5 16,-2-1-5-16,1 2 0 0,1-1-3 0,-1 1-3 15,3-2 5-15,-3 3-13 0,2-1-3 0,0 0 0 16,0 2-4-16,0 0-5 0,0 1-5 0,4 0-15 0,-4 0-31 16,-1 2-37-16,1 0-49 0,-2 1-44 0,2 1-46 0,-5 2-55 15,10-2-48-15,-10 2-306 0,9 0-750 0,-9 0 204 0</inkml:trace>
          <inkml:trace contextRef="#ctx0" brushRef="#br0" timeOffset="15842.3268">2946 940 300 0,'0'0'315'0,"0"0"-33"0,-10 0-23 31,10 0-23-31,0 0-11 0,-9 2-18 0,9-2-6 16,-8 4-16-16,8-4-18 0,-8 2-10 0,4 0-12 0,4-2-7 15,-7 5-14-15,2-2-5 0,2-1-13 0,3-2-9 16,-6 6 8-16,4-3-11 0,1 2-4 0,1-5-4 16,-2 9 2-16,2-5-17 0,0 1 2 0,0 0 7 15,2 0-14-15,-1-1-8 0,2 1-2 0,-1 0-4 0,2 0-9 16,-1-2 1-16,1 2-8 0,-1-2 0 0,-3-3-14 15,8 5-6-15,-6-5-5 0,-2 0-3 0,6 3-8 16,-6-3 10-16,0 0-7 0,0 0-1 0,0 0-6 16,0 0-2-16,10-6 3 0,-10 6-3 0,3-3-12 15,-3 3 19-15,1-4 5 0,-1 4 3 0,1-6 11 0,-1 6-3 16,0 0 4-16,2-6 1 0,-2 6 1 0,0 0-5 16,0-4-1-16,0 4-6 0,0 0-1 0,0 0 7 15,0 0-8-15,0 0-3 0,2-4-2 0,-2 4-3 16,0 0 1-16,0 0-11 0,0 0 13 0,0 0 0 0,10 10 1 15,-6-6-3-15,1-1 3 0,1 4-5 0,1-2-13 16,-4-1 10-16,6 3-25 0,0-3-12 0,-3 0-18 16,1-2-26-16,0 0-22 0,-1-1-23 0,-6-1-27 0,16-3-30 15,-6-2-14-15,0-2-16 0,-1 2-13 0,6-7 4 0,-3-2-9 16,-2-1 22-16,0 0 21 0,-1-3 35 0,-1 1 49 16,-1-1 45-16,0-3 36 0,-2 1 45 0,0-1 39 15,-1 0 37-15,-2-1 29 0,-1-3 20 0,-1 3 19 16,0 0 18-16,0 3 29 0,-1 2 25 0,0 3 18 15,1 4 1-15,0 2-11 0,0 2-19 0,0 0-17 0,-1 1-25 16,1 2-15-16,0 3-25 0,-2-5-11 0,2 5-17 16,0 0-11-16,0 0-15 0,0 0-9 0,-3 20-7 15,0-2-8-15,2 3-6 0,-2 1 2 0,3 2-8 16,1 11 2-16,-1-8 2 0,7 7 0 0,-3-8-1 0,-1-4-3 16,4 0 3-16,0-1 3 0,1-2-13 15,0-1 0-15,1-4-5 0,-2 1 0 16,1-4-11-16,1-2-15 0,-2-4-10 0,2-1-48 15,-1-4-62-15,3-1-90 0,5-7-100 0,-1-5-114 16,-1-2-311-16,-3-3-862 0,-2-1 231 0</inkml:trace>
        </inkml:traceGroup>
        <inkml:traceGroup>
          <inkml:annotationXML>
            <emma:emma xmlns:emma="http://www.w3.org/2003/04/emma" version="1.0">
              <emma:interpretation id="{08E1BA90-080B-4B22-9FDE-5ACC2C954030}" emma:medium="tactile" emma:mode="ink">
                <msink:context xmlns:msink="http://schemas.microsoft.com/ink/2010/main" type="inkWord" rotatedBoundingBox="13966,3244 15306,3190 15321,3588 13981,3641"/>
              </emma:interpretation>
              <emma:one-of disjunction-type="recognition" id="oneOf5">
                <emma:interpretation id="interp25" emma:lang="en-US" emma:confidence="0.5">
                  <emma:literal>hours</emma:literal>
                </emma:interpretation>
                <emma:interpretation id="interp26" emma:lang="en-US" emma:confidence="0">
                  <emma:literal>hour's</emma:literal>
                </emma:interpretation>
                <emma:interpretation id="interp27" emma:lang="en-US" emma:confidence="0">
                  <emma:literal>hoary</emma:literal>
                </emma:interpretation>
                <emma:interpretation id="interp28" emma:lang="en-US" emma:confidence="0">
                  <emma:literal>hoards</emma:literal>
                </emma:interpretation>
                <emma:interpretation id="interp29" emma:lang="en-US" emma:confidence="0">
                  <emma:literal>hoard</emma:literal>
                </emma:interpretation>
              </emma:one-of>
            </emma:emma>
          </inkml:annotationXML>
          <inkml:trace contextRef="#ctx0" brushRef="#br0" timeOffset="16658.8247">3617 676 364 0,'0'0'519'16,"0"0"-53"-16,-1-6-35 0,1 6-28 0,0 0-32 15,0 0-29-15,-2-3-36 0,2 3-31 0,0 0-28 0,0 0-25 16,0 0-14-16,0 0-14 0,0 0-11 0,-5 16-12 16,3-6-12-16,-2 9-8 0,3 0-21 0,-2 4-10 0,1-1-15 15,-1-2-7-15,2 4-7 0,1-2-10 0,1 0-8 16,2-1-3-16,-1 2-3 0,2-3 11 0,0 0-13 15,1-2 4-15,-1-6-10 0,-2-1-1 0,1-1-4 16,0-4-8-16,-1 0-1 0,1-2-5 0,-1 1-6 0,0-2 2 31,-2-3-10-31,3 5-1 0,-3-5-2 0,0 0-8 16,0 0-10-16,0 0-10 0,0 0-14 0,17-14-11 0,-13 4-10 16,2-5-9-16,-1-3-3 0,1 3 7 0,-2 2 3 15,0 4 1-15,-2-1 5 0,1 2 0 0,-2 1 2 16,2 3 3-16,-2-1 2 0,0 2 7 0,0-1-6 15,-1 4 4-15,4-4 2 0,-4 4 3 0,5-1 2 16,-5 1 5-16,0 0 2 0,13 4 4 0,-8-1-1 0,4 4-1 16,-1 0 4-16,1 0 1 0,-4 1 0 0,2 2 0 0,5 4 1 15,-4 0-6-15,3-2-20 0,-4-2-31 0,-2-2-49 0,2-1-50 16,-1 1-55-16,-1-2-52 0,-1 0-66 0,0-2-47 16,0 0-213-16,0-3-707 0,-4-1 191 0</inkml:trace>
          <inkml:trace contextRef="#ctx0" brushRef="#br0" timeOffset="17029.3086">3964 834 333 0,'-9'2'240'0,"9"-2"-19"0,0 0-14 0,0 0 3 0,-5 3-12 0,5-3-10 16,0 0-4-16,-3 5-2 0,3-5-8 16,-1 4-3-16,1-4-1 0,0 5-3 0,0-5 2 0,1 7-2 15,2-4-3-15,-1 2-2 0,2-3-5 0,2 4-7 16,3 0-3-16,-1 0-8 0,2-2-2 0,0 0-20 0,2-1-5 16,-1 2-10-16,0-4-10 0,0 0-9 0,-3 0-7 15,0 1-7-15,-2-1-1 0,-6-1-5 0,10 0-4 16,-10 0-4-16,0 0-8 0,9 0-7 0,-9 0-13 15,0 0-4-15,3-4-14 0,-3 4-27 0,0 0-27 0,-1-8-20 16,1 8-30-16,-6-8-18 0,-1 1-16 0,0 1-16 31,-3-1-12-31,0 2-17 0,0 0-11 0,-1 0-11 16,0 1-6-16,0 0-4 0,0-1-21 0,1 2-21 16,2 0-140-16,0-1-466 0,2 3 131 0</inkml:trace>
          <inkml:trace contextRef="#ctx0" brushRef="#br0" timeOffset="17884.1289">4234 822 355 0,'0'0'354'0,"0"0"-57"0,-9 4-35 0,5-1-33 0,-1 6-19 0,1-3-22 0,-1 3-14 16,2 0-9-16,0 1-4 0,1-1-11 0,0 1-6 0,1 1-8 15,2-1-8-15,1 0 8 0,0 0-3 16,1-1-11-16,0 0 3 0,2 0-8 0,1-2-5 0,0-2-7 16,-1 0-8-16,1-2-3 0,-1 1-13 0,1-3-10 0,-6-1-3 15,9 1-6-15,-9-1-7 0,10-1-7 16,-10 1-12-16,10-4-13 0,-6 1-9 0,-4 3-1 0,7-8-11 16,-2-1-6-16,-1 2-9 0,1-3-3 0,-4 1-2 15,1-1 3-15,-1-1 5 0,0 4 9 0,-1-1 7 0,0 2 7 16,0 1 3-16,0 5 1 0,0-7-2 0,0 7 3 31,-1-5-4-31,1 5 2 0,0 0-6 0,0 0-5 0,0 0 1 16,0 0 1-16,0 0-2 0,0 0-2 0,0 0 0 15,0 0 4-15,1 16 3 0,2-7 5 0,0 1 6 16,1-1-1-16,1 0 8 0,0 1 1 0,0-1-1 16,1-1 6-16,-1-1-2 0,1 0 4 0,-1-1 1 0,3-1-4 15,-2 0-5-15,-1-3-8 0,0 0-9 0,2 1-14 16,-7-3-13-16,8 2-13 0,-8-2-13 0,16-3-11 0,-9-2-6 15,1-1-8-15,-1 0-8 0,-2-2-5 0,0 1 0 0,-3-3 8 16,1-1 4-16,-1 1 20 0,0 0 26 0,-1 1 40 16,-1-1 16-16,0 0 18 0,0 2 14 0,1 2 12 15,-1 0 7-15,0 2 5 0,0 4 0 0,-1-8-3 0,1 8-10 16,0-4-3-16,0 4-13 0,0-6-8 0,0 6-6 16,0 0-6-16,1-5-7 0,-1 5-4 0,0 0-4 15,0 0 0-15,0 0-2 0,0 0-4 0,0 0 2 16,9 12-3-16,-8-6 1 0,3-2-3 0,-2 1-2 15,4 3 2-15,-3 0-3 0,2 0 0 0,-2 1-1 16,1-3 0-16,-1-1 0 0,1-2-2 0,-1 0 12 0,1 0 9 16,-4-3-3-16,5 6 5 0,-5-6 2 0,4 3 2 15,1-1-1-15,-5-2 0 0,0 0-6 0,13-5-5 16,-10 2-1-16,1 0 0 0,4-3-1 0,-2-1-5 31,0 0-2-31,-2 0-1 0,0 1 0 0,0 0-5 0,-2 2 1 16,1 0-1-16,-1-1 3 0,1 3-6 0,-2-2 2 15,2 1-4-15,-3 3 2 0,2-5-6 0,-2 5-3 16,3-3-5-16,-3 3 2 0,3-4-11 0,-3 4-16 16,0 0-19-16,0 0-29 0,7-3-29 0,-7 3-28 15,0 0-25-15,14 1-22 0,-8-1-32 0,5 1-41 0,0 2-57 16,0-2-45-16,1 1-211 0,0 0-684 0,5 2 186 16</inkml:trace>
          <inkml:trace contextRef="#ctx0" brushRef="#br0" timeOffset="18285.608">4934 814 381 0,'0'0'376'0,"-3"-5"-56"0,3 5-39 0,0 0-44 0,-8-5-28 16,3 5-28-16,-6-3-17 0,0 2-22 0,-1 1-15 0,1 0-9 16,-1 0-15-16,1 1-11 0,1 0-11 0,1 1-4 15,1-2 0-15,3 3-3 0,5-3-3 0,-9 3 2 16,9-3 3-16,-5 7 15 0,5-7 11 0,0 8 7 15,0-8 5-15,5 9 3 0,2-2-4 0,0 0 2 0,1 1 0 16,1 0-2-16,-1-2-5 0,3 3-2 0,-5-3-6 16,2 1-3-16,0 1-10 0,-1-3-2 0,-1-1-1 15,-1 0 2-15,-2 1 1 0,-2-1-11 0,-1 2-5 0,-5 3-24 16,-2 1-42-16,-8 2-62 0,0 1-69 16,-1-1-56-16,-2-2-53 0,2 1-59 0,-1-3-50 0,2-5-212 0,4 0-665 15,3-2 182-15</inkml:trace>
        </inkml:traceGroup>
        <inkml:traceGroup>
          <inkml:annotationXML>
            <emma:emma xmlns:emma="http://www.w3.org/2003/04/emma" version="1.0">
              <emma:interpretation id="{39057389-7AF0-4F8D-8D18-DF17E04AD7FB}" emma:medium="tactile" emma:mode="ink">
                <msink:context xmlns:msink="http://schemas.microsoft.com/ink/2010/main" type="inkWord" rotatedBoundingBox="15566,3177 15818,3167 15832,3507 15579,3517"/>
              </emma:interpretation>
              <emma:one-of disjunction-type="recognition" id="oneOf6">
                <emma:interpretation id="interp30" emma:lang="en-US" emma:confidence="0.5">
                  <emma:literal>in</emma:literal>
                </emma:interpretation>
                <emma:interpretation id="interp31" emma:lang="en-US" emma:confidence="0">
                  <emma:literal>inn</emma:literal>
                </emma:interpretation>
                <emma:interpretation id="interp32" emma:lang="en-US" emma:confidence="0">
                  <emma:literal>ins</emma:literal>
                </emma:interpretation>
                <emma:interpretation id="interp33" emma:lang="en-US" emma:confidence="0">
                  <emma:literal>ion</emma:literal>
                </emma:interpretation>
                <emma:interpretation id="interp34" emma:lang="en-US" emma:confidence="0">
                  <emma:literal>ink</emma:literal>
                </emma:interpretation>
              </emma:one-of>
            </emma:emma>
          </inkml:annotationXML>
          <inkml:trace contextRef="#ctx0" brushRef="#br0" timeOffset="18615.2425">5223 784 355 0,'0'0'471'15,"0"0"-65"-15,0 0-30 0,0 0-39 0,-9 14-31 0,6-8-33 16,0 2-33-16,1 3-24 0,1-2-23 0,-1 3-23 0,0-2-13 15,1-1-15-15,0 2-19 0,0-3-31 0,1 2-52 16,1 0-63-16,0-4-67 0,0-1-69 0,2 0-78 16,-3-5-224-16,0 0-553 0,0 0 152 0</inkml:trace>
          <inkml:trace contextRef="#ctx0" brushRef="#br0" timeOffset="18746.4829">5218 614 464 0,'-3'-3'415'0,"-2"-1"-79"0,0 2-45 0,5 2-48 16,0 0-65-16,-5-4-81 0,5 4-79 0,0 0-74 15,0 0-76-15,0 0-111 0,0 0-290 0,0 0 85 16</inkml:trace>
          <inkml:trace contextRef="#ctx0" brushRef="#br0" timeOffset="19080.0283">5294 869 460 0,'-4'10'287'16,"2"-4"-38"-16,0 0-30 0,0 0-28 0,1-1-21 0,1-5-11 16,0 8-6-16,0-8-7 0,0 8-1 0,0-8-1 0,1 4 6 0,-1-4 2 0,0 0 8 15,2 5 10 1,-2-5 6-16,0 0 0 0,0 0-9 0,0 0-5 15,0 0-10-15,23-12 2 0,-16 4-6 0,7-4-7 0,0-2-7 16,-3 2-1-16,-1 2 8 0,-1-1 1 0,-1 4-1 16,-2 1-6-16,0 2-8 0,-3-1-9 15,1 1-7-15,-1 1-6 0,-3 3-12 0,5-5-8 0,-5 5-7 0,0 0-4 16,0 0-8-16,0 0-4 0,10 8-2 16,-5-1 0-16,-3 3-14 0,1 2-5 0,-1-2-2 15,1 1 3-15,-1-1-37 0,1 0-40 0,0 0-53 0,-2-3-56 16,1 2-61-16,1-2-46 0,-2-4-54 0,2 0-75 0,-3-3-290 15,0 0-805-15,0 0 219 0</inkml:trace>
        </inkml:traceGroup>
      </inkml:traceGroup>
      <inkml:traceGroup>
        <inkml:annotationXML>
          <emma:emma xmlns:emma="http://www.w3.org/2003/04/emma" version="1.0">
            <emma:interpretation id="{3F9BA4BB-4073-4AD3-A7DA-9D073A7490BE}" emma:medium="tactile" emma:mode="ink">
              <msink:context xmlns:msink="http://schemas.microsoft.com/ink/2010/main" type="line" rotatedBoundingBox="10883,4091 12741,4011 12757,4373 10898,4452"/>
            </emma:interpretation>
          </emma:emma>
        </inkml:annotationXML>
        <inkml:traceGroup>
          <inkml:annotationXML>
            <emma:emma xmlns:emma="http://www.w3.org/2003/04/emma" version="1.0">
              <emma:interpretation id="{AD0979F7-ADD1-4EA7-8414-F11869617F2D}" emma:medium="tactile" emma:mode="ink">
                <msink:context xmlns:msink="http://schemas.microsoft.com/ink/2010/main" type="inkWord" rotatedBoundingBox="10883,4091 12741,4011 12757,4373 10898,4452"/>
              </emma:interpretation>
              <emma:one-of disjunction-type="recognition" id="oneOf7">
                <emma:interpretation id="interp35" emma:lang="en-US" emma:confidence="0.5">
                  <emma:literal>advance</emma:literal>
                </emma:interpretation>
                <emma:interpretation id="interp36" emma:lang="en-US" emma:confidence="0.5">
                  <emma:literal>adv are</emma:literal>
                </emma:interpretation>
                <emma:interpretation id="interp37" emma:lang="en-US" emma:confidence="0.5">
                  <emma:literal>alvar (c</emma:literal>
                </emma:interpretation>
                <emma:interpretation id="interp38" emma:lang="en-US" emma:confidence="0">
                  <emma:literal>Advair (c</emma:literal>
                </emma:interpretation>
                <emma:interpretation id="interp39" emma:lang="en-US" emma:confidence="0">
                  <emma:literal>adv arc</emma:literal>
                </emma:interpretation>
              </emma:one-of>
            </emma:emma>
          </inkml:annotationXML>
          <inkml:trace contextRef="#ctx0" brushRef="#br0" timeOffset="20054.1108">634 1652 521 0,'-18'4'327'15,"6"0"-44"-15,-1 2-42 0,3-1-19 0,-3 9-34 16,-1-1-20-16,1 0-11 0,4-2-10 0,3-1-8 16,1-1-15-16,2 1-9 0,0-2-4 0,2 0-3 15,2 1 4-15,-1-2-4 0,3-2-1 0,0 1 2 0,2-4-2 16,-1 2-1-16,2-2 0 0,0-2 4 16,6 1-9-16,-1-3-2 0,0-1-9 0,1-1-5 15,4-4-9-15,-4 0-7 0,-2-1-5 0,3-3-8 16,-1-1 0-16,-4 1-12 0,-2 2 3 0,-1 1 7 0,-1 1 5 15,0 1 3-15,-3 2 4 0,2-1-3 0,-2 4-3 16,-1-3-4-16,0 5-6 0,1-6-5 0,-1 6-4 0,0 0-6 16,0-4-7-16,0 4-3 0,0 0-2 0,0 0-1 0,0 0-5 0,-4 12 1 0,4-2-4 15,0 0 2-15,2 0-5 0,-1 7-3 0,3-5-6 16,-1-2-19-16,1 0-25 0,-1 1-30 0,7 3-30 16,1-4-36-16,-3-2-41 0,1-3-57 0,3-2-57 31,0-2-284-31,10-1-690 0,-3-2 187 0</inkml:trace>
          <inkml:trace contextRef="#ctx0" brushRef="#br0" timeOffset="20749.8301">928 1690 341 0,'-9'3'327'15,"2"-2"-52"-15,0 2-33 0,2 0-34 0,2-1-25 0,-3 3-10 16,4-1-8-16,-2-1-12 0,3 0-7 0,-2 2-8 16,1 0-5-16,1-2-6 0,-1 2-1 0,2 0-6 0,0 0-2 15,0 0-2-15,0-2-7 0,3 2 5 0,-2 0 5 16,3-2-9-16,-2 0-6 0,2 0-8 0,1-1-1 16,0 0-15-16,0 0-6 0,-5-2-6 0,12 0-8 15,-2-3-11-15,-3 1-7 0,3-3-8 0,-2 0-10 0,-2-3-6 16,0 1-7-16,-1-2-4 0,-1-1-5 0,0-7-11 15,-2 2-4-15,-1-5 5 0,-2 0-6 0,-1-1 0 16,-1 2 8-16,-1 0 6 0,-1-1 6 0,2 4 27 0,-1 4 7 0,3 1 13 16,0 2 4-16,-2 1 3 0,3 3-4 0,-1 0-6 15,0 2-7-15,-1-1 0 0,2 4-9 0,-1-5-5 16,1 5-6 0,0 0 1-16,-1-4-5 0,1 4 1 0,0 0 1 0,-1 16 2 15,2-6 1-15,0 10-2 0,-1 0-1 0,1 2-1 16,1 2-6-16,-1-1 2 0,2 2-2 0,4 9 0 0,-5-8-1 15,3-4-3-15,1-2 1 0,-1-2-1 16,2 0-5-16,-1-3-2 0,-1-2-11 0,1-3-14 16,-1-2-7-16,2-2-6 0,-2-2-12 0,0 0-10 0,0-3-5 0,-5-1-11 15,11-1-5-15,-11 1 1 0,13-8 4 0,-4 0 9 16,4-5 9-16,-3-2 3 0,0-1 19 16,1 0 10-16,-3-1 11 0,-2 1 23 0,0 4 27 0,-2 3 14 0,0 1 16 15,-1 3 12-15,-3-1-1 0,1 2-2 0,1 1-2 16,-2 3-6-16,2-6-8 0,-2 6-8 0,0 0-8 0,0-5-2 15,0 5-6-15,0 0-4 0,0 0-5 0,0 0 0 16,0 0-6-16,0 0 0 0,4 18-3 0,-1-13-1 16,-2-1-1-16,0 0 4 0,0 1 10 15,2 1 12-15,-2-2 11 16,2 1 12-16,0-2 7 0,-1 1 6 0,0 1 7 16,2-3 9-16,0 2 4 0,-4-4 10 0,5 3 5 0,0-1 4 15,-5-2 2-15,0 0-2 0,11 0-5 0,-11 0 3 16,0 0-16-16,13-6-10 0,-7-1-8 0,-1-1-10 0,-1-2-6 15,0 1-14-15,1-7-19 0,-2-1-20 0,-1 3-29 16,2-1-34-16,-3 2-27 0,-1 2-22 0,-1 2-31 16,0 3-35-16,0 0-41 0,-1 0-47 0,2 6-51 0,-1-4-45 15,1 4-44-15,0 0-322 0,0 0-856 0,0 0 232 16</inkml:trace>
          <inkml:trace contextRef="#ctx0" brushRef="#br0" timeOffset="21573.8279">1529 1673 461 0,'-5'-1'337'16,"5"1"-47"-16,-10-2-29 0,-1 2-31 0,1 1-26 0,0 1-24 0,-2-2-14 15,2 4-12-15,-1-1-14 0,2 0-11 0,2 0-11 16,-1-2 2-16,3 1-16 0,1 1-3 0,4-3-3 16,-7 4-8-16,3-2 0 0,4-2-2 0,-5 6-1 0,5-6-3 15,-2 3-3-15,2-3 3 0,0 5-5 0,0-5-4 16,0 0-11-16,4 5-5 0,-4-5 0 0,8 5-10 15,-3-4-3-15,-5-1-13 0,11 1-19 0,-1 0-18 0,0-1-9 16,-1 2-22-16,-1-2-12 0,-8 0 2 0,12-2 3 16,-8 1 3-16,-4 1-5 0,6-2 3 0,-6 2 2 0,6-4 6 31,-6 4 5-31,3-6 4 0,-2 2 6 0,-1 1 2 16,0 3 11-16,0-7 6 0,0 7 1 0,0-5 10 0,0 5 0 15,-1-6 0-15,1 6-3 0,1-3 1 0,-1 3-3 16,0 0-2-16,0 0 0 0,-1-6-3 0,1 6 2 15,0 0-1-15,0 0-1 0,0 0 1 0,0 0 0 16,5-4 2-16,-5 4-2 0,0 0-3 0,0 0 1 0,14 8-3 16,-9-5 5-16,2 0-3 0,2 4 1 0,0-1 1 0,1 1-3 15,-3-1-9-15,4 0-9 0,-3-1-7 0,1 0-9 16,1 0-6-16,-2 0-7 0,1-1-5 0,-1-3-2 16,-2 2-1-16,0 0 4 0,0-3-2 0,0 0 8 0,-6 0 3 15,11 0 3-15,-6-1 6 0,0-1 3 0,0-1 9 16,0 0 14-16,0 0 15 0,-1 1 21 0,-2-3 14 15,2 2 20-15,-2-2 9 0,1 1 15 0,-2-1 18 0,2 1 9 16,-2 0 6-16,0-1 13 0,0 1 0 0,-1 4-3 16,2-5-6-16,-2 5-10 0,2-5-12 0,-2 5-10 0,1-3-11 31,-1 3-10-31,0 0-5 0,0 0-9 0,0-5-5 16,0 5-5-16,0 0-7 0,0 0-3 0,0 0-6 0,0 0 0 15,0 0-5-15,0 0 1 0,0 0-7 0,0 0 2 16,0 0-4-16,0 0 2 0,0 0-3 0,0 0 10 15,0 0 7-15,0 0 2 0,0 0 0 0,2-4-6 16,2 1-1-16,-1 0-3 0,2 1 0 0,3-6-5 16,2 2 1-16,-1-2-4 0,-2 2-2 0,0 0 7 0,1-1 6 15,-2 3-1-15,-1 1-5 0,0-1-2 0,-1 2-3 16,0-1-1-16,-4 3-5 0,6-3 1 0,-6 3-6 16,0 0 2-16,9 5-3 0,-5-2 2 0,-2 2-7 15,3 3-3-15,-1 2-18 0,0 0-23 0,0 0-36 0,-2 5-34 16,3-2-39-16,-1-2-38 0,-2-2-39 0,0 0-53 15,2 0-49-15,0-2-257 0,-2-2-708 16,4-2 193-16</inkml:trace>
          <inkml:trace contextRef="#ctx0" brushRef="#br0" timeOffset="21825.8579">2059 1573 485 0,'-8'0'332'16,"0"0"-36"-16,8 0-36 0,-10 2-35 0,5-2-23 16,5 0-22-16,-8 3-13 0,8-3-11 0,-7 5 2 0,4-2-9 15,0 1-2-15,1 1-2 0,-1-1-9 0,1 5 0 16,0 0-6-16,1 0-3 0,1-1-9 0,1 2-2 16,2 2-10-16,-1-4-12 0,3 2-8 0,2 1-9 15,3 2-18-15,-2-1-34 0,7-1-46 0,-2-3-62 16,-3-4-86-16,2 0-97 0,-2-2-221 0,11-1-585 15,-1 0 161-15</inkml:trace>
          <inkml:trace contextRef="#ctx0" brushRef="#br0" timeOffset="22124.3289">2225 1643 241 0,'0'0'457'0,"0"0"-87"0,0 0-41 0,0 0-33 0,0 0-29 16,0 0-29-16,0 0-18 0,0 0-11 0,-8-1 4 0,8 1 4 15,0 0-7-15,0 0-7 0,0 0-8 0,0 0-17 16,-4-2-15-16,4 2-17 0,0 0-16 0,-6-1-13 0,6 1-6 0,0 0-13 0,0 0-7 16,-10-1-12-1,10 1-4-15,0 0-10 0,0 0-9 0,0 0-3 16,0 0-7-16,-7 2-2 0,7-2 7 0,-3 3 9 15,5 2 6-15,-2-1 8 0,1 1 4 0,0-1 2 16,3 5-6-16,2-2-7 0,0 2 4 0,1-2-11 0,4-2-7 16,-1 2-13-16,9-1-20 0,-7-3-48 0,8 0-71 15,0-3-88-15,-5-1-108 0,3-4-120 0,-5 1-258 0,-1-2-811 0,-3-2 220 16</inkml:trace>
        </inkml:traceGroup>
      </inkml:traceGroup>
    </inkml:traceGroup>
    <inkml:traceGroup>
      <inkml:annotationXML>
        <emma:emma xmlns:emma="http://www.w3.org/2003/04/emma" version="1.0">
          <emma:interpretation id="{03874B1E-B1D0-4BD1-B4D2-76898A863EE7}" emma:medium="tactile" emma:mode="ink">
            <msink:context xmlns:msink="http://schemas.microsoft.com/ink/2010/main" type="paragraph" rotatedBoundingBox="10448,4825 15433,4725 15459,6054 10475,6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C2A6FA-4D50-4541-8FFE-129B3A04EE5B}" emma:medium="tactile" emma:mode="ink">
              <msink:context xmlns:msink="http://schemas.microsoft.com/ink/2010/main" type="line" rotatedBoundingBox="10448,4825 15433,4725 15444,5268 10459,5368"/>
            </emma:interpretation>
          </emma:emma>
        </inkml:annotationXML>
        <inkml:traceGroup>
          <inkml:annotationXML>
            <emma:emma xmlns:emma="http://www.w3.org/2003/04/emma" version="1.0">
              <emma:interpretation id="{858D5F12-4F04-4EE3-86B4-E88472D5A94C}" emma:medium="tactile" emma:mode="ink">
                <msink:context xmlns:msink="http://schemas.microsoft.com/ink/2010/main" type="inkWord" rotatedBoundingBox="10450,4901 11684,4876 11694,5344 10459,5368"/>
              </emma:interpretation>
              <emma:one-of disjunction-type="recognition" id="oneOf8">
                <emma:interpretation id="interp40" emma:lang="en-US" emma:confidence="0.5">
                  <emma:literal>Total</emma:literal>
                </emma:interpretation>
                <emma:interpretation id="interp41" emma:lang="en-US" emma:confidence="0">
                  <emma:literal>total</emma:literal>
                </emma:interpretation>
                <emma:interpretation id="interp42" emma:lang="en-US" emma:confidence="0">
                  <emma:literal>Toted</emma:literal>
                </emma:interpretation>
                <emma:interpretation id="interp43" emma:lang="en-US" emma:confidence="0">
                  <emma:literal>Totes</emma:literal>
                </emma:interpretation>
                <emma:interpretation id="interp44" emma:lang="en-US" emma:confidence="0">
                  <emma:literal>Tote</emma:literal>
                </emma:interpretation>
              </emma:one-of>
            </emma:emma>
          </inkml:annotationXML>
          <inkml:trace contextRef="#ctx0" brushRef="#br0" timeOffset="586281.9007">332 2407 322 0,'-2'-5'542'0,"2"5"-97"0,0 0-50 15,0 0-35-15,0 0-28 0,0 0-20 0,-4 8-25 0,3 1-23 31,1 7-16-31,-1 2-21 0,-1 1-14 0,1 0-18 16,0 0-13-16,1-1-18 0,-1 1-13 0,1 1-21 16,0-4-6-16,0 2-17 0,1 1-8 0,-1-3-10 15,1-3-9-15,-1-1-11 0,0-2-26 0,0-1-31 16,0-2-44-16,0-2-50 0,0 1-51 0,1-2-58 0,-2 0-54 16,1-4-84-16,-4 6-273 0,4-6-722 15,0 0 196-15</inkml:trace>
          <inkml:trace contextRef="#ctx0" brushRef="#br0" timeOffset="586491.1965">73 2475 4839 0,'2'-6'554'16,"-2"1"-252"-16,2 2-104 0,0-1-47 0,3 1 33 0,0-1 24 0,5-2 4 16,10-1-18-16,3-4-22 0,13 0-9 0,1-4-15 15,-1 3-11-15,-6 4-11 0,-5 0-12 0,1 2-8 16,-2-1-13-16,-2 0-10 0,1 3-12 0,-3-1 0 15,-5 2-15-15,-3 2-47 0,-3-2-9 0,-1 2-26 16,-3 0-65-16,1 0-62 0,-6 1-56 0,0 0-66 0,5-4-85 31,-5 4-87-31,0 0-81 0,0 0-317 0,0 0-1017 16,0 0 273-16</inkml:trace>
          <inkml:trace contextRef="#ctx0" brushRef="#br0" timeOffset="587034.3582">487 2528 336 0,'-3'3'287'0,"1"-1"-9"15,2-2 2-15,0 0-8 0,0 0-9 0,-1 4-2 16,1-4-3-16,0 0-5 0,0 0-7 0,1 6-4 0,1-4-4 16,1 0-9-16,3 1-10 0,-1 0-11 0,5 0-9 15,0 1-15-15,-1-2-13 0,3 3-12 0,-1-4-13 16,0 3-10-16,-1-1-13 0,3-1-10 0,-6-1-12 16,1 1-8-16,-2-1-8 0,0-1-9 0,-6 0-5 15,9 2-8-15,-9-2-3 0,7 0-7 0,-7 0-16 0,0 0-31 16,7 0-43-16,-7 0-42 0,0 0-37 0,3-5-25 15,-3 5-15-15,2-5-14 0,-2 5-1 0,-2-6 4 16,0 1 10-16,-1 1 14 0,0 0 10 0,-1 0 17 16,-4-1 10-16,1 0 11 0,-3 1 8 0,1-1 9 15,-2 2 4-15,2 0 10 0,-1-1 1 0,0 2-11 16,-1 0-18-16,2 0-35 0,0 1-40 0,9 1-48 0,-9-2-180 16,9 2-472-16,-9-1 131 0</inkml:trace>
          <inkml:trace contextRef="#ctx0" brushRef="#br0" timeOffset="587518.8389">749 2581 3877 0,'0'-4'573'0,"0"4"-286"0,1-4-96 0,-1 4-50 0,0 0-5 15,3-5-7-15,-3 5-15 0,7-4-20 0,2 2-20 0,3-1-6 16,6-3-8-16,2 3-9 0,0-1-12 0,3 1-35 16,-5 0-43-16,1-1-50 0,0 2-70 31,-1 1-63-31,-5-2-70 0,-1 1-66 0,-5-1-286 0,-1 2-774 16,-6 1 210-16</inkml:trace>
          <inkml:trace contextRef="#ctx0" brushRef="#br0" timeOffset="587349.943">840 2378 623 0,'0'0'443'0,"0"0"-36"0,-7-5-31 15,7 5-30-15,0 0-30 0,0 0-25 0,0 0-13 0,0 0 1 16,0 0-7-16,-5 6-7 0,5-1-14 0,0 5-14 0,-3 6-17 16,2 2-20-16,0 3-19 0,0-1-18 0,-1 2-14 0,1 1-17 15,1 0-15-15,-1 0-11 16,-1-2-10-16,2 3-12 15,0-2-14-15,0 0-33 0,0-3-44 0,-1-1-47 0,-1 0-58 16,2-5-67-16,-2-2-64 0,0-3-77 0,1-2-86 0,-3-2-230 0,0-1-762 0,4-3 206 0</inkml:trace>
          <inkml:trace contextRef="#ctx0" brushRef="#br0" timeOffset="588060.4894">1105 2534 375 0,'-9'0'391'0,"0"-1"-75"0,3 1-46 0,-2 1-41 0,2 1-27 0,-1 0-35 16,1 2-26-16,-1 1-31 0,-2 0-14 0,1 1-15 15,-1 0-8-15,2 1-7 0,0-1-6 0,1 0-6 16,0-1 1-16,1-1 2 0,3 0 4 0,-1-1 9 31,1-1 7-31,2-2 2 0,0 5 9 0,0-5 0 16,0 0-7-16,0 0 6 0,6 5-7 0,-6-5 7 0,12 0-9 15,-12 0 4-15,15-3 2 0,-8 1-9 0,1 1 0 16,-2-3-1-16,0 3 8 0,-6 1-1 0,9-4 9 0,-4 1 1 16,-2 2 2-16,-3 1-4 0,4-3-7 15,-4 3-11-15,4-1-8 0,-4 1-10 0,0 0-4 0,0 0-14 16,0 0-3-16,0 0-5 0,0 0 0 0,0 0-6 15,0 0-4-15,0 0-1 0,0 0-2 0,0 0 1 16,4 8-5-16,-3-5-1 0,0 1 1 0,2-1 3 0,-1 2 2 16,1-2-4-16,1 1 2 0,1-1-3 0,0 0-3 0,5-2-4 0,1 1-13 15,0-1-22 1,1-1-15-16,6-3-24 0,-3-1-25 0,-2-1-14 16,2-4-17-16,0 0-16 0,-3-5-16 0,1 1-13 0,-3-2-8 15,-3-1 0-15,-2-2 6 0,0-2 8 0,0-1 17 16,-3-1 27-16,0 0 25 0,1 0 35 0,-3 2 46 15,1 1 38-15,2 0 36 0,-3 7 31 0,1 2 31 16,-1 4 27-16,0-1 22 0,0 1 9 0,0 2 5 16,0-1-5-16,0 5-11 0,0-6-20 0,0 6-8 15,0 0 7-15,0 0 2 0,0 0 2 0,0 0-9 0,0 33-1 16,0-11-8-16,2 0-10 0,0 15-9 0,-1-2-17 16,0 2-4-16,0 0-8 0,1-1-10 0,-2-3-5 0,0-3-7 15,-2-7-21-15,5 1-46 0,-3-2-59 0,1-2-69 16,3-2-70-16,-2-3-77 0,0-5-80 0,-1-4-359 15,4 0-863-15,-1-5 232 0</inkml:trace>
        </inkml:traceGroup>
        <inkml:traceGroup>
          <inkml:annotationXML>
            <emma:emma xmlns:emma="http://www.w3.org/2003/04/emma" version="1.0">
              <emma:interpretation id="{93FB33B0-C0FD-41DE-84B0-4700D3834560}" emma:medium="tactile" emma:mode="ink">
                <msink:context xmlns:msink="http://schemas.microsoft.com/ink/2010/main" type="inkWord" rotatedBoundingBox="12007,4794 12448,4785 12457,5270 12017,5279"/>
              </emma:interpretation>
              <emma:one-of disjunction-type="recognition" id="oneOf9">
                <emma:interpretation id="interp45" emma:lang="en-US" emma:confidence="0.5">
                  <emma:literal>of</emma:literal>
                </emma:interpretation>
                <emma:interpretation id="interp46" emma:lang="en-US" emma:confidence="0">
                  <emma:literal>off</emma:literal>
                </emma:interpretation>
                <emma:interpretation id="interp47" emma:lang="en-US" emma:confidence="0">
                  <emma:literal>oof</emma:literal>
                </emma:interpretation>
                <emma:interpretation id="interp48" emma:lang="en-US" emma:confidence="0">
                  <emma:literal>oaf</emma:literal>
                </emma:interpretation>
                <emma:interpretation id="interp4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588444.4778">1657 2511 408 0,'-8'3'388'15,"8"-3"-50"-15,-5 1-39 0,5-1-34 0,-4 3-15 16,4-3-20-16,-4 4-18 0,3 1 4 0,0-2-14 15,1 3 2-15,1-2 2 0,0 2-10 0,2 0-1 16,2 1-5-16,0 1 1 0,4 0-1 0,0 0-1 16,0-2-2-16,0-2-7 0,9 4-10 0,-6-2-9 0,-3-2-11 15,0-1-13-15,-3-1-14 0,2 0-3 0,-3 0-18 16,0-2-2-16,-5 0-4 0,7 1-19 0,-7-1-37 16,0 0-33-16,5-4-37 0,-5 4-35 0,0 0-45 0,-8-11-39 15,1 5-40-15,-8-5-36 0,0 2-41 0,-4 0-46 16,3 0-41-16,-2 2-240 0,0 0-713 0,4 3 194 15</inkml:trace>
          <inkml:trace contextRef="#ctx0" brushRef="#br0" timeOffset="588746.6379">1885 2684 266 0,'-3'5'270'16,"0"-2"-41"-16,3 0-4 0,0-3-6 0,-1 4 19 0,1-4 24 16,0 0 23-16,0 0 4 0,0 0 10 0,0 0 0 15,0 0 8-15,-4-11-4 0,4 1-8 0,0-8 3 16,1-1-15-16,1-4-22 0,0-12-20 0,2-3-15 0,1 2-16 16,1-4-16-16,1 2-20 0,-1 1-10 0,-2 9-9 15,-2 6-2-15,2 3-16 0,-3-1-14 16,0 3-17-16,3 0-8 0,-2 6-15 0,0 1-9 0,-2 2-13 15,3 1-23-15,-2 1-32 0,0 2-37 0,2-1-28 16,-1 3-26-16,0-1-29 0,-2 3-43 0,6-3-46 16,-6 3-45-16,0 0-43 0,13 6-69 0,-11-2-376 15,3 3-883-15,1 2 239 0</inkml:trace>
          <inkml:trace contextRef="#ctx0" brushRef="#br0" timeOffset="588906.8904">1958 2419 5516 0,'0'0'458'16,"0"0"-251"-16,0 0-102 0,0 0-37 15,0 0 11-15,0 0 15 0,14-7-10 0,-4 5-17 0,1 1-19 0,1-1-6 16,8 1-26-16,-6 1-56 0,-1 0-66 0,-6-2-91 16,0 1-106-16,-1 1-138 0,-6 0-348 0,0 0-946 15,0 0 254-15</inkml:trace>
        </inkml:traceGroup>
        <inkml:traceGroup>
          <inkml:annotationXML>
            <emma:emma xmlns:emma="http://www.w3.org/2003/04/emma" version="1.0">
              <emma:interpretation id="{FDC819FD-57A7-42A7-93C5-1D56BFDD3544}" emma:medium="tactile" emma:mode="ink">
                <msink:context xmlns:msink="http://schemas.microsoft.com/ink/2010/main" type="inkWord" rotatedBoundingBox="12653,4798 13358,4784 13368,5289 12664,5303"/>
              </emma:interpretation>
              <emma:one-of disjunction-type="recognition" id="oneOf10">
                <emma:interpretation id="interp50" emma:lang="en-US" emma:confidence="0.5">
                  <emma:literal>47</emma:literal>
                </emma:interpretation>
                <emma:interpretation id="interp51" emma:lang="en-US" emma:confidence="0">
                  <emma:literal>477</emma:literal>
                </emma:interpretation>
                <emma:interpretation id="interp52" emma:lang="en-US" emma:confidence="0">
                  <emma:literal>4</emma:literal>
                </emma:interpretation>
                <emma:interpretation id="interp53" emma:lang="en-US" emma:confidence="0">
                  <emma:literal>77</emma:literal>
                </emma:interpretation>
                <emma:interpretation id="interp54" emma:lang="en-US" emma:confidence="0">
                  <emma:literal>4-D</emma:literal>
                </emma:interpretation>
              </emma:one-of>
            </emma:emma>
          </inkml:annotationXML>
          <inkml:trace contextRef="#ctx0" brushRef="#br0" timeOffset="589544.9068">2306 2264 455 0,'0'-6'486'16,"0"6"-77"-1,0 0-58-15,0 0-37 0,0 0-37 0,0 0-28 0,0 0-23 16,0 0-29-16,-9 18-19 0,4-2-21 0,1 0-16 15,1 2-11-15,-1-2 8 0,2 1 6 0,0 0 8 16,4-3 9-16,-1-4 7 0,0 0 12 0,4 0 10 16,-1-1 3-16,2 1 6 0,1-2 5 0,8 4 4 15,1-2-3-15,2 0-3 0,0-3-7 0,0-2-15 0,0 1-9 16,0-3-15-16,-2-1-20 0,3 0-13 0,-6-2-13 16,0 0-16-16,-3 0-39 0,0 0-62 0,-4-1-74 15,-6 1-105-15,12-3-110 0,-9 0-110 0,-3 3-447 0,2-7-1027 16,-2 7 276-16</inkml:trace>
          <inkml:trace contextRef="#ctx0" brushRef="#br0" timeOffset="589834.2307">2446 2309 359 0,'0'0'167'0,"0"0"-29"0,0 0-18 0,-10 10-8 0,8-7 14 16,1 1 28-16,-3 6 37 0,1-1 28 0,1 2 12 15,-1-1 17-15,-2 8 11 0,3 0 5 0,-1 0 3 16,1 1-4-16,0 1 2 0,1 1-9 0,2 1-21 0,-1-3-19 16,2 3-20-16,-1-3-16 0,1 2-17 0,2 0-21 15,-1-2-12-15,0-1-12 0,1 1-31 0,0-2-42 16,-1-5-62-16,0 0-75 0,0-3-80 0,-1-3-87 31,0-1-103-31,-1-2-221 0,-1-3-700 0,0 0 190 0</inkml:trace>
          <inkml:trace contextRef="#ctx0" brushRef="#br0" timeOffset="590338.4336">2617 2255 563 0,'-9'0'486'0,"9"0"-53"0,0 0-24 0,0 0-33 0,-7-1-33 0,7 1-29 16,0 0-18-16,0 0-19 0,0 0-17 16,0 0-5-16,0 0-8 0,0 0-5 0,0 0 0 0,0 0-5 15,0 0-2-15,24-6-14 0,-14 3-9 0,1 0-13 16,7-1-20-16,1-1-12 0,-5 1-20 0,-2 1-15 16,-2 1-13-16,2 0-9 0,-3 0-15 0,1 0-9 15,-2 1-12-15,-2 0-7 0,-1 0-7 0,1-1-5 0,-6 2-5 16,10 0-7-16,-10 0-5 0,8-1-6 0,-8 1-5 15,0 0-4-15,9 1-6 0,-9-1-4 0,4 5-1 16,-1 0 2-16,1 4-3 0,-1 1-1 0,-1 0-4 16,0 8 3-16,-1 1-6 0,1-1 5 0,-2 3-2 0,-1-1-1 15,0-1 0-15,0 0-1 0,1 1 0 0,1-1-2 0,-2 0 0 16,2 0 1-16,-2-1-9 0,2-6-7 0,-1-1-16 31,-1-1-14-31,1-3-17 0,0 0-13 0,1 2-18 16,-1-2-18-16,0-2-26 0,-1 1-30 0,2-2-33 0,-1-4-32 15,-1 8-39-15,1-8-44 0,-2 4-62 0,2-4-368 16,0 0-892-16,0 0 240 0</inkml:trace>
          <inkml:trace contextRef="#ctx0" brushRef="#br0" timeOffset="590580.2278">2707 2395 3476 0,'0'0'308'0,"0"0"-67"0,0 0-43 0,0 0 16 15,0 0 31-15,0 0 15 0,17-5 7 0,-6 2-23 0,7 1-20 16,1-2-11-16,2 1-9 0,2-2-10 0,-2 4-16 16,0-3-16-16,0 2-16 0,1-2-16 0,-5 1-13 15,-2 0-16-15,-4 0-7 0,-1 2-28 0,-1 0-49 16,-2 1-63-16,-2-1-80 0,-5 1-89 0,6-1-84 15,-6 1-105-15,0 0-456 0,0 0-1035 0,0 0 277 0</inkml:trace>
        </inkml:traceGroup>
        <inkml:traceGroup>
          <inkml:annotationXML>
            <emma:emma xmlns:emma="http://www.w3.org/2003/04/emma" version="1.0">
              <emma:interpretation id="{0E616DFB-FBDE-4A89-AD87-7AE8D6521774}" emma:medium="tactile" emma:mode="ink">
                <msink:context xmlns:msink="http://schemas.microsoft.com/ink/2010/main" type="inkWord" rotatedBoundingBox="13613,4787 15433,4751 15441,5152 13621,5189"/>
              </emma:interpretation>
              <emma:one-of disjunction-type="recognition" id="oneOf11">
                <emma:interpretation id="interp55" emma:lang="en-US" emma:confidence="0.5">
                  <emma:literal>variables</emma:literal>
                </emma:interpretation>
                <emma:interpretation id="interp56" emma:lang="en-US" emma:confidence="0">
                  <emma:literal>Variables</emma:literal>
                </emma:interpretation>
                <emma:interpretation id="interp57" emma:lang="en-US" emma:confidence="0">
                  <emma:literal>values</emma:literal>
                </emma:interpretation>
                <emma:interpretation id="interp58" emma:lang="en-US" emma:confidence="0">
                  <emma:literal>Parables</emma:literal>
                </emma:interpretation>
                <emma:interpretation id="interp59" emma:lang="en-US" emma:confidence="0">
                  <emma:literal>variable</emma:literal>
                </emma:interpretation>
              </emma:one-of>
            </emma:emma>
          </inkml:annotationXML>
          <inkml:trace contextRef="#ctx0" brushRef="#br0" timeOffset="591018.4595">3242 2362 410 0,'-1'-5'577'16,"1"5"-80"-16,0 0-50 0,0 0-59 0,-1-3-48 0,1 3-43 15,0 0-39-15,0 0-35 0,0 0-16 0,0 0-23 16,-1 12-17-16,-1-5-17 0,4 4-13 0,-2 0-18 16,2 6-7-16,1 1-10 0,-1-5-8 0,3 4-4 15,2-1 3-15,-1-5 8 0,-2-1 3 0,1-2 8 16,0 1 8-16,0-4 11 0,-1 0 10 0,1-2 13 0,-1 0 8 15,1 1 7-15,0-2 7 0,0-1-2 0,-5-1-7 16,10 0-11-16,-1-4-14 0,0-1-16 0,1-3-11 16,2-4-21-16,-1-4-28 0,1 0-32 0,-4-3-50 15,-1 1-57-15,-2-1-60 0,-3 1-55 0,-2 3-68 16,-1-3-53-16,-1 5-62 0,-1 2-60 0,-1 3-339 0,0 3-922 0,2-1 249 16</inkml:trace>
          <inkml:trace contextRef="#ctx0" brushRef="#br0" timeOffset="591888.2456">3582 2431 545 0,'-5'-5'328'16,"5"5"-53"-16,-6-2-31 0,6 2-33 16,-8-2-26-16,1 1-22 0,7 1-16 0,-11 0-18 0,0 0-15 15,1 1-6-15,0 2-8 0,0 0-2 0,1 1-9 16,0 1 1-16,1-2-1 0,-1 1-5 0,1 4 2 15,2-3-8-15,0 2 3 0,1 0 2 0,3-2 4 16,-1 0 3-16,2 1 1 0,0-1-2 0,1 0-2 16,1 0 1-16,0 0-5 0,2-1-4 0,0 0 0 15,1-1-7-15,1 0-8 0,0 1-2 0,1-4-5 16,0 2-11-16,3-1-2 0,1-2-8 0,-10 1-13 0,18-5-18 16,-9 1-20-16,-1-2-19 0,-1-1-1 0,0 1-10 15,-2 0-3-15,-3 0 7 0,2-2 2 0,-1 0-2 16,-2 0 6-16,1 2 7 0,-2 1 3 0,2 0 2 15,-2 5 5-15,0-6 10 0,0 6 2 0,1-3 1 0,-1 3-1 16,0 0 4-16,0-6-9 0,0 6 4 0,0 0 13 16,0 0 13-16,0 0 6 0,0 0 13 0,0 0 7 15,0 0 6-15,0 0 6 0,9 12-4 0,-7-7 2 16,1-1 2-16,2 6 1 0,-1-4-1 0,1 1 2 16,1 1 0-16,1-1 2 0,0-1-3 0,-1-1-5 15,2 1-3-15,-1-2-4 0,3 1-4 0,-2-2-4 16,3 1-5-16,0-3-9 0,-2-1-23 0,2 0-22 15,0 0-32-15,0-3-34 0,-1 0-27 0,-1-1-17 0,-1-3-14 16,-1 1-6-16,-1-2-4 0,-3 1 10 16,1-4 10-16,-3 3 15 0,0-1 13 0,-1 2 17 0,-1-1 16 15,-1 3 24-15,0 1 14 0,1-1 17 0,-2 0 15 16,3 5 10-16,-1-9 5 0,0 6 7 0,1 3 1 16,-1-6 4-16,1 6 7 0,0 0 10 0,-2-4 11 0,2 4 6 0,0 0 5 15,0 0 12-15,0 0-2 0,5-5 6 0,-5 5 2 16,0 0 3-16,0 0-9 0,0 0 4 0,0 0-10 15,19 8-1-15,-15-5-6 0,1 0-9 0,3 1 1 0,-1 1-5 16,2 0-12-16,-2 1 4 0,1 0-4 0,-1 0-6 16,0-1-2-16,-2-1-6 0,1-1-18 0,-1 0-22 15,-1-1-31-15,1 1-29 0,0-1-17 0,0 0-16 16,0-1-14-16,0 2-1 0,1-2 7 0,0 0 10 16,-1-1 9-16,-5 0 12 0,13 1 9 0,-7 0 11 0,-6-1 20 15,10 0 23-15,-10 0 20 0,10 0 22 0,-10 0 16 31,8 3 13-31,-8-3 1 0,0 0 12 0,8 1 5 0,-8-1 2 16,0 0 4-16,5 1 6 0,-5-1 0 16,7 5-8-16,-6-2-1 0,3 1-11 0,-2 0 0 0,2 1-10 15,-1-2-1-15,1 6-11 0,0-3-17 0,2 2-38 16,-1 0-48-16,0-1-52 0,-1-2-63 0,1-1-69 16,-1-1-281-16,0 0-640 0,-4-3 175 0</inkml:trace>
          <inkml:trace contextRef="#ctx0" brushRef="#br0" timeOffset="592040.4706">4111 2362 3793 0,'-8'-5'382'0,"0"0"-249"0,-1 1-71 0,0 0-30 0,-1 0-15 16,0 0-2-16,4 2-7 0,0 0-41 0,6 2-55 16,-9-3-67-16,9 3-78 0,0 0-74 0,0 0-188 15,0 0-594-15,-11 5 163 0</inkml:trace>
          <inkml:trace contextRef="#ctx0" brushRef="#br0" timeOffset="592747.4884">4229 2441 303 0,'0'0'384'0,"0"0"-70"16,-28 2-45-16,18 1-37 0,0 0-27 0,0 1-27 0,-1 2-18 0,1-1-16 0,-6 4-15 15,6-1-13-15,1-2-4 0,2-1-13 0,1 0-10 16,2 1-1-16,2-1 3 0,-1-2 4 0,1 2 3 16,2-5 10-16,-1 6 4 0,1-6 5 0,3 8 1 15,0-4 6-15,1-1-3 0,1 0 6 0,-5-3-1 16,9 3 3-16,-4-2 0 0,-5-1-1 0,11-1-7 16,-11 1-11-16,15-5-13 0,-7 1-9 0,0 0-5 0,-1-2-12 15,0 1-7-15,-2 1-9 0,-2-1-4 0,1-1-10 16,-1 4-14-16,-1-3-9 0,1 1-9 0,-2 0-4 0,-1 4 0 15,1-8-4-15,-1 8-4 0,0-4-2 16,0 4-2-16,0 0 2 0,0 0-3 0,0 0 1 0,0 0 0 0,0 0-1 16,0 0 3-16,0 0 0 0,0 0-1 0,0 0 0 15,0 0 6-15,0 0 0 0,2 16 0 0,0-12-1 16,-1 1 4-16,2-2-2 0,1 2 1 0,-1 0-2 16,3-2-1-16,2 3-6 0,2-3-21 0,-1 0-32 15,2 0-29-15,2-2-32 0,-2-1-30 0,7-3-26 0,-6 0-19 16,-2-1-20-1,0-2-5-15,-3-2 1 0,6-5 7 16,-3 0 21-16,-1-3 13 0,0-2 23 0,-2 0 14 0,-2-4 33 16,0 2 27-16,0-3 38 0,-2-1 38 0,2 2 41 15,-4 0 40-15,2 1 36 0,-2 3 33 0,-1 4 33 16,1 3 5-16,-1 1 19 0,-1 1 6 0,1 3 0 16,0 0-11-16,-1 1-17 0,-1 1-23 0,2 4-16 15,0-7-21-15,0 7-13 0,0 0-13 0,0 0-9 0,0 0-6 16,0 0-8-16,-11 16-4 0,5 0-9 0,-1 3-8 15,1 0-2-15,1 2-6 0,0-1-2 0,1 2-2 16,-1-2-5-16,3 1-3 0,-1-1-2 0,1-2-5 16,2 0 1-16,0-2-4 0,1-4-2 0,1-1 2 0,0-2-2 15,0-1 2-15,1-1 5 0,2 1 5 0,-1-3 0 16,1 0 5-16,0-2-1 0,1-1 1 0,0-1-8 16,4 1 3-16,2-4-6 0,-3 1 0 0,1-1-3 15,2-1-4-15,-4 1-1 0,0-1-4 0,0 1 0 16,-2 1-5-16,-6 1-14 0,7-2-11 0,-7 2-18 15,8-2-21-15,-8 2 3 0,0 0-3 0,0 0 7 16,2 9 0-16,-2-9-9 0,-3 8-22 0,-1 0-29 0,-1 2-18 16,-1-1-23-16,-1 0-17 0,-3 6-28 0,1-5-36 15,2-3-32-15,2-1-45 0,0-1-246 0,1-4-666 16,4-1 182-16</inkml:trace>
          <inkml:trace contextRef="#ctx0" brushRef="#br0" timeOffset="592951.3146">4645 2236 613 0,'-3'-2'583'0,"3"2"-89"0,0 0-50 0,0 0-27 0,0 0-33 0,-18 7-30 15,14-3-33-15,0 4-20 0,-4 9-32 0,3-1-21 16,0 1-24-16,0 2-25 0,-1 1-20 0,2 1-13 0,3 0-21 16,-2 1-8-16,3-2-20 0,0 1-24 0,0-2-40 31,2-1-62-31,-1 0-71 0,1-6-86 0,0-1-84 15,0-2-83-15,1-3-344 0,-1-2-809 0,1-1 217 16</inkml:trace>
          <inkml:trace contextRef="#ctx0" brushRef="#br0" timeOffset="593431.4719">4737 2471 483 0,'-3'-5'561'0,"3"5"-72"0,0 0-39 0,-2-5-32 0,2 5-39 0,0 0-44 15,0 0-38-15,0 0-37 0,4-5-31 0,-4 5-22 16,3-3-20-16,-3 3-21 0,0 0-18 0,7-4-14 0,-7 4-13 16,3-5-23-16,-3 5-25 0,0 0-27 15,3-3-30-15,-3 3-34 0,0 0-24 0,0 0-37 0,-6-6-16 16,6 6-9-16,-9-4-3 0,9 4 3 0,-9-1 12 16,9 1 5-16,-10-1 14 0,10 1 0 0,-10 2 13 0,10-2 13 15,-8 4 17-15,6-2 20 0,2-2 24 16,-7 6 20-16,6-2 20 0,0 1 17 0,1-5 14 15,1 9 5-15,2-4 3 0,2 3 7 0,1-1-2 0,2-1-2 16,0 1-3-16,9 1-5 0,1-2-2 0,1 0-9 16,1-2-7-16,2-1-7 0,0 0-7 0,1-2-22 15,-2-1-29-15,0 0-35 0,1-4-52 16,-2 2-46-16,-6-2-47 0,-4-3-33 0,-1 1-21 16,4-7-6-16,-4 3 7 0,-3-1 13 0,2 2 32 0,-5 0 35 15,1 2 52-15,0-1 57 0,-2 1 52 16,1 2 48-16,-2 1 45 0,0 0 33 0,-1 4 22 0,3-6 2 15,-3 6-2-15,1-3-7 0,-1 3-3 0,0 0-1 0,0 0 4 16,0 0 4-16,0 0 2 0,0 0 10 16,12 9-5-16,-9 0-5 15,-1 2-1-15,1-2-16 0,-2 1-10 0,0 2-8 0,1 3-17 16,-4-2-9-16,1-2-12 0,0 0-2 0,0-2-5 16,-2 0-12-16,-2 0-9 0,1 0-36 0,0-2-42 15,1-2-61-15,-2-1-59 0,0 1-84 0,-4-1-91 0,2-3-116 16,-5-1-341-16,2-3-927 0,-1-1 249 0</inkml:trace>
        </inkml:traceGroup>
      </inkml:traceGroup>
      <inkml:traceGroup>
        <inkml:annotationXML>
          <emma:emma xmlns:emma="http://www.w3.org/2003/04/emma" version="1.0">
            <emma:interpretation id="{0E2C4E08-9154-479A-9244-8F1C5EB4E075}" emma:medium="tactile" emma:mode="ink">
              <msink:context xmlns:msink="http://schemas.microsoft.com/ink/2010/main" type="line" rotatedBoundingBox="10808,5646 15427,5469 15446,5972 10827,6149"/>
            </emma:interpretation>
          </emma:emma>
        </inkml:annotationXML>
        <inkml:traceGroup>
          <inkml:annotationXML>
            <emma:emma xmlns:emma="http://www.w3.org/2003/04/emma" version="1.0">
              <emma:interpretation id="{96DD7F94-9809-42A4-98F8-927C5C43755D}" emma:medium="tactile" emma:mode="ink">
                <msink:context xmlns:msink="http://schemas.microsoft.com/ink/2010/main" type="inkWord" rotatedBoundingBox="10811,5717 10967,5711 10983,6143 10827,6149"/>
              </emma:interpretation>
              <emma:one-of disjunction-type="recognition" id="oneOf12">
                <emma:interpretation id="interp60" emma:lang="en-US" emma:confidence="0.5">
                  <emma:literal>9</emma:literal>
                </emma:interpretation>
                <emma:interpretation id="interp61" emma:lang="en-US" emma:confidence="0">
                  <emma:literal>q</emma:literal>
                </emma:interpretation>
                <emma:interpretation id="interp62" emma:lang="en-US" emma:confidence="0">
                  <emma:literal>.</emma:literal>
                </emma:interpretation>
                <emma:interpretation id="interp63" emma:lang="en-US" emma:confidence="0">
                  <emma:literal>,</emma:literal>
                </emma:interpretation>
                <emma:interpretation id="interp6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595382.5637">557 3140 405 0,'0'0'337'0,"0"0"-47"0,0 0-39 0,0 0-27 0,0 0-32 0,0 0-24 16,0 0-20-16,0 0-12 0,0 0-17 0,0 0-12 15,0 0-14-15,0 0-10 0,-12-2-10 0,12 2-7 16,-15 4-5-16,6 0-7 0,-1 1-7 0,2-1-7 0,-2 2 0 16,1 0-8-16,0 1 1 0,1 0-6 0,2 1 1 15,-2-2 0-15,3 2 3 0,0-2 3 0,2 0-1 16,0-2 14-16,2 2 0 0,1-3 5 0,0 2 6 16,-1 0 2-16,1-5 1 0,3 5-4 0,1-3-5 0,1 1-6 15,0-3-10-15,1 2-10 0,3-4-20 0,1 0-21 16,0 0-22-16,2-2-16 0,-5-3-14 0,2 2-11 15,-1-1-12-15,-1-3 6 0,-1 3 3 0,0-2 9 16,1-1 18-16,-4 3 23 0,0 1 23 16,-2-2 24-16,0 2 26 0,1 0 23 0,-1 1 30 15,0 1 32-15,-1 3 21 0,3-6 8 0,-3 2 4 16,0 4-8-16,1-6-4 0,-1 6-17 0,1-3-8 0,-1 3-9 0,0 0 8 16,0 0 9-16,0 0 4 0,5 18 10 0,-3 0 2 15,0 3 3-15,1 4-5 0,-2 10-3 0,0-2-11 16,0 3-6-16,2-9-19 15,-3-5-11-15,0 2-3 0,1-1-11 0,-1-1-9 16,1 0-5-16,-1-2-3 0,2-1 0 0,-1-2-3 16,0-4-31-16,0-2-33 0,1-4-39 15,-1-1-40-15,-2 0-43 0,2-2-55 0,0-1-74 0,-1-3-104 16,0 0-416-16,0 0-930 0,8-18 250 0</inkml:trace>
        </inkml:traceGroup>
        <inkml:traceGroup>
          <inkml:annotationXML>
            <emma:emma xmlns:emma="http://www.w3.org/2003/04/emma" version="1.0">
              <emma:interpretation id="{38BEDEDC-B0FF-4982-8F13-40F660262581}" emma:medium="tactile" emma:mode="ink">
                <msink:context xmlns:msink="http://schemas.microsoft.com/ink/2010/main" type="inkWord" rotatedBoundingBox="11235,5630 14219,5515 14237,5974 11252,6089"/>
              </emma:interpretation>
              <emma:one-of disjunction-type="recognition" id="oneOf13">
                <emma:interpretation id="interp65" emma:lang="en-US" emma:confidence="0.5">
                  <emma:literal>measurements</emma:literal>
                </emma:interpretation>
                <emma:interpretation id="interp66" emma:lang="en-US" emma:confidence="0">
                  <emma:literal>Measurements</emma:literal>
                </emma:interpretation>
                <emma:interpretation id="interp67" emma:lang="en-US" emma:confidence="0">
                  <emma:literal>measurement</emma:literal>
                </emma:interpretation>
                <emma:interpretation id="interp68" emma:lang="en-US" emma:confidence="0">
                  <emma:literal>measurement's</emma:literal>
                </emma:interpretation>
                <emma:interpretation id="interp69" emma:lang="en-US" emma:confidence="0">
                  <emma:literal>Measurement</emma:literal>
                </emma:interpretation>
              </emma:one-of>
            </emma:emma>
          </inkml:annotationXML>
          <inkml:trace contextRef="#ctx0" brushRef="#br0" timeOffset="597712.9437">883 3375 221 0,'0'0'436'15,"-3"-4"-48"-15,3 4-26 0,0 0-20 0,0 0-27 16,-2-3-17-16,2 3-15 0,0 0-18 0,0 0-22 16,0 0-21-16,0 0-22 0,-3-4-20 0,3 4-24 15,0 0-16-15,0 0-13 0,0 0-11 0,0 0-12 0,0 0-10 16,-2 13-2-16,2-4-10 0,-1 1-10 0,0 0-9 16,1 2-6-16,0-2-5 0,0 0-5 0,0-1-5 0,0 0-4 15,0 0 1-15,1-2-7 0,-1-2-1 0,1-1-2 16,0 0-2-16,-1-1 1 0,0-3 0 0,2 5 9 15,-2-5-1-15,0 0-3 0,0 0-1 0,13-8-3 16,-7 0-5-16,4-9-17 0,0 1-13 0,-1-4-8 16,0 3-4-16,0 0-1 0,-2-1-7 0,0 6 3 0,-3 3-2 31,-1 0 2-31,-1 2 1 0,2 2-5 0,-3 2 7 0,1 0-8 0,0 1 2 0,-2 2 2 0,0 0 1 31,3-3 6-31,-3 3 5 0,0 0-1 0,0 0-6 16,0 0 4-16,5 8 3 0,-3-5 1 0,-1 1 1 0,2 1 6 15,-1-3-2-15,-2-2 0 0,5 6 1 16,-2-3 5-16,2-2-2 0,-1 1 7 0,-4-2-5 0,11 3 3 16,-5-5 2-16,6 0 8 0,-3 0 2 0,0-1 1 15,2-3 3-15,-2 0-2 0,1 0 4 0,-2 1 1 16,2 0 0-16,-4 0 2 0,1 3-4 0,-2-1 2 0,-2 0-7 16,-3 3-1-16,8-4-6 0,-8 4 3 0,5-1-5 15,-5 1 2-15,0 0-1 0,7 8 0 0,-3 2 0 16,-2 0 0-16,2 8-2 0,-1-2-12 0,2 1-27 15,-2 0-29-15,0 2-31 0,2-1-34 0,-1-2-33 16,0-3-43-16,-2-1-48 0,2-3-61 0,-2-2-242 16,2-1-669-16,1-2 184 0</inkml:trace>
          <inkml:trace contextRef="#ctx0" brushRef="#br0" timeOffset="598042.5784">1328 3354 588 0,'0'0'387'16,"0"0"-26"-16,0 0-25 0,0 0-22 0,0 0-31 0,0 0-28 15,0 0-33-15,0 0-20 0,14 2-19 0,-14-2-16 16,0 0-22-16,8 0-16 0,-8 0-12 0,0 0-15 16,0 0-4-16,0 0-14 0,6-4-19 0,-6 4-17 15,0 0-24-15,0 0-12 0,-3-5-7 0,3 5-14 0,-7-7-4 16,-2 3-2-16,0 1 1 0,-1 0 8 0,2 2-5 15,2-1 5-15,-2 2 0 0,8 0 5 0,-11-1-5 16,11 1 6-16,-9 0-4 0,9 0 2 0,0 0 9 16,-9 3 3-16,9-3 7 0,-1 4 5 0,1-4-4 15,1 9 7-15,2 1 3 0,0 0 2 0,2-1 0 0,1 0-1 16,4 5-8-16,3-1-1 0,-1 1-2 16,5-1-16-16,-1-3-39 0,-1 0-44 15,3-1-51-15,-4-5-63 0,3 1-69 0,-3-3-227 0,-2-2-591 16,7-2 162-16</inkml:trace>
          <inkml:trace contextRef="#ctx0" brushRef="#br0" timeOffset="598427.1344">1556 3311 353 0,'-12'0'373'15,"3"1"-49"-15,-1 0-38 0,1 0-36 0,3 1-30 16,-1 1-30-16,1 0-20 0,-1 2-22 0,2 0-16 0,1-1-15 15,1 1-11-15,0-1-8 0,1 0-11 0,-1-1-2 16,3 2-1-16,0-5-9 0,1 7-2 0,1-3-2 16,0-1-3-16,1-1 6 0,0 2-5 0,2-2-6 15,1-1-1-15,-1 0-10 0,5 0-1 0,-1 1-8 16,1-4-3-16,0 2-3 0,-2-2 1 0,-1 1-6 0,0-2-3 16,-1 0-8-16,-1 1 5 0,0-1-12 15,-1-1 0-15,0 0 3 0,-1 1-4 0,-2-2 1 0,2 1-8 16,-3 0 6-16,0 4 5 0,0-10 2 0,0 10 5 15,-3-7 1-15,2 4 3 0,1 3 10 0,-3-4-4 0,3 4 9 16,-2-4-13-16,2 4 3 0,-2-3-5 0,2 3-5 16,0 0 1-16,-1-4-5 0,1 4 1 0,0 0-1 15,0 0-5-15,0 0-9 0,0 0 9 0,5 14-3 16,-1-7 1-16,2 3 1 0,1-1-5 0,0-1 3 16,1 1-27-16,6 4-45 0,1 0-38 15,-1-4-50-15,-2 0-45 0,-1-3-51 0,0-3-272 0,-1-2-621 0,11 1 168 0</inkml:trace>
          <inkml:trace contextRef="#ctx0" brushRef="#br0" timeOffset="598661.034">1864 3227 273 0,'-9'-2'391'15,"9"2"-66"-15,0 0-38 0,-7-1-36 0,7 1-25 0,0 0-24 16,0 0-10-16,0 0-7 0,0 0-3 0,0 0 11 15,-4 9-3-15,6-6 4 0,-1 1-13 0,1 2 0 16,-1 0-6-16,2 2-5 0,-1 0-17 0,1 0-8 0,-2-1-14 16,0 2-15-16,-1 1-12 0,0 2-8 0,-4 4-8 15,-1 4-8-15,-2-1-13 0,-1-2-25 0,-2 0-51 0,2 0-53 16,-2-1-53-16,1-4-52 0,2-2-57 0,-1-3-58 16,-1-3-260-16,3-1-652 0,2-3 179 0</inkml:trace>
          <inkml:trace contextRef="#ctx0" brushRef="#br0" timeOffset="600031.2119">1952 3280 382 0,'0'0'308'0,"-3"2"-24"0,3-2-18 16,0 0-9-16,0 0-7 0,0 0-13 0,0 0-23 15,0 0-6-15,0 0-19 0,0 0-16 0,0 0-15 16,0 0-19-16,-1 6-4 0,1-6-18 0,0 0-15 0,0 0-7 16,6 9-10-16,-5-6-11 0,2 1-1 0,-1 1-12 15,1 0-4-15,-1 0-2 0,2 0-11 0,0-2-5 16,2 4 7-16,1 0-13 0,-1 0-3 0,-2-3 1 15,1 1-3-15,0-2-5 0,1 0-3 0,-2-2-10 16,-4-1-4-16,11 4-13 0,-5-4-8 0,-6 0-9 16,10-4-8-16,-10 4-7 0,10-4 0 0,-5 1-6 15,1-2 3-15,-1-3-5 0,-1 3 3 0,0-1 5 0,-1 0 4 16,-2 2 10-16,0 0 2 0,-1 4 12 0,0-7 6 16,0 7 3-16,1-6 13 0,-1 6 4 0,0-6 0 15,0 6 11-15,0 0-4 0,0-5 4 0,0 5-6 16,0 0-1-16,0 0-1 0,0 0-5 0,0 0 1 15,0 0-6-15,0 0 9 0,0 0 2 0,0 0 2 0,0 0 3 16,0 0-1-16,0 0 5 0,17 12-5 0,-15-8-2 16,6 2-1-16,-1 0 6 0,-2 0-3 0,2-1-10 0,2 1 1 0,0-2 3 15,1 0-12-15,1-1 16 0,1-1-12 0,0 2-3 16,0-2-20-16,0-2-17 0,-2 0-20 0,-1 0-17 0,-2-2-21 16,-1 1-15-16,0-3-14 0,1-1-3 0,-1-3 2 15,-2 2 6-15,-1 0 7 0,-3 1 6 0,0-1 8 16,0 1 11-16,0 5 16 0,0-10 14 0,-2 6 29 15,2-1 16 1,0 5 14-16,-1-8 14 0,1 8 7 0,-1-4 2 0,1 4 3 16,0-6-1-16,0 6 2 0,0 0 6 0,1-4 13 15,-1 4 14-15,4-4 7 0,-4 4 2 0,0 0 4 16,8-4-7-16,-8 4-1 0,7-2-3 0,-7 2-2 16,8 0-10-16,-8 0 0 0,0 0-8 0,14 3-8 15,-9 0 4-15,0-1-9 0,4 2-6 0,-1 3 5 16,-1-2-11-16,1 2 0 0,-1 0 4 0,2 1-13 0,-1 0 4 15,0 0-2-15,6 4-17 0,0-2-16 0,2-2-12 16,-3-1-10-16,3 0-15 0,-1-3-2 0,-3-2-3 0,-1-1-3 16,2-1-2-16,6-2 0 0,-4 1 1 0,-2-3 5 15,-3 1-2-15,-1-1 5 0,1-1-2 16,-2 0 9-16,-2 0-6 0,-1-3 7 0,-1 1 7 0,-1 2 0 16,-3 0 6-16,0 0 0 0,-3 0 6 0,0 1-1 15,-4-2 3-15,1 2 5 0,-4-1 4 0,-2 1-6 16,2 1 4-16,-1 2 4 0,0 0 1 0,1 1 0 15,1 0 0-15,-1 0 2 0,4 2 4 0,-2-2 4 0,3 3 1 16,1-1 4-16,4-2 3 0,-5 4 6 0,5 0 11 16,-1-1 2-16,1-3 11 0,4 10 0 0,1-3 4 15,1 1-1-15,2-2 0 0,1 3 0 0,1-3 0 16,6 3 0-16,2 0 3 0,1-3-3 0,4 0-1 16,0-2-4-16,1-2 0 0,0 1-5 0,-1-3-4 0,1 1-12 15,-3-2-25-15,0-1-15 0,-3 0-14 0,-4-1-13 16,-2 1-16-16,-3-2-10 0,-4 1-1 0,0-1 7 15,-4-1 8-15,-1 5 13 0,2-7 15 0,-2 3 16 16,0 4 17-16,-1-8 13 0,0 3 14 0,1 5 16 16,-3-8 7-16,1 6 8 0,2 2 4 0,-2-6 3 15,2 6-4-15,-2-5 5 0,2 5-9 0,0 0-3 0,-1-3-4 16,1 3-1-16,0 0-6 0,0 0 3 0,0 0-9 16,0 0-2-16,0 0-3 0,0 0 0 0,0 0-7 15,0 0 5 1,0 0-8-16,0 0 3 0,0 0-10 0,0 0 4 15,0 0 1-15,3 18-2 0,-3-13-1 0,1 0-1 0,0-2-2 16,-1-3 0-16,-1 9-3 0,1-9-3 0,1 6 3 16,-1-6-1-16,0 5 5 0,0-5 7 0,0 0 11 15,0 4 8-15,0-4-8 0,0 0-1 0,0 0 1 16,0 0 1-16,0 0-5 0,0 0-6 0,19-14-5 16,-13 6 1-16,5-7 0 0,-2 5-2 0,-3 0 0 0,-1 2-1 15,0 1 6-15,0-1-11 0,-2 4 0 0,1 0-3 16,-2-1-1-16,1 2 4 0,-3 3 1 0,4-4-2 15,-4 4-4-15,2-4-2 0,-2 4-3 0,0 0 8 16,0 0-3-16,0 0-5 0,0 0 4 0,3 17 8 0,-3-7-8 16,1 0 8-16,-1 0-12 0,0 1 4 0,0-2 1 15,1 2-3-15,0-1-6 0,1-3 13 0,0-1-1 16,-1-1 0-16,1-2 12 0,0 2 21 0,0-3 4 16,-2-2 9-16,6 3 7 0,-6-3-4 0,9-1 0 15,-4-2-5-15,3-3-5 0,1-1 1 0,-2 0 1 0,5-6 0 16,1 1 3-16,-5 0 6 0,-1 3 3 0,-2 0 8 15,0 2 6-15,0 1-2 0,-1 0-3 0,-2 3-11 16,1-1-3-16,-1 1-11 0,-2 3-9 0,3-3-6 16,-3 3-9-16,0 0-1 0,0 0-10 0,0 0-29 0,0 0-21 15,4 10-25-15,-4 0-26 0,2-2-22 0,-1 2-27 16,2-1-26-16,-2 1-23 0,2 2-38 0,1-3-29 16,1 0-35-16,1 0-259 0,0-2-662 0,2-1 179 15</inkml:trace>
          <inkml:trace contextRef="#ctx0" brushRef="#br0" timeOffset="600925.1607">3212 3336 523 0,'-7'-6'297'0,"-1"2"-18"0,2 1-18 0,-1 0-23 0,2 0-32 0,0 0-22 16,0 2-25-16,0-1-15 0,5 2-14 0,-7-2-10 15,7 2-10-15,-5-2 1 0,5 2-4 0,0 0-1 16,0 0 4-16,-7-2 0 0,7 2-10 0,0 0-9 15,0 0 5-15,0 0-4 0,0 0-3 0,-7-1 4 0,7 1 5 16,0 0-5-16,0 0 0 0,0 0-15 0,8 10-4 16,1-4-2-16,-2 1-9 0,3-1-13 0,0 1-6 15,6 1 0-15,1 1-4 0,-3-2-17 0,-2-2-21 16,5 2-25-16,-3-3-17 16,-3 0-21-16,0-2-16 0,-1 0-19 0,0 0-13 0,-2-2-21 0,0-2-15 15,-2 1-6-15,-1-1-1 0,0-1 8 0,-1 1 24 16,-1-1 21-16,-1-1 21 0,0 0 25 0,1-1 20 15,-2 0 22-15,0-1 21 0,2-2 24 0,-2 2 20 16,-1-1 21-16,0 2 10 0,0 5 7 0,1-8-5 16,-2 3 1-16,1 5-5 0,0-6-10 0,0 6 5 0,0-6-17 15,0 6-4-15,0 0-5 0,0-5-8 0,0 5-6 16,0 0-4-16,0 0 0 0,0 0-5 0,0 0-9 16,0 0 2-16,0 0-5 0,0 0 0 0,0 0 1 15,0 0 1-15,0 0-5 0,0 0-4 0,0 0 3 16,0 0-4-16,0 0-2 0,0 0 0 0,0 0-1 15,0 0 4-15,0 0-5 0,0 0-3 0,0 0-4 0,0 0-5 16,4-6-5-16,0 4-8 0,1-1-4 0,-3-1 2 16,-2 4 1-16,9-6 4 0,-5 6-4 0,-4 0-4 15,7-5 3-15,-7 5-6 0,5-2-2 0,-5 2-3 16,5-2-7-16,-5 2-8 0,0 0-4 0,10 3-5 16,-7 0-6-16,2 0-5 0,0 0-4 0,0 0-2 15,3 3 10-15,1 0 5 0,0-1 5 0,2 0 2 16,-1 0-9-16,0-1 2 0,1-3-9 0,0 1 1 0,0-2 0 15,1-2 3-15,0 1 6 0,0-1 8 0,-2-2 1 16,2-1 4-16,-2-1 6 0,-2-1 11 0,6-4 13 16,-4 0 15-16,-4 0 7 0,-1 1 12 0,1-4 17 15,1-3 5-15,-3-2 3 0,-2 2 12 0,1-4 6 16,-2 1-11-16,0-3 7 0,0 0 4 0,-1 2 7 16,2-1 4-16,-4 3 8 0,4 1 10 0,-1 0-5 0,-1 5 9 15,0 3-2-15,0 2 0 0,0 1-9 0,0 3-10 31,0 4-15-31,0-6 2 0,0 6-9 0,0 0-5 16,0 0-6-16,-8 14-6 0,3 2 9 0,-1 2-15 0,-2 4-5 0,2 14 5 16,-1-2-10-16,3 4 0 0,3-1 5 0,-3-2 0 15,3-1-9-15,1-7-5 0,0-5 4 0,3-2-1 0,1-2 9 16,0 0-4-16,-2-5 8 0,1-4-2 0,1-2 2 16,1 2 1-16,1-4-3 0,0-2 0 15,1-3-3-15,3 0-12 0,2-2-10 16,6-4 2-16,-2-1-20 0,0-3-13 0,0-2-9 15,-2 0 0-15,3-1 9 0,-3 0 8 0,-5 2-1 0,0 2 13 0,-3 3 20 16,0 0 12-16,0 2 11 0,-3 1 9 0,0-1-5 16,1 1-1-16,-4 3-3 0,3-3-7 0,-3 3-1 15,0 0 1-15,0 0 6 0,0 0 2 0,7 7-7 16,-7-2 2-16,2 4-2 0,-2-1-3 0,0 2-1 0,0-1-4 0,-1 0 0 16,0 1-1-16,-1 0-8 0,1-2-30 0,0 2-44 15,-2 1-57-15,0-5-63 0,-4 0-79 0,-3-2-331 0,4 1-713 16,-4-3 194-16</inkml:trace>
          <inkml:trace contextRef="#ctx0" brushRef="#br0" timeOffset="601087.3744">3573 3177 5839 0,'-2'-4'322'15,"2"2"-194"-15,0-2-78 0,0 4-19 0,4-5 5 0,0 2 13 16,0 0 12-16,3-1-19 0,3-2-7 0,1 2-9 15,-1 1-17-15,0 1-41 0,-2-1-53 0,-2 1-75 16,-1 1-90-16,-5 1-106 0,9-2-440 0,-9 2-954 16,4-2 256-16</inkml:trace>
        </inkml:traceGroup>
        <inkml:traceGroup>
          <inkml:annotationXML>
            <emma:emma xmlns:emma="http://www.w3.org/2003/04/emma" version="1.0">
              <emma:interpretation id="{79299F1F-8388-45E4-81A8-9467230924FB}" emma:medium="tactile" emma:mode="ink">
                <msink:context xmlns:msink="http://schemas.microsoft.com/ink/2010/main" type="inkWord" rotatedBoundingBox="14491,5626 15431,5590 15443,5879 14502,5915"/>
              </emma:interpretation>
              <emma:one-of disjunction-type="recognition" id="oneOf14">
                <emma:interpretation id="interp70" emma:lang="en-US" emma:confidence="0.5">
                  <emma:literal>each</emma:literal>
                </emma:interpretation>
                <emma:interpretation id="interp71" emma:lang="en-US" emma:confidence="0">
                  <emma:literal>Each</emma:literal>
                </emma:interpretation>
                <emma:interpretation id="interp72" emma:lang="en-US" emma:confidence="0">
                  <emma:literal>couch</emma:literal>
                </emma:interpretation>
                <emma:interpretation id="interp73" emma:lang="en-US" emma:confidence="0">
                  <emma:literal>earth</emma:literal>
                </emma:interpretation>
                <emma:interpretation id="interp74" emma:lang="en-US" emma:confidence="0">
                  <emma:literal>cash</emma:literal>
                </emma:interpretation>
              </emma:one-of>
            </emma:emma>
          </inkml:annotationXML>
          <inkml:trace contextRef="#ctx0" brushRef="#br0" timeOffset="601738.3012">4117 3195 372 0,'0'0'431'16,"0"0"-52"-16,0 0-39 0,0 0-32 0,0 0-21 0,17 1-29 15,-17-1-22-15,12 0-24 0,-12 0-16 0,16 0-27 16,-7-1-14-16,0-2-16 0,0 1-13 0,-2 1-14 15,-1 0-10-15,-1-3-14 0,-1 2-35 0,0-1-40 32,0-1-26-32,0 1-18 0,-2-3-16 0,-2 2-13 15,0-2-9-15,-1-4-4 0,-2 4 8 0,-3-2 0 16,1 2 11-16,-1 0 3 0,-1 0 4 0,2 1 14 0,-1 1 13 16,1 2 17-16,1 0 7 0,0 0 8 0,4 2 8 15,-6-1 5-15,6 1 14 0,0 0 5 0,0 0 11 16,-9 7 5-16,9-3 9 0,0 8 0 0,0-1 13 15,4 5 3-15,1 1-1 0,0 1-1 0,0-3-1 0,3 3-3 16,-1-4-11-16,3 2 2 0,0-1-9 0,2-2-9 0,2-1-24 0,-4-3-33 0,0-2-45 16,1-2-62-16,-3-1-61 0,4-1-76 0,-1-3-289 15,8-1-644-15,-2-3 174 0</inkml:trace>
          <inkml:trace contextRef="#ctx0" brushRef="#br0" timeOffset="602116.7389">4386 3146 284 0,'-11'6'353'15,"0"-3"-58"-15,3 1-47 0,1 1-34 0,0 3-21 16,1-1-30-16,1-1-17 0,1 4-17 0,0-3-12 16,1 1-11-16,-1 1-7 0,3-3-5 0,0 1-1 15,2-1 3-15,0-2-3 0,1-1 11 0,2 0-8 0,1 1 0 16,-1-3 1-16,6 1-7 0,0-1 13 0,0-1 2 15,0-1-14-15,0-1-5 0,0-1 1 0,2-2-4 16,-1-1-9-16,-3 0 5 0,6-4-10 0,-2 0 8 16,-4 2 5-16,-1-1 6 0,-1 2 2 0,0-1-5 15,-2-1-8-15,-1 3-8 0,-1 1-11 0,-2 0-4 0,0 5-6 16,0-7-8-16,0 7-1 0,-2-4-11 0,2 4-3 16,0 0 0-16,0 0-5 0,0 0-4 0,0 0-2 15,0 0-2-15,-12 11 5 0,11-1-6 0,0 0-1 16,1 7 0-16,0-1-3 0,2 1 0 0,0-4 0 0,0 0-1 15,3-3 1-15,0-1-21 0,0 1-38 0,7 5-34 16,-2-6-41-16,2-1-46 0,-2-5-43 31,1 0-48-31,9 0-57 0,-1-3-193 0,-2-3-616 0,3 0 168 0</inkml:trace>
          <inkml:trace contextRef="#ctx0" brushRef="#br0" timeOffset="602627.5325">4667 3161 512 0,'-10'3'316'0,"2"1"-47"0,2 1-19 0,2 1-24 0,2-1-18 15,-1 1-13-15,2 2-10 0,2 1-5 0,-1-3-5 16,3 5-6-16,0-3-6 0,2-1-6 0,2 2-2 0,2-3-6 16,-1 1-5-16,3-1 2 0,-1-3-11 0,2-1-14 15,6 0-11-15,0-2-9 0,1 0-13 0,-1-1-8 16,-1-2-12-16,-5 1-18 0,6-3-23 0,-5-1-35 0,-2 0-26 15,5-5-22-15,-5 1-14 0,0-2-11 16,-2-4-15-16,-1-1-8 0,-2 2 1 0,-3-3-2 0,0 0 5 16,-1 0 13-16,-2 2 14 0,-2 0 27 0,1 3 22 15,0 2 24-15,0 3 17 0,-1 1 15 0,1 2 15 0,0 0 13 16,0 1 3-16,1 4 10 0,-2-7 3 0,2 7-14 16,-1-4-8-16,1 4-3 0,0 0-14 0,0 0 11 15,0 0 7-15,0 0 1 0,0 0 7 0,-6 11-3 16,3-1 1-16,2 1-4 0,-3 1-9 0,2-1-1 15,0 7-3-15,1-5-5 0,-1 5-2 0,0-5-7 16,2-2 1-16,0-1-6 0,0-2 7 0,2 1 11 16,-1-3 10-16,0 0 9 0,0-3 4 0,1 2 5 0,1-2-2 15,1 0-5-15,-4-3-3 0,17 1-8 0,-7-1-6 16,0-3-5-16,1 2-5 0,0-4-2 0,0 2-6 16,-2 0-2-16,0 0-6 0,-3 1 4 0,0 0-5 15,1 1-3-15,-7 1-4 0,7-3-4 0,-7 3-4 16,7-1-2-16,-7 1 0 0,0 0 0 0,8 6 2 15,-5-3-2-15,1 2 0 0,-2 4 1 0,3 1-1 16,-2-2 1-16,0 2-2 0,1-3-2 0,-2 4-35 0,1-2-59 16,1-1-63-16,-1-1-76 0,0-2-88 0,-2-2-334 15,-1-3-789-15,0 0 215 0</inkml:trace>
        </inkml:traceGroup>
      </inkml:traceGroup>
    </inkml:traceGroup>
    <inkml:traceGroup>
      <inkml:annotationXML>
        <emma:emma xmlns:emma="http://www.w3.org/2003/04/emma" version="1.0">
          <emma:interpretation id="{B2B7BEEE-67FE-4B3F-BD7F-88BC91951127}" emma:medium="tactile" emma:mode="ink">
            <msink:context xmlns:msink="http://schemas.microsoft.com/ink/2010/main" type="paragraph" rotatedBoundingBox="10656,6359 15845,6323 15853,7562 10665,7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87B04D-FF4E-4311-AEC2-28C553C2DC54}" emma:medium="tactile" emma:mode="ink">
              <msink:context xmlns:msink="http://schemas.microsoft.com/ink/2010/main" type="line" rotatedBoundingBox="10656,6359 15845,6323 15848,6854 10660,6890"/>
            </emma:interpretation>
          </emma:emma>
        </inkml:annotationXML>
        <inkml:traceGroup>
          <inkml:annotationXML>
            <emma:emma xmlns:emma="http://www.w3.org/2003/04/emma" version="1.0">
              <emma:interpretation id="{12BFC302-B179-4997-926F-3722E387CA2A}" emma:medium="tactile" emma:mode="ink">
                <msink:context xmlns:msink="http://schemas.microsoft.com/ink/2010/main" type="inkWord" rotatedBoundingBox="10656,6414 11420,6409 11424,6885 10660,6890"/>
              </emma:interpretation>
              <emma:one-of disjunction-type="recognition" id="oneOf15">
                <emma:interpretation id="interp75" emma:lang="en-US" emma:confidence="0.5">
                  <emma:literal>for</emma:literal>
                </emma:interpretation>
                <emma:interpretation id="interp76" emma:lang="en-US" emma:confidence="0">
                  <emma:literal>four</emma:literal>
                </emma:interpretation>
                <emma:interpretation id="interp77" emma:lang="en-US" emma:confidence="0">
                  <emma:literal>fort</emma:literal>
                </emma:interpretation>
                <emma:interpretation id="interp78" emma:lang="en-US" emma:confidence="0">
                  <emma:literal>form</emma:literal>
                </emma:interpretation>
                <emma:interpretation id="interp79" emma:lang="en-US" emma:confidence="0">
                  <emma:literal>fork</emma:literal>
                </emma:interpretation>
              </emma:one-of>
            </emma:emma>
          </inkml:annotationXML>
          <inkml:trace contextRef="#ctx0" brushRef="#br0" timeOffset="603421.6224">640 3903 250 0,'-9'-3'340'16,"2"0"-58"-16,-1-2-39 0,-1 2-30 0,4-2-28 0,-4 0-20 16,0-1-21-16,-2 0-18 0,2 1-15 0,-1 0-12 15,0 0-12-15,-1 1-9 0,1 1-6 0,2-1-2 0,2 2 8 16,-2 2 5-16,5-2 6 0,3 2 2 0,-13 0 7 15,13 0 9-15,-11 8 4 0,4 0 11 0,-2 6 21 16,2 3 0-16,2 0 10 0,-1 3 2 0,-1 2 4 16,3 3-1-16,-1 9-6 0,4-8-5 0,-3-2-15 15,1 0-12-15,1 0-12 0,0-1-9 0,0 0-12 16,3 1-8-16,-3-4-5 0,-1 0-10 0,2-1-23 0,-2-1-34 16,1-2-56-16,2-3-64 0,-4-1-62 0,0-3-59 15,3-2-66-15,-5-3-305 0,2 0-723 0,-1-2 195 16</inkml:trace>
          <inkml:trace contextRef="#ctx0" brushRef="#br0" timeOffset="603871.4129">559 4127 442 0,'-12'5'378'31,"5"0"-62"-31,-1 0-49 0,2-1-37 0,1 2-25 16,2 2-27-16,-1-1-19 0,3 0-19 0,1-1-8 0,0-1 6 15,1 0 5-15,1 0 5 0,0 0 15 16,7 2 3-16,1-2 2 0,2 0 13 0,5-2 0 0,-2 0 6 16,1-3 3-16,-5 0 1 0,2-3 6 0,6 1-8 15,-4 1 0-15,-2-4-12 0,-1 3-6 0,-2-1-10 0,-1-2-17 16,-1 1-15-16,-1 1-12 0,-2-2-25 15,-1 0-10-15,-1 2-21 0,-1-2-33 0,-2 1-43 16,0 4-42-16,-4-9-45 0,-1 5-44 0,-4-1-40 0,-2-1-43 16,-8-1-42-16,-1 3-43 0,3 0-43 0,-4-1-243 15,6 4-719-15,3-1 195 0</inkml:trace>
          <inkml:trace contextRef="#ctx0" brushRef="#br0" timeOffset="603566.3325">279 4148 258 0,'3'-3'598'16,"-2"0"-116"-16,3-1-58 0,0 0-32 0,1 0-21 16,2-2-34-16,5 0-30 0,-1 2-42 0,7-2-29 15,3 1-28-15,-3 1-39 0,1 1-58 0,2 1-69 16,-2 1-88-16,-4 1-97 0,-1 0-87 0,-3 0-288 0,1 2-619 0,-3-1 170 15</inkml:trace>
          <inkml:trace contextRef="#ctx0" brushRef="#br0" timeOffset="604263.1313">871 4156 382 0,'0'0'360'16,"0"0"-63"-16,0 0-34 0,0 0-32 0,-8 4-28 0,7 1-21 0,1 1-22 15,-1 3-13-15,1-1-7 0,1 0-13 0,-1 3-8 16,1-3-7-16,2 2-1 0,-1-2 3 0,-1-1 1 0,1 0 10 16,0-2 9-16,-1-1 14 0,0 0 11 0,0-1 16 15,2 0 8-15,-3-3 4 0,2 3-1 0,-2-3-1 16,5 1-11-16,-5-1-18 0,0 0-19 0,13-4-9 15,-5-4-15-15,0 2-12 0,6-7-12 0,0 0-6 16,-2 0-10-16,-1 1-8 0,-2 1-5 0,-2 4-11 16,0-1-8-16,-1 1-15 0,1 3-23 0,-3-2-35 15,1 2-46-15,-3 1-54 0,2 0-51 0,0 0-55 0,-4 3-64 16,9-3-59-16,-9 3-259 0,0 0-747 0,13 3 202 16</inkml:trace>
        </inkml:traceGroup>
        <inkml:traceGroup>
          <inkml:annotationXML>
            <emma:emma xmlns:emma="http://www.w3.org/2003/04/emma" version="1.0">
              <emma:interpretation id="{31630E62-4A1D-4661-BED6-774F0696C3C6}" emma:medium="tactile" emma:mode="ink">
                <msink:context xmlns:msink="http://schemas.microsoft.com/ink/2010/main" type="inkWord" rotatedBoundingBox="11809,6478 12064,6476 12067,6856 11811,6858"/>
              </emma:interpretation>
              <emma:one-of disjunction-type="recognition" id="oneOf16">
                <emma:interpretation id="interp80" emma:lang="en-US" emma:confidence="0.5">
                  <emma:literal>5</emma:literal>
                </emma:interpretation>
                <emma:interpretation id="interp81" emma:lang="en-US" emma:confidence="0">
                  <emma:literal>E</emma:literal>
                </emma:interpretation>
                <emma:interpretation id="interp82" emma:lang="en-US" emma:confidence="0">
                  <emma:literal>,</emma:literal>
                </emma:interpretation>
                <emma:interpretation id="interp83" emma:lang="en-US" emma:confidence="0">
                  <emma:literal>)</emma:literal>
                </emma:interpretation>
                <emma:interpretation id="interp8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604905.1146">1480 3940 3349 0,'-1'-4'241'0,"0"2"-161"0,1 2-45 16,-4-5-33-16,4 5 5 0,-4-2-1 0,4 2-6 16,0 0 3-16,0 0-4 0,0 0 3 0,-11 9-1 15,4-2-5-15,2 1-3 0,2 0 5 16,-1-1-3-16,0 1 5 16,2 0 2-16,0 0 3 0,1-2 18 0,0-2 21 0,1 2 19 0,1-2 27 15,2 1 24-15,0 0 11 0,4 2 7 0,3-1 3 16,5 3 6-16,4 0 4 0,-4-1-1 15,4 1-1-15,0-2 7 0,1-1-4 0,-2 0-6 16,-1 1-10-16,-4-2-8 0,-2-2-6 0,-2-1-15 0,-2 2-10 16,0-3-5-16,-3 1-17 0,-1 1-3 0,0 0 3 0,-3 3-10 0,-3 3-26 15,-4 5-47-15,-3 2-51 0,-5 2-59 0,1 0-66 16,-1-1-43-16,-2-3-52 0,-2 2-50 0,1-4-61 16,-1-1-259-1,3-3-784-15,4-2 212 0</inkml:trace>
          <inkml:trace contextRef="#ctx0" brushRef="#br0" timeOffset="604600.3962">1435 3946 3223 0,'0'0'412'0,"0"0"-142"16,2-5-109-16,-2 5-24 0,4-5 23 0,0 4 23 16,1-2 13-16,6 0-17 0,8-3-16 0,-1 1-10 0,5 3-7 15,-1-2-10-15,0 1-15 0,-2 1-17 0,0 1-12 16,-2-2-11-16,-3 3-8 0,-4 0-12 0,-1 0-36 0,-2 0-41 15,-3-2-70-15,-5 2-74 0,12 2-63 0,-12-2-63 16,1 3-76-16,-1-3-320 0,0 0-818 0,-11 7 221 16</inkml:trace>
        </inkml:traceGroup>
        <inkml:traceGroup>
          <inkml:annotationXML>
            <emma:emma xmlns:emma="http://www.w3.org/2003/04/emma" version="1.0">
              <emma:interpretation id="{A4B38D5E-CB60-48B0-A7BC-9686D93E0275}" emma:medium="tactile" emma:mode="ink">
                <msink:context xmlns:msink="http://schemas.microsoft.com/ink/2010/main" type="inkWord" rotatedBoundingBox="12317,6429 14033,6380 14045,6822 12329,6871"/>
              </emma:interpretation>
              <emma:one-of disjunction-type="recognition" id="oneOf17">
                <emma:interpretation id="interp85" emma:lang="en-US" emma:confidence="0.5">
                  <emma:literal>stations</emma:literal>
                </emma:interpretation>
                <emma:interpretation id="interp86" emma:lang="en-US" emma:confidence="0">
                  <emma:literal>Stations</emma:literal>
                </emma:interpretation>
                <emma:interpretation id="interp87" emma:lang="en-US" emma:confidence="0">
                  <emma:literal>station</emma:literal>
                </emma:interpretation>
                <emma:interpretation id="interp88" emma:lang="en-US" emma:confidence="0">
                  <emma:literal>station's</emma:literal>
                </emma:interpretation>
                <emma:interpretation id="interp89" emma:lang="en-US" emma:confidence="0">
                  <emma:literal>Station</emma:literal>
                </emma:interpretation>
              </emma:one-of>
            </emma:emma>
          </inkml:annotationXML>
          <inkml:trace contextRef="#ctx0" brushRef="#br0" timeOffset="605312.2782">2076 4002 523 0,'0'0'257'0,"-24"-9"-40"0,14 8-29 0,0 1-24 0,-1 0-22 0,-2 1-14 16,2 0-16-16,2 1-13 0,-1 0-5 0,1 0-14 15,3 1 6-15,1-1 0 0,0-1 7 0,1 1 13 16,4-2 11-16,-5 4 24 0,5-4 18 0,-2 4 14 16,2-4 23-16,1 6 1 0,1-1 7 0,1-1 1 0,4 3 1 15,1 1-6-15,0-2-8 0,0 2-8 16,-1 0-12-16,3-1-16 0,-1 1-11 0,-2 0-17 0,-1 0-8 16,1-2-14-16,0 3-11 0,-2 0-1 0,-3 0-21 15,-1 1-22-15,-3 7-51 0,-4-1-90 0,-1-1-87 16,0 0-98-16,0-3-95 0,-2-3-289 0,1-2-789 0,1-2 215 15</inkml:trace>
          <inkml:trace contextRef="#ctx0" brushRef="#br0" timeOffset="605526.6706">2212 3867 5456 0,'4'-5'568'15,"-1"0"-305"-15,0 1-129 0,0 1-45 0,-3 3-25 0,0 0 28 16,3-3-17-16,-3 3-8 0,0 0-16 0,0 0-2 15,3 18 2-15,-2 2-4 0,-2 3-9 0,1 12-4 16,-3 2 1-16,1 1-7 0,-2 1-1 0,-1-4-6 16,1 2-9-16,2-10-25 0,0-6-33 0,0 1-28 15,1-2-29-15,-2-1-29 0,2-5-34 0,-1-3-38 16,2-2-28-16,0-2-30 0,0-2-30 0,-1-1-53 0,1-4-84 16,0 0-248-16,0 0-809 0,0 0 217 15</inkml:trace>
          <inkml:trace contextRef="#ctx0" brushRef="#br0" timeOffset="606219.7026">2226 4059 3654 0,'0'0'335'15,"-7"-4"-133"-15,7 4-100 0,0 0-29 0,-2-2 13 16,2 2 11-16,0 0-1 0,0 0-12 0,0 0-14 16,18-3-9-16,-7 2-7 0,9 1-8 0,3 1-1 15,-1-1-5-15,1 0-2 0,1 1-7 0,3 1-4 0,-3 0-6 16,-3 0-11-16,-1 0-27 0,-3-1-34 0,-7 0-25 15,-1 2-24-15,-1-3-5 0,-2 1 2 0,-6-1-4 16,6 1 0-16,-6-1-5 0,0 0-4 0,0 0 1 16,0 0 3-16,0 0-1 0,-10 6 8 0,6-5 9 15,-2 3 9-15,2-2 7 0,-1 0 1 0,-1 2 16 0,2-2 13 16,0 2 12-16,-1-2 13 0,-2 1 9 0,4 0 15 16,-1-2 10-16,0 2 8 0,0-1 11 0,1 1 6 0,-1 0 7 15,1 0 5-15,3-3 6 0,-4 4 4 0,2 0 2 16,2-4-2-16,-3 7-3 0,2-5-3 0,1-2-2 15,1 8-2-15,1-3-6 0,-2-3-2 0,0-2-7 16,3 6 2-16,1-2-11 0,-1-1-11 0,1 0-14 16,-1-1-11-16,1-1-10 0,-4-1-7 0,9 2-5 0,-9-2-7 15,9-1-6-15,-9 1-4 0,10-4 8 0,-6 2 2 16,0 0 0-16,1-1 12 0,-1 0 14 0,-2-1 18 16,2 1 13-16,0 0 21 0,-2 0 12 0,-2 3 13 15,5-6 2-15,-5 6 4 0,6-5 0 0,-4 4-8 0,-2 1-8 16,3-4-5-16,-3 4 0 0,0 0-5 0,0 0 2 15,0 0-10-15,0 0 0 0,0 0-2 16,7 8-2-16,-6-3 0 0,2-1-5 0,-2 2 0 0,2-1-20 16,-2-1 23-16,5 5-12 0,-2-3 1 0,2 1 1 15,1-2-9-15,0 1-18 0,3-2-20 0,-2-1-14 0,3-2-20 16,0 1-22-16,2-2-14 0,-2-3-20 16,0 0-13-16,1-1-10 0,5-5 2 0,-4-3 10 0,-2 1 15 15,0-3 18-15,-2-2 13 0,0-1 27 0,-1-4 27 16,0 1 26-16,-2-1 23 0,-3-4 20 0,2 2 13 15,-1-11 25-15,-1 7 29 0,-1 8 15 16,-3-2 16-16,2 5 14 0,-1 4 2 0,0 2 9 16,2 3 4-16,-2 0-4 0,0 2-11 0,0 1-14 0,0 4-15 15,0-7-11-15,0 7-17 0,0 0-9 0,0 0-2 16,0 0 0-16,0 0 1 0,0 0 1 0,-6 23-2 16,4-3-2-16,-1 2-6 0,1 0-8 0,-2 13-7 15,-1 1-2-15,3-2-9 0,-2-6-6 0,3-5-3 0,1 2-7 16,0-2 2-16,-1 0-18 0,2-2-11 15,-1-1-25-15,0-4-37 0,1-2-49 0,1-3-53 16,0-2-51-16,-2-5-45 0,1 1-63 0,-1-5-365 0,0 0-820 16,0 0 223-16</inkml:trace>
          <inkml:trace contextRef="#ctx0" brushRef="#br0" timeOffset="606432.7718">2741 4044 701 0,'0'0'444'15,"-5"-3"-56"-15,5 3-35 0,0 0-17 0,0 0-19 16,0 0-30-16,12-3-25 0,-12 3-27 0,16 2-19 16,-5 0-9-16,2 2 0 0,-3-1-10 0,1 1-12 0,0 1-17 15,-2 2-17-15,0-1-8 0,5 6-9 16,-6-3-13-16,1 1-14 0,-2-3-10 0,-2 2-8 16,0 1-19-16,-2-2-35 0,1-2-52 0,-2 0-72 0,3 3-63 15,-4-4-72-15,1 1-72 0,0-3-81 0,-2-3-213 16,2 3-708-16,-2-3 193 0</inkml:trace>
          <inkml:trace contextRef="#ctx0" brushRef="#br0" timeOffset="606532.1577">2953 3931 548 0,'-2'-7'408'0,"-1"1"-69"0,2 1-48 0,-2 2-39 0,3 3-37 0,0 0-60 0,-5-3-69 16,5 3-69-16,0 0-80 0,0 0-89 0,0 0-125 15,0 0-332-15,0 0 96 0</inkml:trace>
          <inkml:trace contextRef="#ctx0" brushRef="#br0" timeOffset="606797.6919">3033 4037 463 0,'0'5'337'0,"0"-5"-38"15,0 6-25-15,0-6-15 0,1 4-9 0,-1-4-8 0,4 7 8 16,-1-3 13-16,-1-2-2 0,1 3 3 0,1-3-2 15,1 1 0-15,-2-1 8 0,2 0-4 0,-1-1-5 16,-4-1-3-16,10 3-19 0,-5-1-24 0,-5-2-15 16,9 1-20-16,-4-1-16 0,-5 0-28 0,0 0-7 15,11-3-29-15,-7 0-35 0,-2 1-45 0,-2 2-45 16,3-7-46-16,-3 7-49 0,-4-8-52 0,0 3-37 0,-5-2-34 16,-5-2-44-16,-4 0-42 0,4 3-31 0,2 1-241 15,0 1-722-15,0 2 198 0</inkml:trace>
          <inkml:trace contextRef="#ctx0" brushRef="#br0" timeOffset="607150.9578">3270 3970 251 0,'0'0'406'0,"0"0"-69"0,0 0-45 0,-6 8-36 0,6-8-30 0,-9 12-26 0,4-6-12 15,0 3-18-15,0 1-4 0,0-1-3 0,0 1-12 16,1 0-4-16,0-1-6 0,2 1 1 0,1-2-2 16,-2 0 12-16,3-1 9 0,-1-1 3 0,1-2 4 15,0 0 6-15,0 0 1 0,0-4 0 0,2 5-4 16,-2-5-9-16,5 3-8 0,-5-3-10 0,8 0-17 16,-8 0-9-16,15-3-13 0,0-6-11 0,0-2-11 15,0 1-9-15,0-3-12 0,-1 4 0 0,-3-4-14 16,-1 4-11-16,-1 1-9 0,-3 3-9 0,-1-1-12 15,-2 3-5-15,1-1-10 0,-1 1-5 0,1 1-10 0,-4 2-6 16,5-2 0-16,-5 2 3 0,0 0 5 0,0 0-1 16,2 11 2-16,-1-2 4 0,-1 1 3 0,2 1-2 15,0 6 0-15,1-4 3 0,-1 0-5 0,-1-3-7 16,3-1-15-16,-2 1-21 0,0-3-34 0,2 1-40 16,2 0-45-16,-2-4-45 0,2 0-51 0,4 1-62 0,2-4-268 15,-2-1-725-15,9 0 199 0</inkml:trace>
          <inkml:trace contextRef="#ctx0" brushRef="#br0" timeOffset="607403.5935">3658 3972 573 0,'-17'-4'337'0,"6"2"-25"0,2 1-22 0,1 0-38 0,0 0-30 16,8 1-29-16,-12 1-22 0,12-1-4 0,-9 1-6 31,5 2-7-31,4-3 2 0,-6 4 11 0,3-2 4 0,3-2 13 0,-2 5 15 15,2-5 6-15,0 6-4 0,0-1-3 0,1-1-6 16,0 0-2-16,2 1-4 0,0-1-10 0,2 4-10 16,-3-1-14-16,1-2-18 0,-1 1-12 0,1-2-9 15,-2 1-10-15,0 1-10 0,2 3-9 0,-3 0-14 0,-3 2-16 16,-1-1-32-16,-1 2-71 0,-5 1-79 0,1 3-83 16,-6-2-87-16,3-2-98 0,-5-4-307 0,4-2-842 15,2-1 227-15</inkml:trace>
        </inkml:traceGroup>
        <inkml:traceGroup>
          <inkml:annotationXML>
            <emma:emma xmlns:emma="http://www.w3.org/2003/04/emma" version="1.0">
              <emma:interpretation id="{C3D0C4A4-428F-44B8-98EC-EA586BD23387}" emma:medium="tactile" emma:mode="ink">
                <msink:context xmlns:msink="http://schemas.microsoft.com/ink/2010/main" type="inkWord" rotatedBoundingBox="14140,6684 14275,6408 14506,6520 14372,6796"/>
              </emma:interpretation>
              <emma:one-of disjunction-type="recognition" id="oneOf18">
                <emma:interpretation id="interp90" emma:lang="en-US" emma:confidence="0.5">
                  <emma:literal>*</emma:literal>
                </emma:interpretation>
                <emma:interpretation id="interp91" emma:lang="en-US" emma:confidence="0">
                  <emma:literal>A</emma:literal>
                </emma:interpretation>
                <emma:interpretation id="interp92" emma:lang="en-US" emma:confidence="0">
                  <emma:literal>F</emma:literal>
                </emma:interpretation>
                <emma:interpretation id="interp93" emma:lang="en-US" emma:confidence="0">
                  <emma:literal>T</emma:literal>
                </emma:interpretation>
                <emma:interpretation id="interp94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607670.0696">3923 4038 300 0,'0'0'705'0,"10"3"-71"0,-10-3-26 0,12 0-38 0,-1 0-46 15,-2-1-50-15,3 1-51 0,0 0-41 0,0-2-36 16,-1 0-44-16,2 1-25 0,-2 0-30 0,-1 1-29 16,0-1-33-16,-4 1-65 0,-6 0-91 0,10-1-99 0,-10 1-130 15,0 0-144-15,9 0-449 0,-9 0-952 0,0 0 255 16</inkml:trace>
          <inkml:trace contextRef="#ctx0" brushRef="#br0" timeOffset="607921.839">4012 3892 2821 0,'-1'-3'269'0,"1"3"-163"15,-3-2-39-15,3 2-29 0,0 0 25 0,0 0 32 0,0 0 4 16,-9 9 7-16,7 1-7 0,-3 9 17 0,-1 2 12 0,2 1 14 16,-1 0 3-16,3 1-3 0,-1-1-6 0,2 1-9 15,0-2-15-15,0 0-7 0,1-1 4 0,0-2-6 16,-2-1-14-16,4-5-5 0,-4 1-7 0,4-5-13 16,-1-1-29-16,-1-1-53 0,1 0-85 0,0-2-81 0,-1-4-114 15,0 0-374-15,0 0-807 0,0 0 219 16</inkml:trace>
          <inkml:trace contextRef="#ctx0" brushRef="#br0" timeOffset="608878.44">3791 4046 338 0,'0'0'461'16,"0"0"-41"-16,0 0-17 0,0 0-18 0,0 0-9 0,24 1-8 15,-11-2-8-15,7-3-14 0,2 2-9 0,2-1-6 16,0 1-31-16,3 0-15 0,-3 0-20 0,-1-2-28 15,-3 4-24-15,-1-3-31 0,-5 1-9 0,-2 2-22 0,-3 0-15 16,-2-1-20-16,-7 1-27 0,13-1-36 0,-9 1-40 0,-4 0-49 16,0 0-61-16,0 0-80 0,0 0-69 15,0 0-77-15,0 0-77 0,-26 7-298 0,14-4-838 0,0-1 226 16</inkml:trace>
        </inkml:traceGroup>
        <inkml:traceGroup>
          <inkml:annotationXML>
            <emma:emma xmlns:emma="http://www.w3.org/2003/04/emma" version="1.0">
              <emma:interpretation id="{73940957-DE72-4AC3-B335-C30FC50590E7}" emma:medium="tactile" emma:mode="ink">
                <msink:context xmlns:msink="http://schemas.microsoft.com/ink/2010/main" type="inkWord" rotatedBoundingBox="14763,6331 15845,6323 15848,6746 14765,6753"/>
              </emma:interpretation>
              <emma:one-of disjunction-type="recognition" id="oneOf19">
                <emma:interpretation id="interp95" emma:lang="en-US" emma:confidence="0.5">
                  <emma:literal>hour</emma:literal>
                </emma:interpretation>
                <emma:interpretation id="interp96" emma:lang="en-US" emma:confidence="0">
                  <emma:literal>home</emma:literal>
                </emma:interpretation>
                <emma:interpretation id="interp97" emma:lang="en-US" emma:confidence="0">
                  <emma:literal>homer</emma:literal>
                </emma:interpretation>
                <emma:interpretation id="interp98" emma:lang="en-US" emma:confidence="0">
                  <emma:literal>hours</emma:literal>
                </emma:interpretation>
                <emma:interpretation id="interp99" emma:lang="en-US" emma:confidence="0">
                  <emma:literal>homes</emma:literal>
                </emma:interpretation>
              </emma:one-of>
            </emma:emma>
          </inkml:annotationXML>
          <inkml:trace contextRef="#ctx0" brushRef="#br0" timeOffset="609730.5085">4454 3773 327 0,'-3'-2'501'0,"1"-2"-58"0,2 4-24 0,-3-4-33 0,3 4-42 15,-1-5-41-15,1 5-37 0,0 0-34 0,-1-3-27 16,1 3-24-16,0 0-12 0,0 0-11 0,-8 13-15 0,2 2 2 15,2 4-11-15,-4 2-12 0,0 2-7 0,3-1-7 16,-1 13-10-16,1-9-10 0,2-1-8 0,2 9-11 16,-1-7 9-16,-1-6-10 15,4-2-4-15,-1 1-6 0,0-2-8 0,0-3-4 16,2-3-3-16,-1-2-5 0,-1-1-2 0,1-2-2 16,2-1 5-16,-2 0-4 0,2-2 2 0,-2 0-1 15,0 0-3-15,0-2-3 0,-1-2-4 0,3 4-8 0,-3-4-13 16,0 0-18-16,0 0-22 0,0 0-24 0,16-12-33 15,-10 3-31-15,1-7-14 0,0 4-1 0,2-4 6 16,-4 3 9-16,-2 1 8 0,1 4 10 0,-1 1 7 16,-2 1 19-16,1 1-3 0,0 0 9 0,0 2 6 15,-2 3 7-15,3-6 3 0,-2 3 8 0,-1 3 1 0,0 0 8 16,4-1 1-16,-4 1 5 0,0 0 3 0,0 0 9 16,7 7 2-16,-4-3-5 0,1 1 1 0,2 3 5 15,0 1 4-15,0 0-3 0,0 0 3 0,4 4 4 0,-1-2 2 16,0-1 0-16,-1-3-1 0,-1-1 6 0,-1 0-3 0,1 2 6 15,2-4 2-15,-1 2 2 0,2-2-5 0,0 0 1 16,0-2-1 0,1 0-7-16,-1-2-6 0,2 0-12 0,-2-2-3 15,0-1-4-15,0-1-2 0,-1-1 6 0,-1 0 1 16,-3 0-2-16,1-2 3 0,-2 1 0 0,1-2 12 16,-2 0 9-16,-2 2 5 0,0 1 6 0,1 1 4 15,-2 0 3-15,0 4 5 0,0-6 2 0,0 6 2 16,0-6 1-16,0 6-9 0,0 0 5 0,-2-6-5 0,2 6-4 15,0 0-1-15,0 0-1 0,0 0 3 0,0 0-2 0,0 0 4 16,0 0-2-16,0 0 6 0,0 0 5 0,0 0 12 0,19 14 5 16,-10-8 5-16,0 0 3 0,2-1 10 0,0 1 4 0,5 2 7 15,-2-2 5-15,4-1-4 0,-6-1-3 0,1-2-5 16,-4 1-6-16,2-2-7 0,-4-1 1 0,-1 2-1 16,-6-2 1-16,10-2-1 0,-10 2-10 0,0 0-2 0,8-3-10 15,-8 3-14 1,-1-7-12-16,1 7-18 0,-10-11-22 0,-4 1-29 0,-3 0-22 15,-2 1-13-15,-1 0-19 0,-2 2-18 16,2 0-10-16,-1 0-11 0,2 1-18 0,6 4-20 0,0-1-37 16,3 1-184-16,2 1-509 0,2-2 140 0</inkml:trace>
          <inkml:trace contextRef="#ctx0" brushRef="#br0" timeOffset="610425.5766">4931 4022 396 0,'0'0'378'15,"0"0"-50"-15,0 0-40 0,0 0-30 0,0 0-10 16,-4 3-33-16,4-3-14 0,0 0-8 0,0 0-14 16,-1 6-6-16,1-6-16 0,0 0-5 0,1 9-12 15,2-5-14-15,-2 2-9 0,4 2-10 0,0 0 1 0,-1 1-13 16,1 0-6-16,1-1 7 0,1-1-2 0,-1-1 1 16,2 0-2-16,-3-1 0 0,1-1-7 0,1-1-5 0,-1 0-6 15,-1-1-6-15,0-1-7 0,4 2-8 0,-3-2-3 16,-6-1-9-16,13-1-9 0,-13 1-11 0,10-3-18 15,-4 2-21-15,-1-4-20 0,3-2-16 0,-1 2-13 16,-4-3-7-16,1-1 4 0,-1 1 7 0,-1-1 9 0,0 0 2 16,-4 2 10-16,2 1 5 0,0 0 18 0,-1 1 7 15,1 5 18-15,-1-8-5 0,0 5 7 0,1 3-1 16,-3-6-6-16,3 6 5 0,-1-5-6 0,1 5 4 16,0 0-2-16,0 0 2 0,0 0 13 0,0 0 13 15,0 0 15-15,0 0 4 0,0 0 11 0,0 0 5 0,9 12 0 16,-6-9 2-16,4 6 6 0,0-4 2 0,0 1 1 15,0 0-2-15,1-1-4 16,1 0-1-16,2-1-4 0,6 4-3 0,-2-5-9 0,-2 1-6 16,-3-3-9-16,2 0-18 0,0 0-18 0,0-1-19 15,-2-1-21-15,-3 0-25 0,1 0-24 0,-3-3-27 16,1 2-13-16,-1-1-7 0,-2-1-6 0,0-2-2 16,0 3 2-16,-2-3 5 0,-1 1 1 0,0-1 8 0,0 6 12 15,-1-9 8-15,-2 6 12 0,3 3 8 0,-3-8 13 16,1 6 10-16,2 2 17 0,-2-6 8 15,2 6 9-15,-1-4 8 0,1 4 10 0,0 0 20 16,0 0 17-16,0 0 22 0,0 0 20 0,2-6 11 16,-2 6 13-16,0 0 10 0,10 0-1 0,-10 0-5 0,0 0-5 15,16 6-2-15,-7-2 4 0,-3 1-2 0,2 1 0 16,1 2-5-16,-2 0-9 0,4 5-6 16,-3-1-8-16,0-2-3 0,-2-1-8 0,0 0-3 0,2 0-27 0,-3-1-59 0,2-1-72 0,-2-2-69 15,4 1-82-15,-2-4-95 0,4-2-221 0,1 0-691 16,8-4 188-16</inkml:trace>
        </inkml:traceGroup>
      </inkml:traceGroup>
      <inkml:traceGroup>
        <inkml:annotationXML>
          <emma:emma xmlns:emma="http://www.w3.org/2003/04/emma" version="1.0">
            <emma:interpretation id="{0E5A5C1C-9B8E-42FC-B534-60B7DDE8F549}" emma:medium="tactile" emma:mode="ink">
              <msink:context xmlns:msink="http://schemas.microsoft.com/ink/2010/main" type="line" rotatedBoundingBox="11285,7206 13051,7184 13056,7576 11290,7598"/>
            </emma:interpretation>
          </emma:emma>
        </inkml:annotationXML>
        <inkml:traceGroup>
          <inkml:annotationXML>
            <emma:emma xmlns:emma="http://www.w3.org/2003/04/emma" version="1.0">
              <emma:interpretation id="{6C5090A0-1EBF-4C87-85C9-0E65C8C82B81}" emma:medium="tactile" emma:mode="ink">
                <msink:context xmlns:msink="http://schemas.microsoft.com/ink/2010/main" type="inkWord" rotatedBoundingBox="11285,7206 11612,7202 11616,7572 11289,7576"/>
              </emma:interpretation>
              <emma:one-of disjunction-type="recognition" id="oneOf20">
                <emma:interpretation id="interp100" emma:lang="en-US" emma:confidence="0.5">
                  <emma:literal>+</emma:literal>
                </emma:interpretation>
                <emma:interpretation id="interp101" emma:lang="en-US" emma:confidence="0">
                  <emma:literal>t</emma:literal>
                </emma:interpretation>
                <emma:interpretation id="interp102" emma:lang="en-US" emma:confidence="0">
                  <emma:literal>x</emma:literal>
                </emma:interpretation>
                <emma:interpretation id="interp103" emma:lang="en-US" emma:confidence="0">
                  <emma:literal>X</emma:literal>
                </emma:interpretation>
                <emma:interpretation id="interp10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611036.7322">912 4760 3552 0,'0'0'476'0,"-3"4"-199"0,3-4-73 0,-2 3-52 0,2-3 6 16,0 0 18-16,0 0 18 0,0 0 2 0,22 2-14 15,-2-2-5-15,1 0-13 0,3-1-12 0,0 1-2 16,4-2-19-16,-2 0-9 0,1 1-16 0,-3-1-5 0,0 2-12 16,-3-1-11-16,-2 0-10 0,-4 0-19 0,-2 1-49 15,-6-1-63-15,0 1-51 0,-7 0-70 0,5-1-71 16,-5 1-80-16,0 0-82 0,0 0-356 0,0 0-927 16,0 0 249-16</inkml:trace>
          <inkml:trace contextRef="#ctx0" brushRef="#br0" timeOffset="611301.9597">1088 4628 258 0,'0'0'287'0,"0"0"-21"31,0 0-10-31,0 0 0 0,0 0 3 0,0 0-2 0,-2 11 10 16,2-6 0-16,0 5 4 0,0 6 10 0,-2 2-3 16,1-1-7-16,1 2-7 0,0 1-18 0,-1 2-17 0,1-3-29 15,-1 1-15-15,2 2-17 0,-1-3-18 0,0 0-14 16,2-1-15-16,0 2-9 0,-1-3-15 0,1 0-25 16,1 0-34-16,-2-6-64 0,2-1-74 0,0-1-72 15,0-3-86-15,0-2-90 0,-1 0-283 0,-2-4-759 16,0 0 207-16</inkml:trace>
        </inkml:traceGroup>
        <inkml:traceGroup>
          <inkml:annotationXML>
            <emma:emma xmlns:emma="http://www.w3.org/2003/04/emma" version="1.0">
              <emma:interpretation id="{943B3ADE-4CBF-48CA-9C48-D2A624E5DEC5}" emma:medium="tactile" emma:mode="ink">
                <msink:context xmlns:msink="http://schemas.microsoft.com/ink/2010/main" type="inkWord" rotatedBoundingBox="11842,7226 13051,7211 13056,7576 11847,7591"/>
              </emma:interpretation>
              <emma:one-of disjunction-type="recognition" id="oneOf21">
                <emma:interpretation id="interp105" emma:lang="en-US" emma:confidence="0.5">
                  <emma:literal>month</emma:literal>
                </emma:interpretation>
                <emma:interpretation id="interp106" emma:lang="en-US" emma:confidence="0">
                  <emma:literal>Month</emma:literal>
                </emma:interpretation>
                <emma:interpretation id="interp107" emma:lang="en-US" emma:confidence="0">
                  <emma:literal>mouth</emma:literal>
                </emma:interpretation>
                <emma:interpretation id="interp108" emma:lang="en-US" emma:confidence="0">
                  <emma:literal>months</emma:literal>
                </emma:interpretation>
                <emma:interpretation id="interp109" emma:lang="en-US" emma:confidence="0">
                  <emma:literal>Months</emma:literal>
                </emma:interpretation>
              </emma:one-of>
            </emma:emma>
          </inkml:annotationXML>
          <inkml:trace contextRef="#ctx0" brushRef="#br0" timeOffset="612012.39">1478 4789 719 0,'0'0'461'15,"0"0"-45"-15,-4-2-38 0,4 2-37 0,0 0-40 0,0 0-33 16,-3-2-18-16,3 2-14 0,0 0-14 15,0 0-5-15,0 0-15 0,0 0-16 0,-3-3-15 0,3 3-22 16,0 0-13-16,0 0-15 0,0 0-7 0,0 0-10 16,0 0-10-16,-2 12-5 0,1-2-11 0,1 0-7 15,0 1-11-15,1 8-1 0,1-3-7 0,-2 2-6 16,1-5-6-16,0-1-1 0,-1-4-6 0,1 2-2 16,1-3-6-16,1 2 1 0,-1-4 0 0,-1 1-7 0,-1 0 2 15,1-1 0-15,0-3 0 0,2 1-7 0,-3-3 1 16,2 5 1-16,-2-5-3 0,4 0-3 0,-4 0-5 15,0 0-4-15,0 0-7 0,11-8-10 0,-6 2-16 16,0-2-13-16,0-2-12 0,0-6-9 0,0-1-10 0,0 1 6 16,0 2-2-16,-2 4 5 0,-1 1 1 15,0 1 6-15,-1 2 1 0,0 1-3 0,0 0 17 16,-1 5-4-16,2-7 5 0,-2 7 2 0,1-5 5 0,-1 5-4 16,0 0 7-16,0 0 6 0,0 0 4 0,0 0-4 15,0 0 5-15,0 0 2 0,5 13 6 0,-3-5 1 16,0 0 1-16,0-2 4 0,-1 0-1 0,1 0 0 15,0-2-7-15,0 1 11 0,0 0 9 0,1-1 10 0,-2 0 13 16,1 0 2-16,1 0 9 0,1-2-8 0,-4-2 3 31,5 3-7-31,-5-3 3 0,10-1-6 0,-10 1-8 0,14-6-8 16,-5 0-7-16,0 1-11 0,0-3-5 0,0 0 5 16,-2-2-1-16,4-2 0 0,-4-1 1 0,0 4 8 0,-1 2 12 15,-3 0 18-15,0 2 13 0,0 0 3 0,-1 2 6 16,1 0-7-16,-2-1-6 0,-1 4-7 0,3-2-5 15,-3 2 0-15,0 0-3 0,0 0-1 0,0 0-4 16,3 14 0-16,-1-3-2 0,-2-1 2 0,1 8-6 0,0 2 3 16,0-1-6-16,1-1-17 0,0-2-30 0,2 2-37 15,0-2-26-15,2-1-31 0,-1-2-33 0,0-3-39 16,2-2-47-16,-1-1-64 0,-2-1-224 0,4-2-649 16,-1-2 178-16</inkml:trace>
          <inkml:trace contextRef="#ctx0" brushRef="#br0" timeOffset="612616.7089">1855 4832 523 0,'-6'2'280'15,"6"-2"-37"-15,-5 3-21 0,5-3-15 0,-3 2-6 0,3-2-6 16,-4 5 1-16,4-5 2 0,0 0 3 0,-3 6 10 15,3-6-2-15,0 0 3 0,0 6 1 0,0-6 6 16,4 4-21-16,-1 0-17 0,0-1-14 0,1-1-12 16,1 2-16-16,0-3-16 0,0 0-12 0,0 2-11 0,5-2-12 15,0 1-10-15,-2-2-20 0,-8 0-25 16,11 1-24-16,-6 0-24 0,-5-1-31 0,0 0-24 16,0 0-32-16,13-2-24 0,-13 2-20 0,2-2-13 0,-2 2 0 15,0 0-1-15,0 0 8 0,-5-7 12 0,5 7 19 16,-6-6 20-16,2 3 36 0,0 0 28 0,2 0 26 0,2 3 26 15,-5-3 21-15,5 3 12 0,-5-4 10 16,5 4 6-16,0 0 10 0,-3-5 13 0,3 5 11 16,0 0 15-16,6-9 8 0,-2 5 12 0,5-1 9 0,-3 1 11 15,2-2 4-15,-2 2 3 0,0 1-4 0,3 0-9 16,-2-1-11-16,-1 2-16 0,-1 1-8 0,-5 1-12 0,12 0-4 16,-12 0-2-16,11 4-6 0,-3 2-6 0,-1 1-9 15,0-1-12-15,-2 3 0 0,1-1-11 0,-2 2-9 16,0 0-13-16,0-1-16 0,-2 3-22 0,0-3-28 0,1 1-23 15,-1-3-17-15,-1-2-6 0,0 1 0 0,1-3 5 16,-2-3 7-16,2 7 15 0,-2-7 4 0,1 3 4 16,-1-3-2-16,0 0-5 0,0 0 7 0,0 0 2 0,10-10 6 15,-5 2 15-15,0 1 15 0,2-1 18 16,-1 0 20-16,-1 0 19 0,0 1 18 0,-1 0 12 0,0 2 9 16,-2 2 4-16,2-1-8 0,-1 1-8 0,-3 3-8 15,2-3-8-15,-2 3-5 0,0 0-13 0,0 0-5 16,0 0 1-16,11 5-10 0,-7 3-2 0,-1 2-10 15,1-1-19 1,-1 1-33-16,2 7-35 0,-3-3-40 0,2-3-49 16,-1 0-40-16,0-1-37 0,1-1-50 0,0-1-51 15,0-3-314-15,-1-2-785 0,1-1 212 0</inkml:trace>
          <inkml:trace contextRef="#ctx0" brushRef="#br0" timeOffset="613294.8944">2255 4805 472 0,'0'0'382'0,"6"-4"-44"0,0 2-42 16,4 0-31-16,2 0-37 0,-1 1-31 0,9 0-18 16,1 0-15-16,1 0-26 0,1 1-15 0,-3-2-21 15,3 0-30-15,-4 1-23 0,1 0-11 0,-6 0-30 0,-2 0-17 16,-2-2-6-16,0 2-13 0,-1-1-5 0,-3-1-4 16,0 2-3-16,-2-4 2 0,1 1 16 0,0 0 22 0,-2 0 20 15,2-3 24-15,-2-2 30 0,1-1 29 0,-2 0 19 16,1 2 33-16,-2-3 25 0,0 2 16 15,0 0 9-15,-1 0 0 0,0 0 0 0,0 3-4 16,0 1-10-16,-1-1-12 0,1 6-26 0,-4-7-20 16,4 7-14-16,-3-4-12 0,3 4-11 0,0 0-14 0,-12 9-7 15,4 0-5-15,-2 7-13 0,1 2 3 0,0 1-11 16,3 2-9-16,0 1-1 0,2 0-7 0,-1 0-2 16,2-1-4-16,2-2-3 0,0-3-2 0,1-1 0 0,-1-3-3 0,1-5-4 0,0 1 3 31,0-3 4-31,1 1 1 0,0-2 6 0,-1-4-1 0,4 6 9 15,0-4 0-15,-4-2-4 0,10 1-1 0,-10-1-3 16,20-5-5-16,-9 1-3 0,6-3-2 0,-4 2 1 0,-2 0-5 16,-2 2 4-16,-3 0-7 0,1 1-4 0,-4 0 3 15,-3 2-7-15,9-2-3 0,-9 2 5 0,0 0-13 16,10 3 0-16,-6 0-6 0,2 4 11 0,0 2-4 16,-1 0 5-16,-2 0-19 0,1 1-41 15,-1 1-43-15,2-3-66 0,-1 1-82 0,0 0-85 0,-2-3-90 16,1 0-287-16,-1-3-860 0,-2-3 234 0</inkml:trace>
          <inkml:trace contextRef="#ctx0" brushRef="#br0" timeOffset="612840.6939">2385 4643 597 0,'-5'1'429'15,"5"-1"-43"-15,-9 4-16 0,6 0-26 0,0 0-22 16,-2 4-21-16,3 4-18 0,-2-1-17 0,-1 7-16 16,1 0-14-16,0 0-23 0,0 0-19 0,2 2-17 0,-1 0-20 15,2-2-17-15,1 1-12 0,0-1-18 0,1 0-11 0,1 0-9 16,-1-5-32-16,-1 0-57 0,1-3-82 0,0 0-74 15,1-2-84-15,-1 0-87 0,-1-3-271 0,0 0-718 16,0-5 195-16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5:40.9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573298-5E66-413B-A6F2-87115B7A4042}" emma:medium="tactile" emma:mode="ink">
          <msink:context xmlns:msink="http://schemas.microsoft.com/ink/2010/main" type="writingRegion" rotatedBoundingBox="661,2262 4380,2142 4401,2771 681,2890">
            <msink:destinationLink direction="with" ref="{953D34FB-E8C5-457D-8710-00D46E4EC08E}"/>
          </msink:context>
        </emma:interpretation>
      </emma:emma>
    </inkml:annotationXML>
    <inkml:traceGroup>
      <inkml:annotationXML>
        <emma:emma xmlns:emma="http://www.w3.org/2003/04/emma" version="1.0">
          <emma:interpretation id="{DC5D20BD-75B0-4A99-9F14-AA71AFEA1671}" emma:medium="tactile" emma:mode="ink">
            <msink:context xmlns:msink="http://schemas.microsoft.com/ink/2010/main" type="paragraph" rotatedBoundingBox="661,2262 4380,2142 4401,2771 681,2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A5FA0E-51EA-4A2C-B11F-696649992252}" emma:medium="tactile" emma:mode="ink">
              <msink:context xmlns:msink="http://schemas.microsoft.com/ink/2010/main" type="line" rotatedBoundingBox="661,2262 4380,2142 4401,2771 681,2890"/>
            </emma:interpretation>
          </emma:emma>
        </inkml:annotationXML>
        <inkml:traceGroup>
          <inkml:annotationXML>
            <emma:emma xmlns:emma="http://www.w3.org/2003/04/emma" version="1.0">
              <emma:interpretation id="{A4D94BA2-9FCA-4D00-9C8B-9BD0E246C798}" emma:medium="tactile" emma:mode="ink">
                <msink:context xmlns:msink="http://schemas.microsoft.com/ink/2010/main" type="inkWord" rotatedBoundingBox="661,2264 2892,2192 2912,2819 681,2890"/>
              </emma:interpretation>
              <emma:one-of disjunction-type="recognition" id="oneOf0">
                <emma:interpretation id="interp0" emma:lang="en-US" emma:confidence="0.5">
                  <emma:literal>Jucar's</emma:literal>
                </emma:interpretation>
                <emma:interpretation id="interp1" emma:lang="en-US" emma:confidence="0">
                  <emma:literal>Susan's</emma:literal>
                </emma:interpretation>
                <emma:interpretation id="interp2" emma:lang="en-US" emma:confidence="0">
                  <emma:literal>Sugar's</emma:literal>
                </emma:interpretation>
                <emma:interpretation id="interp3" emma:lang="en-US" emma:confidence="0">
                  <emma:literal>Succus</emma:literal>
                </emma:interpretation>
                <emma:interpretation id="interp4" emma:lang="en-US" emma:confidence="0">
                  <emma:literal>Sudan's</emma:literal>
                </emma:interpretation>
              </emma:one-of>
            </emma:emma>
          </inkml:annotationXML>
          <inkml:trace contextRef="#ctx0" brushRef="#br0">391 12 496 0,'0'0'426'0,"0"0"-35"0,5-2-25 16,-5 2-28-16,0 0-16 0,0 0-27 0,0 0-24 16,0 0-10-16,0 0-16 0,0 0-15 0,6-4-17 0,-6 4-24 15,0 0-15-15,0 0-22 0,0 0-26 16,0 0-23-16,-12-3-19 0,0 1-9 0,-1 1-11 15,-2 2-10-15,-8-1-8 0,0-1-7 0,2 4-1 0,4-2-6 16,0 0-4-16,6 1-2 0,0 0-2 0,2-1-4 16,1 1 1-16,1-1-4 0,7-1 5 0,-9 2 4 15,9-2 7-15,-7 0 5 0,7 0-2 0,-5 3 6 16,5-3 5-16,-3 4 5 0,3-4 5 0,3 9 4 0,2 3-3 16,4 5 3-16,1 4 1 0,-1 0 2 15,3 4 4-15,-1 0 3 0,8 12-1 0,-8-9-10 16,-2-1 4-16,2 13 1 0,-8-1-9 0,-2 2-2 0,-5 0-6 15,-7-2-5-15,-2 1-21 0,-2-11-31 0,1-6-31 16,-3-1-35-16,-4-2-31 0,1-3-34 0,-1-1-26 16,0-5-31-16,-1-2-16 0,0-6-16 0,-1-5-20 15,7-3-14-15,-2-6-23 0,6 1-14 0,3-1-273 16,0-7-686-16,5 1 187 0</inkml:trace>
          <inkml:trace contextRef="#ctx0" brushRef="#br0" timeOffset="532.1691">485 401 216 0,'0'0'445'0,"0"0"-75"0,-3-4-49 16,3 4-38-16,0 0-35 0,0 0-33 0,0 0-7 15,0 0-32-15,0 0-17 0,0 0-14 0,0 0-10 16,0 0-4-16,0 0-11 0,0 0-7 0,0 0-6 15,0 0 0-15,0 0 2 0,0 0 5 0,0 0 6 16,0 0 3-16,0 0-1 0,-9 11 2 0,9-11-3 0,3 10 1 16,0-5-5-16,0-1-4 0,0 1-7 0,1-1-5 15,0 2-4-15,2-3-9 0,0 0-7 0,0 0-9 16,1 1-8-16,-1-3-11 0,-6-1-11 0,14 3-13 16,-14-3-15-16,18-6-18 0,-9 4-12 0,-2-2-7 15,-1-1-4-15,-2-1-5 0,1 2 3 0,-2 2 7 16,-3 2 12-16,6-8 4 0,-3 5 11 0,-3 3 8 15,4-4 2-15,-4 4 0 0,0 0 0 0,4-5 1 0,-4 5-5 16,0 0-1-16,0 0-2 0,0 0-2 16,6-3-1-16,-6 3 1 0,0 0 0 0,0 0 2 0,0 0 5 15,14 11 0-15,-10-7 0 0,2 0 5 0,3 5-7 16,0 0 4-16,2-2-16 0,-1 2-35 0,2-1-53 16,4 4-81-16,-2-7-92 0,0 2-108 0,-5-6-256 15,2 0-754-15,2-1 205 0</inkml:trace>
          <inkml:trace contextRef="#ctx0" brushRef="#br0" timeOffset="861.8332">1009 317 576 0,'0'0'518'0,"0"0"-67"0,0 0-52 0,0 0-41 16,0 0-39-16,0 0-36 0,-16 2-35 0,7 5-29 16,-3-2-25-16,4 3-25 0,-2 0-24 0,2 2-7 15,1-1-15-15,1 1-17 0,2 2-5 0,-2-2-4 16,4 2-2-16,2-2-5 0,0 1 0 0,5 1-1 15,-1-2-5-15,4 0-4 0,-1-1-10 0,3-1-6 16,3-1-8-16,6 2-27 0,-3-4-38 0,5 0-51 16,1-4-54-16,0-2-68 0,-1-2-74 0,1-5-76 0,-1 0-250 15,-5 2-698-15,-4-2 190 0</inkml:trace>
          <inkml:trace contextRef="#ctx0" brushRef="#br0" timeOffset="1293.7409">1373 288 300 0,'0'0'350'0,"0"0"-64"0,-22 5-49 0,22-5-30 16,-12 3-23-16,6 0-29 0,-1 0-16 0,-2 1-16 0,0 1-16 16,3-2-14-16,0 1-7 0,-1-2-18 0,3 2 8 15,-1-2 1-15,2 2 12 0,0-2 10 0,3-2 4 16,-6 4 11-16,6-4-7 0,-5 4 7 0,5-4-9 15,0 0 6-15,-6 6-13 0,6-6 15 0,0 0 6 16,-2 4 1-16,2-4 0 0,0 0-2 0,0 0-7 16,2 6-5-16,-2-6-8 0,0 0-7 0,9 8-10 15,-4-7-7-15,-5-1-4 0,8 3-8 0,-8-3-11 16,9 1-14-16,-9-1-9 0,0 0-18 0,13-1-24 0,-13 1-15 16,10-6-14-16,-10 6-17 0,6-4-2 0,-6 4-9 15,4-4 2-15,-4 4 8 0,5-4 13 0,-5 4 11 16,0 0 15-16,3-4 3 0,-3 4 10 0,0 0 5 15,0 0 8-15,3-6 8 0,-3 6-10 0,0 0 4 16,0 0-6-16,0 0 2 0,0 0 3 0,0 0 5 16,0 0-5-16,0 0 9 0,0 0 9 0,16 7 4 15,-9 1 6-15,2-1 1 0,-2 1-1 0,-1-2-1 16,4 2 2-16,0 0-13 0,-1 0 3 0,1-2-13 0,1 0-31 16,-1-2-28-16,-1 0-39 0,0-1-48 0,-1-3-50 15,-8 0-47-15,18-5-65 0,-7-1-197 0,-1 0-592 16,-1-3 163-16</inkml:trace>
          <inkml:trace contextRef="#ctx0" brushRef="#br0" timeOffset="1629.071">1612 241 308 0,'0'0'363'16,"0"0"-60"-16,0 0-33 0,0 0-25 0,0 0-24 0,0 0-22 16,0 0-18-16,0 0-22 0,-10 15-22 15,7-10-10-15,0 2-13 0,0-2-12 0,0 6-11 0,0-2-8 16,1 0-9-16,0 0-1 0,-1 0 0 0,2 2 0 15,1-2 3-15,0-2 5 0,0 0 12 0,0-3 9 16,3 0 2-16,-3-4 0 0,3 8 8 0,-1-4 5 16,-2-4 0-16,6 6 0 0,-3-4-5 0,-3-2-6 15,12 4-11-15,-8-1-6 0,2-2-13 0,-2 2-6 16,2-2-8-16,-1 2-5 0,-5-3-6 0,10 3-7 0,-6-3 0 16,-4 0-7-16,8 4-1 0,-8-4-2 15,0 0-12-15,0 0-2 0,8 3-11 0,-8-3-10 0,0 0-18 16,0 0-8-16,0 0-12 0,0 0-6 0,11-7 5 15,-8 1 1-15,1 1-1 0,0 1 4 0,2-7 2 16,1 2 11-16,0 0-2 0,2 0-7 0,-2 1 10 16,1 0 0-16,-1 1-7 0,2 0-10 0,0 1-28 15,-2 0-32-15,1 1-50 0,0-4-61 0,1 6-82 0,-3-3-236 16,-2 2-631-16,-4 4 172 0</inkml:trace>
          <inkml:trace contextRef="#ctx0" brushRef="#br0" timeOffset="1942.7697">1911 34 3504 0,'0'0'481'0,"0"0"-189"0,0-3-125 16,0 3-68-16,0 0-29 0,0 0-19 0,0 0-13 15,0 0-11-15,0 0-5 0,-4 9-5 0,1-3-28 0,-2 4-59 16,2 0-75-16,0 2-58 0,1-2-66 0,-2-2-289 15,2 0-669-15,2-2 182 0</inkml:trace>
          <inkml:trace contextRef="#ctx0" brushRef="#br0" timeOffset="2279.6914">2222 217 474 0,'0'0'356'0,"-6"2"-33"0,6-2-32 0,0 0-28 0,0 0-20 16,0 0-26-16,0 0-29 0,0 0-17 0,-14-2-22 16,14 2-17-16,-11-3-13 0,3 3-13 0,-2 0-7 0,-2 0-16 15,2 2-4-15,3-1-7 0,-2-1-12 16,3 2-4-16,6-2-10 0,-10 4 10 0,5-1 12 0,5-3 20 15,-6 3 28-15,5 0 19 0,1-3 17 0,-3 8 8 16,3-2 3-16,1-1 5 0,2 1 0 16,2 4 0-16,-1 0-11 0,0 0-10 0,2-1-12 0,0 1-9 15,0 2-14-15,-3 0 3 0,0 0-3 0,3 6-12 16,-5 4-15-16,-2 1-36 0,-5 2-61 0,-7 0-82 16,-2 0-102-16,-8 9-115 0,3-13-109 0,5-4-281 15,2-7-839-15,0-2 225 0</inkml:trace>
        </inkml:traceGroup>
        <inkml:traceGroup>
          <inkml:annotationXML>
            <emma:emma xmlns:emma="http://www.w3.org/2003/04/emma" version="1.0">
              <emma:interpretation id="{BEE5C919-59E0-44FC-B0EF-F18DAADF4245}" emma:medium="tactile" emma:mode="ink">
                <msink:context xmlns:msink="http://schemas.microsoft.com/ink/2010/main" type="inkWord" rotatedBoundingBox="3155,2182 4380,2142 4400,2742 3174,2782"/>
              </emma:interpretation>
              <emma:one-of disjunction-type="recognition" id="oneOf1">
                <emma:interpretation id="interp5" emma:lang="en-US" emma:confidence="0.5">
                  <emma:literal>book</emma:literal>
                </emma:interpretation>
                <emma:interpretation id="interp6" emma:lang="en-US" emma:confidence="0">
                  <emma:literal>hook</emma:literal>
                </emma:interpretation>
                <emma:interpretation id="interp7" emma:lang="en-US" emma:confidence="0">
                  <emma:literal>brook</emma:literal>
                </emma:interpretation>
                <emma:interpretation id="interp8" emma:lang="en-US" emma:confidence="0">
                  <emma:literal>(look</emma:literal>
                </emma:interpretation>
                <emma:interpretation id="interp9" emma:lang="en-US" emma:confidence="0">
                  <emma:literal>(sook</emma:literal>
                </emma:interpretation>
              </emma:one-of>
            </emma:emma>
          </inkml:annotationXML>
          <inkml:trace contextRef="#ctx0" brushRef="#br0" timeOffset="2808.6315">2580 56 663 0,'0'0'612'0,"-4"-8"-84"16,1 6-48-16,3 2-40 0,-3-6-48 0,3 6-32 15,0 0-44-15,-4-6-41 0,4 6-28 0,-2-2-32 16,2 2-28-16,0 0-19 0,0 0-20 0,-10 15-16 0,1 4-12 15,-1 0-10-15,1 2-11 0,0 3-11 16,2 0-13-16,3 4-1 0,0 0-8 0,-2-1-9 0,3 0-1 16,1-1-3-16,1 2-4 0,1-2 8 0,3-2-2 15,0 0 11-15,1-4 1 0,1-5-9 16,-2-3 1-16,-1 0-7 0,1-3 6 0,0-1-3 0,0-2-8 16,0 0-5-16,-1-1-2 0,1-3-10 0,-3-2-18 15,5 5-18-15,-5-5-25 0,0 0-42 0,0 0-47 16,13-19-33-16,-10 1-27 0,1-2-23 0,-1 0-12 15,-1 3 2-15,-1 4 4 0,-1 1 5 0,2 4 21 0,-1-1 13 16,1 3 23-16,-2 0 26 0,1 1 31 16,1 0 38-16,1 1 36 0,0 0 36 0,-1 1 31 15,3-1 26-15,-1 2 21 0,1 0 11 0,-5 2 3 0,7-3 4 16,-7 3-2-16,7 0 10 0,-7 0-11 0,0 0-2 16,9 5-1-16,-4-3-11 0,-2 3-17 0,-1 2-17 15,-1 2-26-15,1 3-46 0,-5 0-70 0,-1-2-84 16,-2 4-93-16,0-4-91 0,-5 6-333 0,3-6-814 0,2-4 220 15</inkml:trace>
          <inkml:trace contextRef="#ctx0" brushRef="#br0" timeOffset="3208.6879">2797 289 372 0,'0'0'383'0,"0"0"-56"0,-5-5-29 0,5 5-31 15,0 0-24-15,-4-3-26 0,4 3-25 0,0 0-28 16,0 0-13-16,0 0-19 0,0 0-13 0,0 0-12 15,-9 0-10-15,9 0 3 0,0 0-8 0,0 0 23 16,0 0 26-16,-3 10 21 0,3-10 6 0,3 9 10 16,0-7 4-16,1 2 5 0,5 2 1 0,1 0-2 0,2-1 0 15,1-2-12-15,1 1-8 0,8-2-15 0,-5 0-11 16,-3 0-17-16,-2-2-10 0,-2 0-10 16,-1 0-3-16,-9 0-16 0,11 2-3 0,-11-2-26 0,0 0-23 15,8-6-32-15,-8 6-41 0,0-5-42 0,0 5-43 16,-12-7-46-16,1 2-26 0,-8-1-26 0,-2-1-27 15,-1 1-19-15,1-1-21 0,4 3-19 0,4-1-14 16,3 2-222-16,-2-2-655 0,5 0 178 0</inkml:trace>
          <inkml:trace contextRef="#ctx0" brushRef="#br0" timeOffset="3530.0827">2994 229 548 0,'-2'6'348'0,"2"-6"-12"16,0 0-19-16,3 8-8 0,1-4-6 16,1 1 3-16,7 2 2 0,-1-2-9 0,2 0 1 0,8 3-6 15,-1 0-13-15,1-3-13 0,1-1-17 0,-2 1-24 16,3-2-16-16,-7 0-26 0,-2-1-23 0,-3-2-6 15,-2 2-20-15,-1 0-9 0,-8-2-2 0,11 1-18 16,-11-1-19-16,0 0-35 0,0 0-48 0,0 0-49 16,0 0-45-16,0 0-45 0,-20-13-20 0,-1 5-19 15,-1 5-16-15,-3-4-8 0,1 2-2 0,0-2 0 16,-1 0 3-16,2 2 2 0,5 1-1 0,0-5-5 0,3 5-8 16,3 1-16-16,5-2-27 0,4-1-185 0,0 2-520 15,3 4 144-15</inkml:trace>
          <inkml:trace contextRef="#ctx0" brushRef="#br0" timeOffset="3767.0286">3441-92 950 0,'-9'-4'599'0,"9"4"-65"16,-7-3-39-16,7 3-42 0,-6-3-38 15,6 3-51-15,0 0-41 0,0 0-36 0,0 0-41 0,0 0-21 16,-14 16-25-16,9 3-17 0,2 6-10 0,1 15 1 15,-1 2-17-15,5 0-7 0,-2-8-12 0,3 8-9 16,1-1-15-16,-3 0-6 0,4-1-12 0,1-8-16 16,-3-4 1-16,1 12-7 0,-1-13-7 0,-1-4-28 15,0-3-44-15,1-5-58 0,-1-3-55 0,1-3-74 16,-2-1-73-16,2-4-87 0,-3-4-104 0,0 0-291 16,0 0-896-16,0 0 241 0</inkml:trace>
          <inkml:trace contextRef="#ctx0" brushRef="#br0" timeOffset="3968.5859">3694 65 450 0,'-22'1'451'15,"0"4"-78"-15,-6 4-52 0,-14 7-30 0,9-3-16 16,-6 4-25-16,11-1-26 0,6-3-24 0,5 4-13 0,2 1 1 16,3 0-16-16,5 0-9 0,4-3-3 15,6 0-10-15,0-3-8 0,9 5-9 0,4-2-6 0,4-3-11 16,2-1-13-16,1-3-6 0,5 0-10 0,-1-4-11 15,1-1-25-15,0-1-43 0,-1-2-49 0,-3-1-60 16,-5 0-79-16,-6-2-97 0,-4-2-299 0,-1-1-690 16,-6 0 187-16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5:45.5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53D34FB-E8C5-457D-8710-00D46E4EC08E}" emma:medium="tactile" emma:mode="ink">
          <msink:context xmlns:msink="http://schemas.microsoft.com/ink/2010/main" type="inkDrawing" rotatedBoundingBox="488,3058 4921,2791 4928,2907 495,3174" semanticType="underline" shapeName="Other">
            <msink:sourceLink direction="with" ref="{EF573298-5E66-413B-A6F2-87115B7A4042}"/>
          </msink:context>
        </emma:interpretation>
      </emma:emma>
    </inkml:annotationXML>
    <inkml:trace contextRef="#ctx0" brushRef="#br0">-2 343 427 0,'-1'5'303'0,"1"-5"-33"0,0 0-14 16,4 4-2-16,-4-4-15 0,0 0-10 0,11 0-14 16,-11 0-12-16,22 3-7 0,-9-2-1 0,11-1-4 15,-2 0 2-15,2-1 3 0,3 1 3 0,2-3 0 16,19 1 6-16,-1-2-13 0,2-2-6 0,1 1-10 16,2-2-13-16,46-7-16 0,-33 4-9 0,-10 1-17 15,52-3-13-15,-9-1-10 0,1 1-10 0,-26 5-8 16,36 1-12-16,-9 0 3 0,0 4-13 0,-31-2-5 0,29-2-7 15,-30 7-3-15,34-4-5 0,-31 3-3 0,35-6 5 16,2 5 2-16,-5-4 7 0,1-3-2 0,1-1 3 16,8 1-2-16,-2 3 1 0,2-2 7 0,7 2 3 15,6-3 5-15,1 0 1 0,-3 3-9 0,-1-1 0 16,-7 4-6-16,-6 2-8 0,-5-4-5 0,-3 3-2 16,-31 1-3-16,-19-1-3 0,4-1-5 0,-6 0 1 15,0 0-4-15,-2 0 2 0,-13 0-5 0,-4 1-1 0,-2-2-2 16,0 2-1-16,1 0-2 0,-4-2 1 0,2-1-4 15,-2 3-7-15,3-3 12 0,-3 0-3 0,2 0-3 16,-3 3-2-16,-1-4 3 0,-3 0 5 0,-5 4 1 16,-4 0 10-16,0-2-1 0,-4 3 11 0,-8 0 8 15,11-2 12-15,-11 2-1 0,0 0-1 0,10-4-14 16,-10 4-23-16,0 0-38 0,0 0-55 0,-16-10-63 16,-6 4-68-16,0 0-78 0,-7-3-81 0,-2 1-87 0,-13-3-355 15,-1-3-973-15,1 0 261 0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8:10.7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0776323-44BC-4C9D-A893-FEA6E9C82CE0}" emma:medium="tactile" emma:mode="ink">
          <msink:context xmlns:msink="http://schemas.microsoft.com/ink/2010/main" type="writingRegion" rotatedBoundingBox="5173,2707 10548,1776 10647,2348 5272,3279"/>
        </emma:interpretation>
      </emma:emma>
    </inkml:annotationXML>
    <inkml:traceGroup>
      <inkml:annotationXML>
        <emma:emma xmlns:emma="http://www.w3.org/2003/04/emma" version="1.0">
          <emma:interpretation id="{F32440CA-FFD7-4BA5-8C35-9AA807FD5E4E}" emma:medium="tactile" emma:mode="ink">
            <msink:context xmlns:msink="http://schemas.microsoft.com/ink/2010/main" type="paragraph" rotatedBoundingBox="5173,2707 10548,1776 10647,2348 5272,3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84A3FF-1AB3-4870-9D55-EDEB561522FF}" emma:medium="tactile" emma:mode="ink">
              <msink:context xmlns:msink="http://schemas.microsoft.com/ink/2010/main" type="line" rotatedBoundingBox="5173,2707 10548,1776 10647,2348 5272,3279"/>
            </emma:interpretation>
          </emma:emma>
        </inkml:annotationXML>
        <inkml:traceGroup>
          <inkml:annotationXML>
            <emma:emma xmlns:emma="http://www.w3.org/2003/04/emma" version="1.0">
              <emma:interpretation id="{54AA2FDD-AE65-454A-A209-211BAB24EA92}" emma:medium="tactile" emma:mode="ink">
                <msink:context xmlns:msink="http://schemas.microsoft.com/ink/2010/main" type="inkWord" rotatedBoundingBox="5219,2974 6041,2831 6094,3136 5272,3279"/>
              </emma:interpretation>
              <emma:one-of disjunction-type="recognition" id="oneOf0">
                <emma:interpretation id="interp0" emma:lang="en-US" emma:confidence="0.5">
                  <emma:literal>2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-1961 663 306 0,'0'0'155'0,"-6"1"-33"0,6-1-8 0,0 0-11 15,-10 3-15-15,7-2-7 0,3-1-9 0,-9 2 19 16,5-2-4-16,4 0 9 0,-11 3 1 0,11-3 6 0,-10 3-2 15,4-2-3-15,0 0 1 0,6-1 1 16,-13 2-5-16,13-2-5 0,-10 1 4 0,5-1-4 16,5 0-3-16,-11 0 2 0,11 0 2 0,0 0 6 0,-11 1 1 15,11-1-8-15,0 0-8 0,-8 0 9 0,8 0-12 16,0 0 4-16,0 0 0 0,-9 0 4 0,9 0-4 16,0 0-9-16,0 0 3 0,0 0 1 0,0 0-3 15,0 0 10-15,0 0 2 0,0 0 1 0,0 0 2 16,0 0 1-16,0 0 1 0,0 0-4 0,0 0-2 15,31 0-7-15,-18 0 1 0,0-1-8 0,0 1-8 16,1 0-5-16,0 0-5 0,10 1-1 0,-1-1-1 16,0 0-4-16,1 0-5 0,2 0-3 0,-1 2-3 15,-1-2-1-15,4 0-4 0,-1 1 3 0,1 2-5 0,0-2 2 16,3 0-2-16,-4 1-3 0,-3 0-5 0,1 0 0 16,0-2-1-16,-3 1-2 0,-6-1-3 0,-2 1 0 15,-2-1 0-15,0 0-1 0,-2 2 1 0,-1-2-1 16,-3 1 5-16,-6-1 9 0,12 0-1 0,-12 0-3 0,8 0 1 15,-8 0-1-15,0 0-4 0,0 0-3 0,12 0 0 16,-12 0-2-16,0 0-4 0,6 1-1 16,-6-1 1-16,0 0-4 0,0 0 1 0,7 0-4 0,-7 0 4 15,0 0-4-15,0 0 2 0,0 0-1 0,0 0 3 16,0 0-2-16,0 0-1 0,0 0 2 0,0 0-4 16,10 1-3-16,-10-1-9 0,0 0-14 0,0 0-17 15,0 0-17-15,0 0-18 0,0 0-22 0,0 0-16 16,0 0-8-16,0 0-7 0,0 0 5 0,0 0-3 15,7 3 10-15,-7-3 6 0,0 0 16 0,0 0 27 0,0 0 20 16,9 2 22-16,-9-2 24 0,0 0 23 16,12 0 17-16,-12 0 16 0,0 0 13 0,12-2 9 15,-12 2 5-15,6-2 0 0,-6 2 2 0,5-1-3 0,-5 1-1 16,0 0-3-16,8-2-6 0,-8 2-7 0,0 0-5 16,0 0-9-16,7 0-4 0,-7 0-9 0,0 0-4 15,0 0-2-15,0 0-5 0,0 0-7 0,0 0-9 16,9 0-12-16,-9 0-15 0,0 0-18 0,0 0-29 15,0 0-14-15,0 0-14 0,0 0-26 0,0 0-18 0,0 0-18 16,0 0-14-16,0 0-26 0,0 0-31 16,0 0-20-16,0 0-24 0,7-3-25 0,-7 3-205 15,0 0-596-15,0 0 163 0</inkml:trace>
          <inkml:trace contextRef="#ctx0" brushRef="#br0" timeOffset="380.5657">-1389 572 219 0,'0'0'320'0,"0"0"-35"0,0 0-23 15,0 0-12-15,0 0-8 0,0 0-8 0,0 0-6 0,0 0-1 16,0 0 7-16,0 0-2 0,0 0 2 16,0 0 4-16,0 0-7 0,30 5-13 0,-22-2-15 15,4-1-13-15,-1 1-16 0,-2 0-17 0,0 1-15 16,0-2-5-16,1 2-16 0,-1 0-7 0,-3 0-6 0,0 0-9 16,-2 0-4-16,0 2-6 0,2 2-7 0,-4 3-4 15,-2 1-9-15,-3 7-6 0,-5 0-6 0,-2 2-9 16,0 1-16-16,-3-1-21 0,-1 0-24 0,1-3-26 15,-2 0-20-15,-1 0-12 0,1-4-18 0,3-4-12 16,2-1-11-16,-1-1-9 0,4-4-13 0,1 0-28 0,2-1-31 16,4-3-35-16,0 0-43 0,0 0-62 0,0 0-186 15,0 0-624-15,20-23 172 0</inkml:trace>
        </inkml:traceGroup>
        <inkml:traceGroup>
          <inkml:annotationXML>
            <emma:emma xmlns:emma="http://www.w3.org/2003/04/emma" version="1.0">
              <emma:interpretation id="{E556C572-0C01-4A60-ACDF-0B8446AB2402}" emma:medium="tactile" emma:mode="ink">
                <msink:context xmlns:msink="http://schemas.microsoft.com/ink/2010/main" type="inkWord" rotatedBoundingBox="7410,2200 8112,2416 7954,2931 7252,2715"/>
              </emma:interpretation>
              <emma:one-of disjunction-type="recognition" id="oneOf1">
                <emma:interpretation id="interp5" emma:lang="en-US" emma:confidence="0.5">
                  <emma:literal>o</emma:literal>
                </emma:interpretation>
                <emma:interpretation id="interp6" emma:lang="en-US" emma:confidence="0">
                  <emma:literal>°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0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50096.5836">390 4 372 0,'0'0'227'0,"4"0"-21"0,-4 0-19 0,0 0-6 0,0 0-7 15,6 1 3-15,-6-1-8 0,0 0 2 0,0 0-3 16,0 0 0-16,0 0 2 0,0 0-5 0,0 0-1 16,0 0-7-16,0 0-5 0,0 0-2 0,0 0-5 15,0 0-5-15,0 0-7 0,0 0-4 0,11 0-14 16,-11 0-8-16,0 0-9 0,0 0-8 0,0 0-8 16,0 0-10-16,0 0-8 0,0 0-10 0,0 0-4 15,0 0-2-15,0 0-8 0,0 0-2 0,0 0-9 16,0 0 0-16,-24 1-7 0,24-1-2 0,-13-1 1 15,5 1-4-15,-3-1-2 0,2-1 1 0,-3 2-3 0,1 0-2 16,-1 0 2-16,2 0-1 0,0 0-3 0,1-1-2 16,2 1 2-16,-1 0-4 0,1 1 3 0,-1-1-2 15,-3 3-2-15,2-3 0 0,-2 3-1 0,2-2 0 16,0 0-1-16,0 1 0 0,3 1 1 0,-4 0-3 0,0 0-3 16,1-1 4-16,-1 3-3 0,1-2 1 15,2 1 1-15,-1-3 0 0,3 3-4 0,1-1 2 16,-2 0 0-16,1-1 2 0,1 1-6 0,4-3 1 0,-9 5 0 15,6-1 1-15,-1-1 0 0,-1 0 1 16,2 1-3-16,-1-2 2 0,1 2-1 0,-1 0 3 0,1 0 4 16,-3 1 1-16,3-1-9 0,0 1 0 0,0 2 5 15,-1-2-2-15,1-1 1 0,0 2 2 0,0 0 1 16,0 0-3-16,0 3 0 0,0-2 0 0,0 0 2 16,0 1 1-16,1-3 1 0,0 2-2 0,1-3-6 15,-2 6 11-15,0 0-9 0,2-1 5 0,-2-2-5 0,3 1 2 16,-2-1 1-16,2-2-2 0,-1 2-1 15,1-2 4-15,-2 1-2 0,2 0 4 0,0-1-2 0,0 2-2 16,0-2 2-16,0 0-3 0,0 0 0 0,2 1 1 16,-2-1 5-16,1 0-3 0,1 1 1 0,-1 0-5 15,1-1 2-15,-1 0 0 0,2 1 0 0,-2-1 3 16,2 0-3-16,0 2-2 0,0-2 11 0,0 0-9 0,-1 1-2 16,1 0 5-16,0-1 1 0,2 1-5 15,-2-1 6-15,1 0-1 0,-1-1-2 0,1 2-4 0,-1-1 0 16,2-1 5-16,-1 0-2 0,1 1 0 0,-1 1-5 15,5 0 4-15,-3 0 4 0,0 0-6 0,1-2-1 16,-3-1 8-16,2 2-7 0,-1-1 4 0,-1 1 1 16,0-1-2-16,2-2-2 0,-2 2 1 0,0-1 0 15,2 1-5-15,0-1-3 0,0-1 5 0,-1 2 0 16,0-3-3-16,1 4-4 0,0-4 6 0,-1 0-3 16,0 1 1-16,-5-2 6 0,12 3-1 0,-6-1 2 0,-6-2-2 15,12 3 0-15,-6-2-1 0,-1-1 2 0,-5 0-1 16,12 2 1-16,-6-1 2 0,-6-1 1 0,11 2-1 15,-5-1-2-15,-6-1 1 0,12 1-2 0,-6 0-2 16,0 2 3-16,-6-3 2 0,12 0 1 0,-7 1 0 16,1 1 0-16,-6-2-4 0,14 0 3 0,-9 1 3 15,2-1-1-15,-7 0 0 0,13 0 0 0,-7 0 1 16,-6 0 2-16,19-1-2 0,-7 1-1 0,-2-2-1 0,2 1-4 16,0 1 5-16,-1-3-2 0,-1 2-5 0,0 1 12 15,2-1-4-15,-1-2-3 0,0 3-2 0,0-1 2 16,-1-1 0-16,2 1 2 0,-1-2 1 0,-1 1-4 15,-1-1 4-15,3 0 1 0,-4 2-7 0,3-2 6 16,-1 0-4-16,-1-1 2 0,-2 2-1 0,1-1 3 16,-3 0-7-16,1 2 9 0,0 0-3 0,-6 1 0 15,8-5 2-15,-3 3 0 0,-1 1-1 0,-4 1-2 16,9-4 3-16,-9 4 4 0,7-3 6 0,-2 1 4 16,-2 0 4-16,-3 2-3 0,5-2 3 0,-3 0 8 0,-2 2-5 15,6-4 0-15,-6 4 3 0,4-3-2 0,-4 3 0 16,5-6 2-16,-2 2 2 0,1 0 4 0,-3 1 6 15,-1 3-1-15,5-7-2 0,-4 1-2 0,2 3-4 16,-1-3-3-16,-1 0-1 0,1 0-4 0,-1-4-3 16,2 0-2-16,-1-1 1 0,-1 2-3 0,2-1-1 15,-2 0 6-15,1 0 3 0,-2 2 7 0,0-2 8 0,0 2 5 16,0 0 3-16,0 2 3 0,0-1-1 0,-3-3-1 16,3 2-2-16,-3 1-3 0,2 1-2 0,-1-1-3 15,-1 0-3-15,2 3 0 0,-4-6-5 16,-1 3-1-16,1-3-1 0,-1 0-5 0,-2 1-4 0,-2 0-3 15,-3-5 0-15,0 3-6 0,-4-2-4 0,-2 3-6 16,1-2-10-16,-4 4-15 0,-2 0-18 0,1 1-25 16,-6 0-22-16,-2 2-22 0,-12-2-15 0,8 2-23 15,-11 1-23-15,3 0-11 0,9 1-13 0,7 0-23 16,4 1-34-16,-2-1-53 0,5-1-267 0,2 1-686 0,6-3 188 16</inkml:trace>
        </inkml:traceGroup>
        <inkml:traceGroup>
          <inkml:annotationXML>
            <emma:emma xmlns:emma="http://www.w3.org/2003/04/emma" version="1.0">
              <emma:interpretation id="{11F2D5B8-72AE-4AD4-9620-06C00BE1BF65}" emma:medium="tactile" emma:mode="ink">
                <msink:context xmlns:msink="http://schemas.microsoft.com/ink/2010/main" type="inkWord" rotatedBoundingBox="8842,2041 9923,2223 9873,2525 8791,2344"/>
              </emma:interpretation>
              <emma:one-of disjunction-type="recognition" id="oneOf2">
                <emma:interpretation id="interp10" emma:lang="en-US" emma:confidence="0.5">
                  <emma:literal>oz.</emma:literal>
                </emma:interpretation>
                <emma:interpretation id="interp11" emma:lang="en-US" emma:confidence="0">
                  <emma:literal>OZ.</emma:literal>
                </emma:interpretation>
                <emma:interpretation id="interp12" emma:lang="en-US" emma:confidence="0">
                  <emma:literal>07.</emma:literal>
                </emma:interpretation>
                <emma:interpretation id="interp13" emma:lang="en-US" emma:confidence="0">
                  <emma:literal>oz..</emma:literal>
                </emma:interpretation>
                <emma:interpretation id="interp14" emma:lang="en-US" emma:confidence="0">
                  <emma:literal>Oz.</emma:literal>
                </emma:interpretation>
              </emma:one-of>
            </emma:emma>
          </inkml:annotationXML>
          <inkml:trace contextRef="#ctx0" brushRef="#br0" timeOffset="-49423.4502">1594-91 313 0,'0'0'156'0,"0"0"-20"0,-2-4-6 0,2 4 12 16,0 0-2-16,0 0 0 0,0 0 4 0,0 0 1 16,-9-1-3-16,9 1-5 0,0 0-4 0,-14 3-5 15,6 0-2-15,-2 4-1 0,1-2-4 0,-1 3-9 16,1 0-7-16,2-1-7 0,-2 1 2 0,3 1 8 16,0 3 3-16,3-5 1 0,0 2 11 0,3-1 4 15,0-1-6-15,5 4 8 0,1-2-4 0,-1-1 1 0,7-1-2 16,0 1-3-16,6 2-4 0,4-4-5 0,1 0-2 15,2-3-10-15,-2-3-10 0,1 0-6 16,-2-1-8-16,-1-1-9 0,1-2-2 0,-6 1-8 0,-3-4-3 16,-2 2-7-16,-3-2-14 0,-1-2-27 0,-2 2-20 15,-4 0-21-15,-2 1-16 0,-2-4-5 0,-6 1-6 16,-1-1-10-16,-6-1-7 0,-2-1 1 0,-4 3-3 0,2 0 1 16,-2 2-1-16,2 2-1 0,4 0 4 0,2 2-11 15,3-1-19-15,2 3-22 0,2-1-28 16,7 2-41-16,-11-4-26 0,11 4-23 0,0 0-174 0,0 0-505 15,0 0 139-15</inkml:trace>
          <inkml:trace contextRef="#ctx0" brushRef="#br0" timeOffset="-48373.1802">1901 64 417 0,'0'0'681'0,"0"0"-73"0,0 0-34 16,25-1-14-16,0-3-21 0,-1 0-41 0,3 0-38 15,1-1-35-15,3-1-43 0,-1 1-36 0,1 0-39 16,0 2-30-16,-6-2-36 0,-6 0-22 0,2 1-27 15,-5 1-17-15,-6 1-54 0,-1-1-60 0,-1 2-86 16,-8 1-89-16,7-3-95 0,-7 3-142 0,0 0-155 0,0 0-308 16,0 0-978-16,0 0 263 0</inkml:trace>
          <inkml:trace contextRef="#ctx0" brushRef="#br0" timeOffset="-48819.1055">1908-149 274 0,'0'0'394'0,"-5"1"-43"16,5-1-38-16,0 0-20 0,0 0-9 0,0 0 1 15,0 0 3-15,0 0 6 0,0 0 4 0,0 0-11 16,32-4-6-16,-19 3-19 0,-1 0-18 0,3-1-24 0,-4 0-21 16,3 2-23-16,-2-2-16 0,0 0-21 0,-3 2-14 15,0-1-13-15,-2 1-15 0,-7 0-14 16,12 2-21-16,-8-1-19 0,0 3-20 0,-1 2-13 0,-1 7 0 16,-7 7-13-16,0 2-18 0,-3 1-16 0,-1 0-7 15,1 0 0-15,-3-3-6 0,4-1 6 0,-2-1 5 16,3-5 6-16,3-2 3 0,-1-2 9 0,1-2 24 15,1-2 24-15,1 0 26 0,0-1 18 0,1-4 17 0,1 7 12 16,-1-7 18-16,6 6 16 0,0-3 2 16,7 2-3-16,-1 1-4 0,10-2-1 0,0 2-13 0,1 0-10 15,0 0-9-15,-1-4-5 0,0 2-14 0,-5-1-8 16,-6 0-8-16,0-2-13 0,-2 0-34 0,-3 2-57 16,0-2-66-16,-6-1-62 0,0 0-73 0,6 4-100 15,-6-4-118-15,0 0-321 0,-21 11-943 0,0-7 253 16</inkml:trace>
          <inkml:trace contextRef="#ctx0" brushRef="#br0" timeOffset="-48022.405">2427 161 303 0,'0'0'652'0,"-3"-1"-90"16,3 1-54-16,0 0-34 0,0 0-21 0,0 0-21 0,0 0-8 16,0 0-20-16,15-5-36 0,-2 5-26 0,-1-1-29 15,1-1-31-15,0 1-29 0,1 0-27 0,-2-1-26 16,0 1-21-16,-1 0-21 0,0-1-33 0,-3-1-62 15,0 5-83-15,-4-4-107 0,2 1-115 0,-6 1-130 16,0 0-455-16,0 0-990 0,0 0 266 0</inkml:trace>
        </inkml:traceGroup>
        <inkml:traceGroup>
          <inkml:annotationXML>
            <emma:emma xmlns:emma="http://www.w3.org/2003/04/emma" version="1.0">
              <emma:interpretation id="{B22730D1-7FBF-4629-A081-58C022320B19}" emma:medium="tactile" emma:mode="ink">
                <msink:context xmlns:msink="http://schemas.microsoft.com/ink/2010/main" type="inkWord" rotatedBoundingBox="10059,2165 10538,1926 10666,2183 10187,2422"/>
              </emma:interpretation>
              <emma:one-of disjunction-type="recognition" id="oneOf3">
                <emma:interpretation id="interp15" emma:lang="en-US" emma:confidence="0.5">
                  <emma:literal>T</emma:literal>
                </emma:interpretation>
                <emma:interpretation id="interp16" emma:lang="en-US" emma:confidence="0">
                  <emma:literal>,</emma:literal>
                </emma:interpretation>
                <emma:interpretation id="interp17" emma:lang="en-US" emma:confidence="0">
                  <emma:literal>+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-47559.0236">3027-162 297 0,'0'0'604'0,"-2"-4"-98"0,2 4-48 0,0 0-46 15,0 0-45-15,0 0-49 0,0 0-38 0,0 0-31 16,0 0-25-16,0 0-21 0,0 0-18 0,-5 14-13 16,2-2-10-16,0 0-8 0,0 7-8 0,1-4-3 15,0 0-13-15,1 5-9 0,2-6-12 0,-2-2-8 16,2 1-13-16,-1-1-6 0,0-2-3 0,2 1-13 15,-2 1-5-15,1-4-6 0,0-1-22 0,1-1-36 16,-2-1-44-16,1 0-54 0,1-1-60 0,-2-4-75 0,0 0-94 16,0 0-350-16,0 0-815 0,0 0 221 15</inkml:trace>
          <inkml:trace contextRef="#ctx0" brushRef="#br0" timeOffset="-47243.1752">2747-126 566 0,'4'-3'573'0,"2"0"-50"16,6-3-34-16,10-2-34 0,-1-2-20 0,4 2-34 16,6-1-26-16,15-2-16 0,-1-1-19 0,2 2-22 15,-3 2-5-15,-8 0-21 0,-5 2-25 0,-7 2-27 16,1 0-26-16,-2-1-23 0,-1 2-19 0,-5 1-18 0,-5-1-17 16,-3 2-20-16,-2 0-26 0,1-1-30 0,-8 2-33 15,8-3-50-15,-8 3-29 0,8 0-28 0,-8 0-36 16,0 0-40-16,0 0-51 0,0 0-32 0,0 0-23 15,0 0-7-15,0 0-9 0,0 0 6 0,-16 7 9 16,8-6 9-16,2 2 12 0,-1-2 21 0,-3 3 11 16,1 0 15-16,2-2 8 0,7-2 0 0,-11 4-9 15,6-3-19-15,5-1-193 0,-7 3-488 0,7-3 135 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7:46.3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167F3A2-8FCD-448D-B38A-EF4226987DCA}" emma:medium="tactile" emma:mode="ink">
          <msink:context xmlns:msink="http://schemas.microsoft.com/ink/2010/main" type="writingRegion" rotatedBoundingBox="3661,3797 4814,4215 4558,4922 3405,4505">
            <msink:destinationLink direction="with" ref="{601F79B7-2CE5-4EB7-8CEB-E3144714C857}"/>
          </msink:context>
        </emma:interpretation>
      </emma:emma>
    </inkml:annotationXML>
    <inkml:traceGroup>
      <inkml:annotationXML>
        <emma:emma xmlns:emma="http://www.w3.org/2003/04/emma" version="1.0">
          <emma:interpretation id="{41078AFB-F6A9-4551-9B7C-29915B395B7E}" emma:medium="tactile" emma:mode="ink">
            <msink:context xmlns:msink="http://schemas.microsoft.com/ink/2010/main" type="paragraph" rotatedBoundingBox="3661,3797 4814,4215 4558,4922 3405,4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333878-9BBC-4826-B9C1-AE564F9E60D9}" emma:medium="tactile" emma:mode="ink">
              <msink:context xmlns:msink="http://schemas.microsoft.com/ink/2010/main" type="line" rotatedBoundingBox="3661,3797 4814,4215 4558,4922 3405,4505"/>
            </emma:interpretation>
          </emma:emma>
        </inkml:annotationXML>
        <inkml:traceGroup>
          <inkml:annotationXML>
            <emma:emma xmlns:emma="http://www.w3.org/2003/04/emma" version="1.0">
              <emma:interpretation id="{9E3B5084-501E-4ED8-A232-06FA3CE3AA46}" emma:medium="tactile" emma:mode="ink">
                <msink:context xmlns:msink="http://schemas.microsoft.com/ink/2010/main" type="inkWord" rotatedBoundingBox="3661,3797 4814,4215 4558,4922 3405,4505"/>
              </emma:interpretation>
              <emma:one-of disjunction-type="recognition" id="oneOf0">
                <emma:interpretation id="interp0" emma:lang="en-US" emma:confidence="0.5">
                  <emma:literal>Tree</emma:literal>
                </emma:interpretation>
                <emma:interpretation id="interp1" emma:lang="en-US" emma:confidence="0">
                  <emma:literal>Tier</emma:literal>
                </emma:interpretation>
                <emma:interpretation id="interp2" emma:lang="en-US" emma:confidence="0">
                  <emma:literal>Tw</emma:literal>
                </emma:interpretation>
                <emma:interpretation id="interp3" emma:lang="en-US" emma:confidence="0">
                  <emma:literal>Tur</emma:literal>
                </emma:interpretation>
                <emma:interpretation id="interp4" emma:lang="en-US" emma:confidence="0">
                  <emma:literal>Tre</emma:literal>
                </emma:interpretation>
              </emma:one-of>
            </emma:emma>
          </inkml:annotationXML>
          <inkml:trace contextRef="#ctx0" brushRef="#br0">85-1 3864 0,'0'0'434'0,"1"-3"-209"16,-1 3-96-16,0 0-30 0,0 0 7 0,-6 20 17 15,3 3 11-15,-4 1-9 0,0 17-8 0,-2 0 2 16,1 2-11-16,-2 2-3 0,3-2-9 0,4 1-7 16,1-5-11-16,-2 2-3 0,2-10-6 0,1-4-9 15,1-2-5-15,0-3-16 0,1-4-26 0,-1-2-26 16,2-4-26-16,-2-3-23 0,1-3-23 0,1-1-24 0,-2-3-33 15,0-2-48-15,0 0-71 0,0 0-73 0,-6-28-360 16,-1 4-832-16,-4-17 224 0</inkml:trace>
          <inkml:trace contextRef="#ctx0" brushRef="#br0" timeOffset="177.9342">-266 42 782 0,'0'-7'710'0,"0"7"-98"0,7-4-34 16,4-2-23-16,8-3-11 0,3-1-21 0,5 3-26 15,17-6-42-15,4 0-35 0,3-1-41 0,2 3-42 16,0 2-30-16,-4-1-38 0,-1 1-25 0,-4-2-30 16,-12 6-21-16,-8 1-37 0,-4 0-54 0,-5 1-58 15,-5 1-60-15,-3 0-61 0,-1-1-85 0,-6 3-100 16,0-4-117-16,0 4-144 0,0 0-380 0,-30-2-1083 16,5 2 290-16</inkml:trace>
          <inkml:trace contextRef="#ctx0" brushRef="#br0" timeOffset="1444.5951">91 530 352 0,'0'5'536'0,"0"-5"-60"0,3 6-27 0,-3-6-25 16,5 7-22-16,1-6-26 0,-2 2-17 0,-4-3-18 15,16 8-10-15,-7-7-26 0,4 4-17 0,-4-5-16 16,-2 0-18-16,5 0-24 0,-12 0-20 0,16-3-28 16,-8 1-12-16,0-5-27 0,-1 2-43 0,0-5-44 15,-1 2-48-15,-1-4-44 0,-4 1-40 0,-1-1-38 0,-1-8-36 16,-1 4-18-16,-1 3-18 0,0 0-1 0,-1 1 8 15,0 3 14-15,0-3 16 0,-3 3 12 0,2 2 24 16,1 1 24-16,1 0 27 0,0 1 34 0,0 2 40 16,0-1 13-16,3 4 20 0,-2-6 16 0,2 6 13 15,-1-4 8-15,1 4 7 0,-1-5 9 0,1 5 3 16,2-5 9-16,3 2-2 0,-2-1-8 0,3 1-5 16,-2 2-13-16,1-2-7 0,-5 3-10 0,9-2-7 15,-9 2-7-15,9-2-1 0,-9 2-6 0,9 6-4 16,-3-2-5-16,-2 6-4 0,2 0-6 0,-5 2-6 0,4 8-9 15,-2-5-7-15,1 4-6 0,2 0-7 0,-3-4-9 16,1-3 0-16,1-2-3 0,-1 1 1 0,4-4 2 16,0-1 3-16,3 1 8 0,-2-4 2 0,4-1 7 15,11-3-1-15,-2 0 5 0,0-2-1 0,-4-1-1 16,2 0 1-16,-4 1-3 0,-1-3 0 0,-5 4-2 16,0-2 5-16,-1-1-3 0,-3 4-5 0,-2-1-13 15,1-2-17-15,-2 1-20 0,-3 3-18 0,3-3-12 0,-3 3-5 16,0 0 0-16,0-7-10 0,0 7-12 0,0 0 9 15,0 0 1-15,-3-5 13 0,3 5 7 0,0 0 22 16,0 0 13-16,-3-5 28 0,3 5 22 0,0 0 11 16,0 0 9-16,0 0 6 0,3-7 8 0,-3 7 3 15,3-6 8-15,-1 2 5 0,2 0 0 0,-1-1-1 16,0 2-2-16,1-1-8 0,-1 2-5 0,2-2-1 16,-1-1-4-16,-1 4-4 0,2-1-3 0,-3 0-4 15,-2 2-7-15,3-4-16 0,-3 4-16 0,0 0-15 16,5-4-17-16,-5 4-9 0,0 0-8 0,0 0 1 0,0 0 0 15,0 0 5-15,0 0 5 0,0 0 9 0,0 0 4 16,0 0 11-16,0 0 18 0,0 0 14 0,-2-7 19 16,2 7 11-16,0 0 14 0,-3-4 8 0,3 4 8 15,0 0 1-15,-1-5 2 0,1 5-5 0,0-3-3 16,0 3-3-16,-2-5-8 0,2 5-2 0,0-4-2 16,0 4-7-16,0 0-1 0,-1-4-8 0,1 4-11 0,0 0-17 15,-3-6-12-15,3 6-12 0,-3-3-10 0,3 3-5 16,-4-3-2-16,4 3-1 0,0 0 5 0,-6-5-2 15,6 5 3-15,-3-3 1 0,3 3 8 0,-5-2 5 16,5 2 0-16,0 0 3 0,-7-6 11 0,7 6 11 16,0 0 8-16,-4-2 7 0,4 2 5 0,0 0 3 15,-2-2-2-15,2 2-3 0,0 0-1 0,0 0-3 16,0 0 1-16,-6-2-8 0,6 2-2 0,0 0 2 0,0 0 0 16,0 0-3-16,-8 10 3 0,5-3 0 0,0 4-5 15,0-1 2-15,1 0-3 0,0 1 2 0,1 1 2 16,-1-1 11-16,4 0 7 0,-1-1 4 0,2 3 8 15,1-4 7-15,2-3 4 0,-1 1 3 0,2-2-2 16,-2-1-1-16,5 1-1 0,-1-2-6 0,3 0-4 16,1-3-1-16,-1-2-7 0,0 1-12 0,0-4-14 15,-2 1-13-15,2-1-16 0,-3-2-10 0,0-2-15 16,-2 1-10-16,1-1-12 0,-2-2-6 0,0 2-8 16,-2-1 1-16,0 0 12 0,-1 4 10 0,-1-1 9 0,1 2 8 15,-3 1 16-15,1 0-2 0,-1 4 14 0,0-6 0 16,0 6 8-16,0 0 12 0,0 0 1 0,0 0 12 15,0 0 16-15,0 0 12 0,0 0 18 0,0 0 11 16,0 0 6-16,0 0 6 0,-9 16 11 0,9-12 3 16,2 3 14-16,-1-2-11 0,4 1 5 0,-1-2-6 15,3 5-3-15,4-3-3 0,-1 1-13 0,4-4-2 0,8 3-23 16,3-1-36-16,-4-3-57 0,-2-1-78 16,1-1-92-16,-4-1-109 0,-1-3-121 0,-4 1-268 15,0 2-852-15,-6-4 230 0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47:48.16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01F79B7-2CE5-4EB7-8CEB-E3144714C857}" emma:medium="tactile" emma:mode="ink">
          <msink:context xmlns:msink="http://schemas.microsoft.com/ink/2010/main" type="inkDrawing" rotatedBoundingBox="3673,4797 5376,4692 5381,4768 3678,4872" semanticType="underline" shapeName="Other">
            <msink:sourceLink direction="with" ref="{C167F3A2-8FCD-448D-B38A-EF4226987DCA}"/>
          </msink:context>
        </emma:interpretation>
      </emma:emma>
    </inkml:annotationXML>
    <inkml:trace contextRef="#ctx0" brushRef="#br0">0 164 987 0,'8'1'705'15,"5"-1"-53"-15,11-7-12 0,23-1 7 0,51-7-6 16,0-9-28-16,4 7-38 0,11 1-45 0,5-1-42 16,8 5-43-16,6 1-42 0,4 7-43 0,-1 1-36 15,-11 9-143-15,-15-2-181 0,-37-1 0 0,-21 3 0 0,2-2 0 16,-10-3 0-16,-11 2 0 0,-10-3 0 0,-4 3 0 15,-6-2 0-15,-3-1 0 0,-1 1 0 0,-8-1 0 16,0 0 0-16,0 0 0 0,0 0 0 0,0 0 0 16,-36-14-11-16,14 8-358 0,-3 0-71 0,-2-2-86 15,1 2-424-15,6-5-1144 0,-1-1 307 0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5T10:41:55.1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86A772E-9EEC-444A-B770-01663E9C281C}" emma:medium="tactile" emma:mode="ink">
          <msink:context xmlns:msink="http://schemas.microsoft.com/ink/2010/main" type="writingRegion" rotatedBoundingBox="8810,2226 15463,2162 15488,4749 8835,4812"/>
        </emma:interpretation>
      </emma:emma>
    </inkml:annotationXML>
    <inkml:traceGroup>
      <inkml:annotationXML>
        <emma:emma xmlns:emma="http://www.w3.org/2003/04/emma" version="1.0">
          <emma:interpretation id="{642B7DFB-2EA8-4BB1-965D-048140270898}" emma:medium="tactile" emma:mode="ink">
            <msink:context xmlns:msink="http://schemas.microsoft.com/ink/2010/main" type="paragraph" rotatedBoundingBox="8816,2289 14818,2066 14850,2936 8849,3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9D8329-9DE4-4C3D-9795-3E3B2C4773D1}" emma:medium="tactile" emma:mode="ink">
              <msink:context xmlns:msink="http://schemas.microsoft.com/ink/2010/main" type="line" rotatedBoundingBox="8816,2289 14818,2066 14850,2936 8849,3159"/>
            </emma:interpretation>
          </emma:emma>
        </inkml:annotationXML>
        <inkml:traceGroup>
          <inkml:annotationXML>
            <emma:emma xmlns:emma="http://www.w3.org/2003/04/emma" version="1.0">
              <emma:interpretation id="{4647E54C-9A1F-45C3-83E0-F0D897FBE040}" emma:medium="tactile" emma:mode="ink">
                <msink:context xmlns:msink="http://schemas.microsoft.com/ink/2010/main" type="inkWord" rotatedBoundingBox="8816,2289 10807,2215 10840,3085 8849,3159"/>
              </emma:interpretation>
              <emma:one-of disjunction-type="recognition" id="oneOf0">
                <emma:interpretation id="interp0" emma:lang="en-US" emma:confidence="0.5">
                  <emma:literal>learning</emma:literal>
                </emma:interpretation>
                <emma:interpretation id="interp1" emma:lang="en-US" emma:confidence="0">
                  <emma:literal>Learning</emma:literal>
                </emma:interpretation>
                <emma:interpretation id="interp2" emma:lang="en-US" emma:confidence="0">
                  <emma:literal>(earning</emma:literal>
                </emma:interpretation>
                <emma:interpretation id="interp3" emma:lang="en-US" emma:confidence="0">
                  <emma:literal>leaning</emma:literal>
                </emma:interpretation>
                <emma:interpretation id="interp4" emma:lang="en-US" emma:confidence="0">
                  <emma:literal>Leaning</emma:literal>
                </emma:interpretation>
              </emma:one-of>
            </emma:emma>
          </inkml:annotationXML>
          <inkml:trace contextRef="#ctx0" brushRef="#br0">75 12 387 0,'0'0'363'15,"3"-3"-40"-15,-3 3-24 0,0 0-26 0,1-6-26 0,-1 6-3 16,0 0-10-16,0 0-8 0,1-5-8 0,-1 5-1 16,0 0-8-16,0 0-10 0,0 0-7 0,2-2-6 15,-2 2-11-15,0 0-7 0,0 0-11 0,0 0-8 0,0 0-22 16,0 0-15-16,0 0-11 0,0 0-10 0,-7 30-7 16,0-9-8-16,-1 3-15 0,-2 13-6 0,0-2-4 15,-2 3-9-15,5-10 2 0,0-3-5 0,3-1-5 16,3-1 1-16,-3 2 0 0,1-6 0 0,1 1-1 0,2-2 9 0,0-5 6 15,0-3 8-15,1-1 14 0,0 0 8 0,2-1 7 16,-2-1 4-16,2-3 7 0,1 1 5 0,-1 1 4 0,2-2 2 16,3 2 1-16,1-2-7 0,2 1-4 0,-1 0-9 15,2-3-11-15,-1 2-8 0,1-2-5 0,-3 0-14 16,0 1-35-16,-2-3-46 0,-1 2-58 0,-6-2-67 16,8 3-78-16,-8-3-70 0,0 0-97 0,0 0-414 0,0 0-978 15,0 0 262-15</inkml:trace>
          <inkml:trace contextRef="#ctx0" brushRef="#br0" timeOffset="674.2293">206 329 405 0,'0'0'446'0,"0"0"-44"0,0 0-17 0,0 0-40 16,0 0-17-16,0 0-33 0,9 2-15 0,-9-2-22 15,0 0-22-15,12 0-22 0,-12 0-15 0,11 0-21 16,-11 0-19-16,10-3-15 0,-5 2-17 0,-5 1-11 16,12-2-12-16,-6 2-9 0,-6 0-11 0,8-2-10 15,-8 2-2-15,6-1-10 0,-6 1-17 0,6-2-19 0,-6 2-25 16,4-1-31-16,-4 1-29 0,1-5-16 0,-1 5-6 16,0-5-15-16,0 5 3 0,-1-8-2 0,-2 3-2 15,0 2 11-15,1-1 5 0,-2 1 6 0,1-2 9 16,0 2 7-16,-1 0 8 0,0 0 2 0,4 3 15 0,-6-3 7 15,3 0 14-15,3 3 5 0,-4-3 1 0,4 3 9 16,0 0-5-16,-7-3-2 0,7 3 3 0,0 0-2 16,0 0 3-16,0 0 6 0,0 0 6 0,-7 5 17 15,7-5 11-15,-1 10 18 0,1-5 6 0,0 1 6 16,1 3 8-16,0 0 6 0,1 0 6 0,2 0 0 0,0 0-4 16,0 0-5-16,2-1-8 0,-1 1-12 0,2-2-22 15,1-1-33-15,0 0-31 0,0 1-40 0,2-4-42 0,1 1-44 16,-2-2-52-16,-1 0-50 0,-2-1-298 15,-6-1-661-15,14-3 180 0</inkml:trace>
          <inkml:trace contextRef="#ctx0" brushRef="#br0" timeOffset="2691.4434">544 267 412 0,'0'0'210'0,"0"0"-29"0,-2 3-19 0,2-3-4 0,0 0-2 0,0 0-9 15,-4 4-8-15,4-4-12 0,0 0-9 0,-4 1-16 16,4-1-7-16,-6 3-10 0,2-1-12 0,0-1-2 16,-2 2-9-16,1-1-5 0,1 1 0 0,-1 1 0 0,1-2 7 15,-3 0-1-15,2 2 8 0,1-2-1 0,0 2-3 16,-2-1 0 0,4 1-2-16,-2 0-1 0,1-2-1 0,0 3 6 0,1-3 6 15,-1 2-4-15,3-4 2 0,-1 8-5 16,1-8-5-16,0 7 2 0,0-7-10 0,2 6-5 0,-2-6-6 0,2 6-3 15,-2-6 6-15,5 5-13 0,-1-2-7 16,1 0-7-16,-1 0-10 0,-4-3-9 0,8 3-7 0,-8-3-5 16,7 2-8-16,-7-2-5 0,0 0-4 0,9 1-2 15,-9-1-8-15,0 0-3 0,8-3-12 0,-8 3-3 16,4-5 1-16,-1-1 3 0,0 3 7 0,-1-1 9 16,1-1 10-16,-2-1 8 0,1 1 10 0,-2 0 11 15,0 0 11-15,0 5 10 0,3-8 11 0,-3 5 7 0,0 3-5 16,1-6 3-16,-1 6-7 0,0 0 3 0,2-5-7 15,-2 5-5-15,0 0 1 0,0 0 0 0,2-3-3 16,-2 3-3-16,0 0 3 0,0 0 3 0,0 0-5 16,8 9 3-16,-5-4-8 0,1 4-2 0,-1-2-2 0,1 3 2 15,0-1 0-15,1 0 2 0,0 0-6 16,-2-1-1-16,2-1-1 0,-2 0 1 0,1-1 5 16,1-1 1-16,1 0 1 0,-1-2 2 0,-1 0-5 0,7 1-2 15,-1 0 5-15,-1-2-11 0,-1-1-11 0,3 1-6 16,-3-2-10-16,0-2-18 0,-3 1-11 0,0-3-17 15,1 2-17-15,-2-2-13 0,0-2-9 0,-2 1-11 16,1-4-10-16,0 1 2 0,-2 0 12 0,-1 2 8 0,0 1 18 16,-1-1 12-16,1 2 17 0,-2-1 17 0,0 1 13 15,2 4 11-15,-2-6 16 0,2 6 10 0,-1-6 10 16,1 6 8 0,-1-5 12-16,1 5 4 0,0-3 8 0,0 3-3 15,0 0-1-15,0 0 1 0,1-6-4 0,-1 6 1 0,0 0-3 16,4-4-3-16,-4 4 4 0,5-1-7 0,-5 1 6 15,0 0-4-15,12 0-3 0,-12 0-2 0,12 3 4 16,-3-1-9-16,0 4 3 0,0-3-5 0,1 2-2 0,0 1-5 16,0 0-4-16,0 1-1 0,0-1-8 0,0 2-6 15,0-2 2-15,1 0-5 0,-2 0 1 0,3-1 3 0,-1 1-3 16,1-1-4-16,7 1 2 0,-7-1 2 16,2-2 1-16,-4-2-3 0,4 0 0 0,6-2 1 15,-7 1 3-15,-1-4-1 0,-1 2 0 0,0-2 3 0,-2-1-3 16,1 0 2-16,-2-1-1 0,-1 0-5 0,-1-1-3 15,-1 2-3-15,-2 0 2 0,-1 2 4 0,1-2 5 16,-2 2 2-16,-1 3 4 0,3-6-7 0,-3 6 3 16,1-4 1-16,-1 4 0 0,0 0 0 0,0 0-1 0,-1-5-2 15,1 5 0-15,0 0 1 0,0 0 3 0,0 0-2 16,0 0 3-16,0 0 2 0,0 0 3 16,-13 12 2-16,10-7 0 0,-1-1 8 0,1 1-3 0,1 0-1 15,0 1 7-15,0 0 3 0,1-1 2 0,-2-1 5 16,2 1-6-16,1 0 5 0,0-5 2 0,-3 6 1 15,3-6-2-15,-1 6-7 0,1-6 4 0,0 0-5 16,0 0-8-16,1 5 6 0,-1-5-9 0,0 0-3 0,0 0-2 16,0 0-6-16,0 0-13 0,0 0-3 0,18-10-8 15,-14 6-11-15,0-1-1 0,0 0-1 0,-1-1-1 16,0 2 3-16,-1-1 1 0,0 1 4 0,0 0 11 16,0 1 7-16,-1 0 1 0,-1 3 5 0,3-8-2 0,-2 5 1 15,-1 3 2-15,3-3 0 0,-3 3-2 0,2-5 0 16,-2 5 1-16,0 0 0 0,1-3-2 0,-1 3-2 15,0 0-2-15,3-5 1 0,-3 5-2 0,0 0 4 0,2-3-2 16,-2 3-1-16,0 0 3 0,6-1 0 0,-6 1 3 16,0 0-2-16,0 0 1 0,9 4-1 0,-4-1 4 15,-1 1-2-15,0 1 0 0,4 2 1 0,-1 1 3 16,1 1 1-16,1-1 1 0,-1 0-3 0,2-1-1 16,-2 0 4-16,-1 1-11 0,4-2-8 0,-1 0-4 0,1-1-9 15,1-1-8-15,0 0-16 0,8-1-9 0,-5 0-12 16,7-3-10-16,-2 0-7 0,0-3-22 0,-1 1 3 15,-3-3-18-15,-4-1 1 0,-2 2 5 0,-2-4 2 16,2 1 11-16,-5-2 12 0,2 1 29 0,-3 1 47 16,0 1 43-16,-3 0 35 0,0 2 19 0,-1-1 11 0,0 5-1 15,-1-9 0-15,1 9 1 0,-3-6-7 16,3 6 10-16,-4-5-12 0,4 5 0 0,-1-5-10 0,1 5-8 16,0 0-5-16,0 0-3 0,0 0-6 0,0 0 3 31,0 0 1-31,0 0 2 0,0 0 3 0,0 0 3 15,0 0 6-15,0 0 2 0,-5 16-9 0,5-16 2 16,2 9-4-16,-2-4-8 0,3 1 3 0,4 1-9 16,-2 0-4-16,-1-1-8 0,0-1-3 0,1 0-1 0,1-4-10 15,4 6-3-15,-1-3-12 0,0-1-6 0,2 1-4 16,0-3-10-16,-1-1-6 0,2 0-9 0,0-1-5 16,-1-2-2-16,-1 1-4 0,-1-3 5 0,3-1 0 15,-4 1 6-15,2-3 0 0,-2 2 5 0,-2-1 6 0,1 2 5 16,-3-1 12-16,-1 1 14 0,-1 2 9 0,1-2 13 15,-3 5 9-15,4-4 9 0,-4 4 1 0,1-5-4 16,-1 5 3-16,0 0-3 0,0 0-5 0,0 0-10 16,0 0 3-16,0 0-3 0,0 0-2 0,0 0-5 15,0 0-4-15,0 0 2 0,0 0 1 0,-12 11-9 0,12-11 3 16,-5 7-5-16,2-4 2 0,3-3 2 0,-4 5 0 16,4-5 3-16,-2 3 2 0,2-3 6 0,0 0 3 15,-3 5 6-15,3-5-9 0,0 0 5 0,0 0 4 16,0 0-9-16,0 0-5 0,0 0-10 0,0 0-7 15,0 0 3-15,0 0-3 0,16-16-14 0,-11 9-3 0,-1 2 1 16,0-1-4-16,2 2 0 0,0-2-3 0,-2 0 7 16,1 1-2-16,-2 2 3 0,1 0-6 0,-4 3-1 15,6-3-10-15,-2 3 7 0,-4 0 1 0,0 0 7 16,8-2-6-16,-8 2 7 0,9 4 2 0,-3-2 3 0,-1 2-1 16,0-1 4-16,5 5-4 0,-1-1 8 0,0-1-8 15,0 1 4-15,-1 1-1 0,1-3 3 0,1 1 4 16,0 0-4-16,0-1 4 0,0-1-1 0,2-1 2 15,-1-1 0-15,0-1-3 0,1 1-4 0,-1-2-4 16,1-2-16-16,0-1-14 0,1 2-17 0,-1-4-10 16,-1 1-11-16,-1-2-8 0,-1-1-9 0,-1-1-12 15,0 1 5-15,-1-4 9 0,4-4 2 0,-7 3 13 0,0 0 19 16,-2 2 13-16,0 1 24 0,-1-1 18 0,0 3 18 16,-2 0 9-16,0 2 6 0,-1 1 5 15,1 1-4-15,1 3-1 0,-3-5-4 0,3 5-4 0,-4-2 1 16,4 2 9-16,0 0-5 0,0 0 14 0,-9 8 2 15,4 0 13-15,-1 0 2 0,2 0 12 0,0 0 0 0,2 1 3 16,-1 1 5-16,2 0 7 0,-1 1 0 0,1-2 2 0,1 2-15 16,0 1 5-16,1-3-2 0,1 3-2 0,0 5-5 15,2 2-5-15,-1-1-7 0,0 1 2 0,-1 1-9 16,0 1-3-16,0 1 0 0,-2 0-4 0,0 0-2 0,2 0 2 16,-4 0 3-16,1 1 4 0,-2-1 1 0,1-1-8 31,-2-2-1-31,0 1-1 0,-2-2-2 0,2-2-4 15,-2-3-5-15,0-2 1 0,-1-3-22 0,-1 0-22 16,0-1-39-16,1-2-55 0,-1-4-65 0,-4-1-89 16,-6-6-295-16,3 0-670 0,0-7 183 0</inkml:trace>
          <inkml:trace contextRef="#ctx0" brushRef="#br0" timeOffset="2880.3244">1361 179 795 0,'0'0'731'0,"0"0"-112"0,-5-1-76 0,5 1-47 0,0 0-63 15,0 0-57-15,0 0-55 0,0 0-70 0,0 0-84 32,-6-3-87-32,6 3-86 0,0 0-82 0,0 0-108 15,-4-3-126-15,4 3-255 0,-8-3-690 0,-2-3 186 0</inkml:trace>
        </inkml:traceGroup>
        <inkml:traceGroup>
          <inkml:annotationXML>
            <emma:emma xmlns:emma="http://www.w3.org/2003/04/emma" version="1.0">
              <emma:interpretation id="{EEA49009-30C0-457B-820E-D17E79C380BF}" emma:medium="tactile" emma:mode="ink">
                <msink:context xmlns:msink="http://schemas.microsoft.com/ink/2010/main" type="inkWord" rotatedBoundingBox="11204,2524 11578,2510 11583,2641 11209,2654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A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3880.0474">2538 228 458 0,'0'0'351'0,"0"0"-35"0,0 0-25 0,0 0-19 16,0 0-14-16,0 0-12 0,0 0-13 0,0 0-5 0,0 0-35 15,0 0-24-15,0 0-18 0,0 0-13 16,0 0-20-16,0 0-12 0,-14 1-20 0,4 1 2 0,-1 2-14 16,-1 1-7-16,2 0-12 0,-2 1-4 0,1 1-6 15,-3 4-1-15,-2 0-8 0,5-3 5 0,3 0-9 16,1-1-7-16,0 2 0 0,3-3-7 0,0-1 4 15,1 0-6-15,-1 0 4 0,3-2 6 0,1-3-7 16,-1 8-1-16,1-8-3 0,1 4-2 0,-1-4 11 0,0 0 2 16,4 7-11-16,-4-7 8 0,8 0-4 0,-8 0 6 15,13 0-2-15,-3 0-11 0,-2-4 0 0,-1 3-8 16,4-4-15-16,-3 0-2 0,1-1-3 0,-2-1-5 16,1 0 1-16,-3-1-12 0,0-2-3 0,1 1 0 0,-4 0 13 15,0 2 8-15,1-1 7 0,-2 4 14 0,-1-1 7 16,0 5 2-16,2-7 5 0,-2 7 1 0,1-4-3 15,-1 4-2-15,0 0-7 0,1-6-1 0,-1 6-5 16,0 0 2 0,0 0-3-16,0 0-7 0,0 0-1 0,0 0 9 15,0 0 2-15,0 0-1 0,0 0 4 0,14 12 11 16,-10-7 6-16,0 0-3 0,2 5 1 0,2-1 3 16,2 0-10-16,4 2-10 0,2 0-27 0,1-1-33 0,3-1-40 15,0-2-52-15,1-2-67 0,3-3-83 0,-2 0-225 16,5-1-627-16,-2-1 171 0</inkml:trace>
        </inkml:traceGroup>
        <inkml:traceGroup>
          <inkml:annotationXML>
            <emma:emma xmlns:emma="http://www.w3.org/2003/04/emma" version="1.0">
              <emma:interpretation id="{4BE6B18E-DF1D-4E24-A0C2-13B6A27CB60C}" emma:medium="tactile" emma:mode="ink">
                <msink:context xmlns:msink="http://schemas.microsoft.com/ink/2010/main" type="inkWord" rotatedBoundingBox="11803,2257 13241,2204 13259,2679 11820,2732"/>
              </emma:interpretation>
              <emma:one-of disjunction-type="recognition" id="oneOf2">
                <emma:interpretation id="interp10" emma:lang="en-US" emma:confidence="0.5">
                  <emma:literal>causal</emma:literal>
                </emma:interpretation>
                <emma:interpretation id="interp11" emma:lang="en-US" emma:confidence="0">
                  <emma:literal>Causal</emma:literal>
                </emma:interpretation>
                <emma:interpretation id="interp12" emma:lang="en-US" emma:confidence="0">
                  <emma:literal>causa</emma:literal>
                </emma:interpretation>
                <emma:interpretation id="interp13" emma:lang="en-US" emma:confidence="0">
                  <emma:literal>caudal</emma:literal>
                </emma:interpretation>
                <emma:interpretation id="interp14" emma:lang="en-US" emma:confidence="0">
                  <emma:literal>Causa</emma:literal>
                </emma:interpretation>
              </emma:one-of>
            </emma:emma>
          </inkml:annotationXML>
          <inkml:trace contextRef="#ctx0" brushRef="#br0" timeOffset="4241.6554">3116 167 622 0,'-10'-3'355'0,"10"3"-39"0,-6-1-19 32,6 1-30-32,-8-2-20 0,8 2-22 0,-10 0-13 15,10 0-23-15,-12 0-20 0,12 0-14 0,-12 2-15 16,6-1-10-16,0 2 2 0,-2 1-18 0,-2 1-1 0,1 1-1 15,1 1-1-15,1-2 3 0,3 1-5 0,-1 4-2 16,0 0-2-16,2-3 0 0,2 0 1 0,-1-1-6 16,1 3 0-16,1 1-1 0,1-2-1 0,2 0-5 0,0-3-2 15,-1 1-10-15,5 3-12 0,1-2-14 0,0 0-16 16,1-1-26-16,3-1-36 0,6 2-53 0,4-3-52 16,-2-1-60-16,-6-3-79 0,1-3-74 0,-2 1-259 15,5-4-720-15,0-3 196 0</inkml:trace>
          <inkml:trace contextRef="#ctx0" brushRef="#br0" timeOffset="5191.1585">3326 182 281 0,'0'0'413'16,"0"0"-57"-16,-7 3-41 0,7-3-33 0,0 0-29 16,0 0-31-16,-6 2-29 0,6-2-19 0,-7 2-18 15,7-2-22-15,-9 3-6 0,3-1-24 0,1 2-11 0,-3 1-11 16,-3 1-9-16,2 1-4 0,0 1-9 15,0-2-7-15,0 1 0 0,0 1 2 0,1-1-6 0,2-1 0 16,2 0 1-16,0-3-5 0,2 2 9 0,-1-2 1 16,3-3-2-16,-3 8-2 0,3-8-2 0,0 5-3 15,0-5-2-15,0 0-8 0,2 7 7 0,-2-7-7 16,5 4-3-16,-5-4-1 0,7 3 4 0,-2-2-7 0,-5-1 0 16,13 0-10-16,-13 0-8 0,18-3-10 0,-10 0 0 15,1 0-21-15,-1-2-8 0,-1 2 4 0,-2-2 5 16,-1 2-1-16,0 0-1 0,-1-2-3 0,1 2-5 0,-1 0-7 15,-1-2 1-15,-2 5 10 0,4-8 13 0,-2 5 7 16,-2 3 8-16,2-6 6 0,-2 6 5 16,3-5 21-16,-3 5-6 0,0 0 1 0,3-4 7 0,-3 4-4 15,0 0-12-15,0 0 0 0,1-5-3 0,-1 5-10 16,0 0 2-16,0 0-7 0,0 0 1 0,0 0 0 0,0 0-4 16,0 0 5-16,0 0 0 0,0 0 0 15,0 0 1-15,9 14-2 0,-6-8 9 0,2 1-23 0,0 2-12 16,2-3-8-16,1 2-2 0,1 0 0 0,0-4-3 15,3 1-8-15,-1 0-12 0,1-3 1 0,1 0-9 16,-1 0-2-16,0-2 0 0,1 0-3 0,-2-3 3 16,-1 1-4-16,1-2-3 0,-3 1-2 0,1-2-11 15,-1-1-3-15,-1-2 1 0,-2-1 0 0,0 1 15 16,-2 1 14-16,-1-3 16 0,0 2 12 0,-1 1 16 0,-1 2 12 16,-1-1 13-16,1 2 15 0,0 4 13 0,0-8 7 15,-2 5 3-15,2 3-2 0,0-6 0 0,0 6-4 16,0 0-1-16,0-5-8 0,0 5-1 0,0 0-4 15,0 0-2-15,0-4 1 0,0 4 5 0,0 0 3 0,0 0 5 16,0 0-2-16,0 0 1 0,0 0 8 0,8 13-10 16,-5-9 5-16,2 4-3 0,-1 1 3 0,2-1-5 15,-1 0-10-15,0-2 3 0,0 1-9 0,2 0-6 16,0-1-2-16,2-1-9 0,-1 3-4 0,1-5-10 0,-3 0-2 16,5 1-14-16,0-2-14 0,-3 1-5 0,-2-3-5 15,5 0-2-15,-3-3-4 0,0 1 2 0,-1-2 7 16,2-2-2-16,-2-2 3 0,-1 0 6 0,-1-1 13 15,-1 0 20-15,-1 0 15 0,1 2 20 0,-3 1 12 16,0-1 23-16,2 1 4 0,-3 1 0 0,0 5 8 0,1-6-7 16,-1 6-2-16,0-5-9 0,0 5-10 15,0 0-2-15,0 0-5 0,0 0-7 0,-1-5-7 0,1 5 1 16,0 0-4-16,0 0-2 0,0 0-6 0,0 0 4 16,0 0-3-16,-1 19 12 0,2-13-2 0,-1-1 9 15,1 1 7-15,1 0 1 0,-1-2 4 0,2 1-2 31,-2 0-4-31,2 1-14 0,1-1-8 0,4 1-9 16,0 1-22-16,1-2-36 0,3-2-31 0,0 0-42 0,-1-3-53 16,1 0-68-16,8-1-70 0,-6-3-205 0,-2 1-620 15,-3-1 170-15</inkml:trace>
          <inkml:trace contextRef="#ctx0" brushRef="#br0" timeOffset="5648.7925">4008 154 303 0,'4'-3'459'16,"-4"3"-73"-16,0 0-37 0,0 0-36 0,0 0-35 0,0 0-28 15,0 0-28-15,0 0-1 0,0 0-12 0,0 0-16 16,0 0-10-16,0 0-24 0,0 0-16 0,0 0-36 0,0 0-23 16,-11-5-29-16,11 5-19 0,-14 2-10 0,2-1-11 15,2-1 1-15,-2 3-10 16,0-1 1-16,0 1 2 0,1 0-1 0,0-2-2 0,3 2 2 15,2-1-7-15,1-1 5 0,5-1 5 0,-9 4 6 16,9-4 5-16,-8 2 11 0,8-2 10 0,0 0 16 16,-4 4 12-16,4-4 17 0,0 4 10 0,0-4-1 15,5 8 8-15,-1-3 5 0,0-2 1 0,3 4-4 16,-1-1-9-16,2 2-7 0,0-2-6 0,0 3-11 16,-2-2 0-16,2 1-8 0,-1-1-11 0,-2 3-10 15,1-1-18-15,-4 1-14 0,-2 1-24 0,-4 6-45 0,-4-1-63 16,-2 1-59-16,-4-1-69 0,1-4-68 0,0 3-54 15,-5-8-231-15,2 4-719 0,3-6 195 0</inkml:trace>
          <inkml:trace contextRef="#ctx0" brushRef="#br0" timeOffset="6399.9604">4208 194 356 0,'0'0'263'15,"0"0"-51"-15,0 0-27 0,-8 0-26 0,3 3-21 16,-2-2-17-16,-2 1-12 0,-1 2-14 0,0-1-10 0,0 1-8 16,0 1 6-16,0-1 5 0,2 0 13 0,1 0 5 15,-2 1-3-15,2-3-1 0,0 2-2 0,2-1-2 16,0 0 1-16,5-3-9 0,-6 6 7 0,3-4-3 16,3-2 9-16,-5 6 2 0,2-4 7 0,3-2-4 15,-1 6-6-15,1-6 2 0,0 0-10 0,2 7-2 0,-2-7-6 16,4 4-3-16,-4-4-12 0,7 3-8 0,-2 0-5 15,-5-3-9-15,10 2-7 0,-3-2-16 0,-7 0-11 16,12 0-10-16,-12 0-15 0,11-2-10 0,-6-2-3 16,0 1-6-16,-1 0-11 0,0-2-2 0,0 0-1 15,-1 0-1-15,0 0 2 0,1 0 5 0,-2 2 9 0,0-2 10 32,-2 5 9-32,4-7 8 0,-4 7 4 0,2-5 1 15,-2 5-2-15,2-3-3 0,-2 3 8 0,0 0-1 0,0 0-9 16,0 0 10-16,0 0 2 0,0 0 15 0,0 0-2 15,0 0 20-15,10 10-5 0,-8-6 3 0,1 1 6 16,1-2-2-16,0 2 4 0,1-1-2 0,3 2-6 16,-1-2-4-16,-1-1-10 0,2 1-22 0,2-1-16 0,0 0-12 15,0-2-7-15,2-1-13 0,-2-1-9 0,0-1-8 16,1-1-8-16,0-3-16 0,-2 0-4 0,-1-2-1 16,0-1 1-16,1-8 5 0,-1 1 3 0,0-3 10 0,0 0 9 15,-4-2 24-15,0-1 17 0,-2 0 20 0,0 0 13 16,2-14 23-16,-3 8 21 0,2 8 29 0,-2 0 33 15,-1 3 19-15,1 4 16 0,-2 4 4 0,2 1 1 16,-2 2-10-16,1 1-10 0,-1 0-14 0,1 5-16 16,0-6-13-16,0 6-13 0,0 0-11 0,0 0-8 15,0 0-8-15,0 0-5 0,0 0-1 0,-10 33-8 16,5-10-6-16,2 3-4 0,0 12-1 0,2 1-5 0,-1-1 2 16,4-1-1-16,0 1-1 0,0-11-2 0,2-5-1 15,3 0-2-15,-3-3-21 0,1-2-40 0,1-3-53 16,0-3-66-16,0-5-73 0,0 0-89 0,0-4-329 15,4-4-781-15,-10 2 211 0</inkml:trace>
        </inkml:traceGroup>
        <inkml:traceGroup>
          <inkml:annotationXML>
            <emma:emma xmlns:emma="http://www.w3.org/2003/04/emma" version="1.0">
              <emma:interpretation id="{25A8D6A5-2DE5-4293-8C61-3A175E54FD06}" emma:medium="tactile" emma:mode="ink">
                <msink:context xmlns:msink="http://schemas.microsoft.com/ink/2010/main" type="inkWord" rotatedBoundingBox="13540,2213 14821,2165 14838,2622 13557,2669"/>
              </emma:interpretation>
              <emma:one-of disjunction-type="recognition" id="oneOf3">
                <emma:interpretation id="interp15" emma:lang="en-US" emma:confidence="0.5">
                  <emma:literal>model</emma:literal>
                </emma:interpretation>
                <emma:interpretation id="interp16" emma:lang="en-US" emma:confidence="0">
                  <emma:literal>models</emma:literal>
                </emma:interpretation>
                <emma:interpretation id="interp17" emma:lang="en-US" emma:confidence="0">
                  <emma:literal>Model</emma:literal>
                </emma:interpretation>
                <emma:interpretation id="interp18" emma:lang="en-US" emma:confidence="0">
                  <emma:literal>modal</emma:literal>
                </emma:interpretation>
                <emma:interpretation id="interp19" emma:lang="en-US" emma:confidence="0">
                  <emma:literal>Modell</emma:literal>
                </emma:interpretation>
              </emma:one-of>
            </emma:emma>
          </inkml:annotationXML>
          <inkml:trace contextRef="#ctx0" brushRef="#br0" timeOffset="7731.5448">4745 198 209 0,'0'0'367'0,"-6"-4"-48"0,6 4-21 0,0 0-11 0,0 0-10 0,0 0-7 16,0 0 6-16,0 0-4 0,0 0-4 0,0 0-7 0,0 0-10 15,0 0-15-15,0 0-25 0,0 0-19 0,0 0-25 16,-3-2-18-16,3 2-20 0,0 0-13 15,0 0-13-15,0 0-10 0,-5 11-12 0,5-6-6 0,-2 1-8 16,1 4-7-16,0 1-5 0,-1-1-6 0,2-1-7 16,0 1-3-16,-1 0-3 0,1-1-5 0,-1-2-2 15,2-1-3-15,-1-1 6 0,0 0-10 0,0-5 0 16,1 7-2-16,-1-7 2 0,3 6-4 0,-3-6-2 16,0 4-1-16,0-4 0 0,0 0 0 0,0 0-1 0,0 0 1 15,4 2-5-15,-4-2-11 0,0 0-10 0,7-10-12 16,-1 1-16-16,-2-2-13 0,4-4-5 0,-3-2 0 15,0 2 3-15,-1 3 3 0,-1 2-1 0,0-1 7 16,1 1 1-16,-2 3 10 0,0 0-5 0,0 3 4 0,0-1 5 16,-2 5 1-16,2-6 2 0,-2 6-6 0,2-4-5 15,-2 4-4-15,0 0-2 0,0 0 4 0,0 0 14 0,0 0-4 16,0 0 4-16,6 12 1 0,-3-2 4 0,-2 1 4 16,2 0-1-16,0 0 2 0,-2-1 0 0,2 1 8 31,2 0-3-31,-2-1 3 0,-1-1 2 0,1-1-1 15,2 1-4-15,-3-2-4 0,2-2-3 0,0 0-2 16,1-2-3-16,-1 1-3 0,2-3-8 0,-6-1-1 0,16 2-6 16,-8-2-4-16,-8 0-1 0,18-4-5 0,-10-2-2 15,2 0-7-15,-4-3-6 0,2 0-2 0,4-7-1 16,-3-1-5-16,-1 2 5 0,-3 1 6 0,-1 2 9 0,0 2 13 0,-1 0 17 0,0 4 16 16,-2 0 19-1,0 1 14-15,-1 1 9 0,0 4 2 0,2-7 0 0,-2 7-2 16,1-5-5-16,-1 5-6 0,0 0-2 0,0 0-4 15,0 0 0-15,0 0 0 0,0 0-5 0,0 0 4 16,0 0-1-16,0 0-4 0,3 23-3 0,-1-13-1 16,1 0 1-16,-2 1 4 0,2 1 4 0,1-3 7 0,0 2 3 15,1 0 4-15,-1-2 3 0,2-1 10 16,-2 1-11-16,2-2 9 0,-2-2-13 0,1 0 2 0,4 0-10 16,-1-3-9-16,0-1-7 0,2 2-12 0,0-5-19 15,1 1-6-15,1-2-5 0,-3-2-22 0,-1-1-8 16,1-1-4-16,-1-1 2 0,-1 0 5 0,-1 0 6 0,1-2 6 15,-2 2 11-15,-1 1 17 0,0 1 5 0,-1 1 13 16,1 1 7-16,-3 1 8 0,-1 3 1 16,4-5-2-16,-4 5 2 0,3-5 2 0,-3 5-2 0,0 0-6 0,0 0 5 0,4-3 2 15,-4 3-4-15,0 0 7 0,0 0 10 0,9 8-4 16,-5-4 5 0,-1 0 1-16,5 2 5 0,0 3 8 0,2-3-3 15,-2 1 10-15,1 0 6 0,0-1 21 0,1-1-13 16,-4 0 5-16,1-2 0 0,1-1-7 0,-3 1 5 15,1-2-8-15,-6-1-4 0,11 2-2 0,-11-2-3 16,11 0-3-16,-11 0-9 0,8-6-15 0,-4 1-12 0,-2 2-4 0,-2-3-20 16,0 6-12-16,-1-9-16 0,-4 0-17 0,-2 1-13 15,-2-1-19-15,-5-1-22 0,-4 0-20 0,5 2-24 0,0 2-17 16,2 1-25-16,0 2-28 0,-1 1-28 0,3-2-143 16,-1 2-483-16,3 0 134 0</inkml:trace>
          <inkml:trace contextRef="#ctx0" brushRef="#br0" timeOffset="8671.6078">5541 161 397 0,'0'0'248'0,"0"0"-34"0,-27 3-18 0,27-3-12 0,-10 2-11 0,0 1-9 0,2 1-4 15,-2-1-5-15,0 2-12 0,-1-2-6 0,1 2-2 16,2 0-6-16,0 1-9 0,-2-1-6 0,2 1-3 16,2 1-10-16,0-3-2 0,2 2 0 0,1-1 2 15,-1-2-1-15,1 1 6 0,3-4-8 0,-1 9-4 0,1-5 7 16,0-4-13-16,3 7-5 0,1-4-4 0,0 0-12 15,2-2-2-15,3 1-9 0,2-2-7 0,-2 0-3 16,2-2-12-16,1 0-9 0,-2-3-19 0,1-1-11 16,-2 0-8-16,0-2-5 0,5-4-10 0,-4-1-6 15,-2-4 3-15,-3 0-2 0,2-1 6 0,-3-2 1 0,-2-1 2 16,0 1 7-16,-4 1 11 0,2-1 1 0,-2 3 10 16,0 1 7-16,0 4 5 0,-1 1 6 0,2 1 7 0,-3 0 5 15,1 1 5-15,2 2 6 0,1 1-3 16,-2 0-2-16,2 6-4 0,-4-7-3 0,4 7-10 15,-1-6 3-15,1 6-9 0,0 0-5 0,-1-6-5 0,1 6 4 16,0 0-8-16,0 0 7 0,0 0 0 0,0 0 5 16,-6 19-13-16,6-7 5 0,-1 7-6 0,0 3 6 15,2 0 3-15,-2 1 6 0,3-1-1 0,2 2 6 32,2 0 0-32,0 0 1 0,1 0-5 0,2-1 2 0,3-2-3 15,0-3-7-15,0 0-5 0,2-4-11 0,-4-3-8 16,0-2-7-16,1-2-1 0,6 3-3 0,-5-6-15 15,0-1-5-15,-1-2-11 0,-2-1-7 0,1-2 12 16,-2-1-9-16,2-3-7 0,-2 0-6 0,0-2-11 16,0-7 7-16,-3 1-9 0,0-4-2 0,-3 5-4 15,-4 0 0-15,1 2 4 0,-2 2 0 0,-2 1 0 16,0 2 6-16,1 0 5 0,-3 3 6 0,3 0 4 0,0 0 9 16,4 3 3-16,-7-3 7 0,7 3 12 0,-6-1 16 15,6 1 14-15,0 0 18 0,0 0 11 0,0 0 7 16,-8 6 7-16,8-6 2 0,0 7 4 0,0-7 4 15,1 9-1-15,2-3 5 0,1 3 0 0,1-2 5 16,0 1-1-16,1-1 4 0,-1-2-7 0,3 2 2 0,1-2-7 16,2-2-8-16,0 1-7 0,0-1-10 0,1-1-15 0,-2-1-22 15,1-1-16-15,0-1-21 0,-2-3-17 0,0-1-13 16,1-2-11-16,-4-1-9 0,1-1 2 0,-2-2 3 16,3-5 10-16,-2-4 5 0,-2 0 13 0,-1-1 17 15,1 0 15-15,-3-4 32 0,2 3 20 0,-2-4 23 0,-2 2 16 16,2 0 17-16,-3 1 19 0,3 5 12 0,-2 2 8 15,-1 6 16-15,1 1-12 0,1 1 1 0,0 2-12 16,-1 1-5-16,1 5-11 0,-2-7-14 0,2 7-14 16,0 0-5-16,0-6-9 0,0 6-4 0,0 0-6 15,0 0 2-15,-4 18-6 0,0 4-7 0,0 3-2 16,-2 14 21-16,1 0 5 0,4 1 13 0,-1 1 5 0,2-2 3 16,3-10 6-16,0-4 3 0,0-2 1 0,2-1-1 15,5 0-3-15,-1-3-3 0,2-3-10 0,-1-1-22 16,1-6-43-16,0-1-58 0,1-5-82 0,-1-3-109 15,8-7-386-15,-2-1-766 0,-2-5 209 0</inkml:trace>
        </inkml:traceGroup>
      </inkml:traceGroup>
    </inkml:traceGroup>
    <inkml:traceGroup>
      <inkml:annotationXML>
        <emma:emma xmlns:emma="http://www.w3.org/2003/04/emma" version="1.0">
          <emma:interpretation id="{78B0B3ED-D85D-4989-9AF4-44C08B807BAD}" emma:medium="tactile" emma:mode="ink">
            <msink:context xmlns:msink="http://schemas.microsoft.com/ink/2010/main" type="paragraph" rotatedBoundingBox="8818,3027 15471,2964 15488,4749 8835,4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71082B-871E-4CBB-9374-F1FD858682D1}" emma:medium="tactile" emma:mode="ink">
              <msink:context xmlns:msink="http://schemas.microsoft.com/ink/2010/main" type="inkBullet" rotatedBoundingBox="8818,3027 9378,3022 9386,3815 8825,3821"/>
            </emma:interpretation>
            <emma:one-of disjunction-type="recognition" id="oneOf4">
              <emma:interpretation id="interp20" emma:lang="en-US" emma:confidence="0">
                <emma:literal>(B</emma:literal>
              </emma:interpretation>
              <emma:interpretation id="interp21" emma:lang="en-US" emma:confidence="0">
                <emma:literal>(D</emma:literal>
              </emma:interpretation>
              <emma:interpretation id="interp22" emma:lang="en-US" emma:confidence="0">
                <emma:literal>(13</emma:literal>
              </emma:interpretation>
              <emma:interpretation id="interp23" emma:lang="en-US" emma:confidence="0">
                <emma:literal>(R</emma:literal>
              </emma:interpretation>
              <emma:interpretation id="interp24" emma:lang="en-US" emma:confidence="0">
                <emma:literal>(DP</emma:literal>
              </emma:interpretation>
            </emma:one-of>
          </emma:emma>
        </inkml:annotationXML>
        <inkml:trace contextRef="#ctx0" brushRef="#br0" timeOffset="1.60903E6">418 738 661 0,'0'0'436'15,"0"0"-50"-15,-11-4-30 0,5 4-37 0,-6 0-39 0,-10 5-31 16,-2 3-20-16,-14 9-24 0,0 6-26 0,0 1-16 16,-2 9-3-16,-18 28-6 0,22-19 4 0,13-5 0 15,3 2-6-15,1 1-6 0,4-2-5 0,2 2-2 0,6-3-9 16,2-2-1-16,4-5-8 0,2 7-1 0,4-1-8 16,3-8-7-16,2-5-6 15,6 12-12-15,1-12-17 0,0-3-21 0,0 1-33 0,1-3-39 16,2-4-59-16,3 0-65 0,-1-3-81 0,1-6-88 15,-2-4-361-15,4-5-814 0,-5-5 220 0</inkml:trace>
        <inkml:trace contextRef="#ctx0" brushRef="#br0" timeOffset="1.60985E6">428 945 346 0,'-2'-2'432'0,"2"2"-64"0,0 0-48 0,0 0-34 0,1-6-30 0,-1 6-14 15,3-5-13-15,0 3-10 0,2-2 9 0,-1 1-2 16,6-1-10-16,0-1-6 0,-3 1-18 0,0 0-19 16,-2 1-17-16,0 1-16 0,1 1-18 0,-6 1-18 15,6-3-13-15,-6 3-18 0,6 0-28 0,-6 0-27 0,0 0-29 16,9 3-28-16,-6 0-23 0,-2 2-34 0,0 0-40 16,1 6-37-16,-4-1-31 0,1 1-26 0,0 0 4 15,-1 0 5-15,1-1 18 0,-2-1 22 0,2-1 38 16,0-2 43-16,1-1 55 0,0 0 51 0,-2-2 55 15,2-3 43-15,0 6 22 0,0-6 28 16,0 4 13-16,0-4 17 0,0 0 11 0,0 5 13 0,0-5 0 16,0 0 1-16,4 4-6 0,-4-4-12 0,4 1-13 15,-4-1-12-15,7 4-3 0,-7-4-8 0,9 5-4 16,-5-2-10-16,-2 0-8 0,-2-3-14 0,7 6 3 16,-4-4-23-16,-1 1-22 0,0 1-3 0,-1 2-13 0,-1 3-1 15,-3 2-8-15,-2 1-12 0,-3 2-20 0,-1 3-19 16,0-5-21-16,0-2-19 0,-5 2-17 0,2-2-17 15,0-2-11-15,4-2-10 0,-1-1-6 0,1-1-5 16,0-1-2-16,3-2-18 16,0 2-12-16,0-2-23 0,5-1-10 0,-8 0-7 15,8 0-9-15,0 0-39 0,0 0-45 0,-7-4-54 16,7 4-224-16,0 0-657 0,0 0 180 0</inkml:trace>
        <inkml:trace contextRef="#ctx0" brushRef="#br0" timeOffset="1.6094E6">466 916 477 0,'0'0'456'0,"0"0"-66"0,0 0-59 0,0 0-35 0,0 0-22 16,0 0-34-16,-8 16-28 0,6 2-28 0,-2 1-15 0,1 4 6 16,2-1-23-16,-2 0-9 0,3-1-11 0,-1 0-4 15,2 2-17-15,-4-3-8 0,3 2-11 0,2-3-8 16,-1-2-14-16,2-3-12 0,-2-2-21 0,2-4-27 16,-2-1-37-16,-1-1-42 0,1 0-24 0,-1-3-31 0,2 2-26 15,-2-5-36-15,0 0-72 0,0 0-208 16,0 0-557-16,0 0 154 0</inkml:trace>
      </inkml:traceGroup>
      <inkml:traceGroup>
        <inkml:annotationXML>
          <emma:emma xmlns:emma="http://www.w3.org/2003/04/emma" version="1.0">
            <emma:interpretation id="{33749C28-267E-462F-8B1C-3327A8882D95}" emma:medium="tactile" emma:mode="ink">
              <msink:context xmlns:msink="http://schemas.microsoft.com/ink/2010/main" type="line" rotatedBoundingBox="9575,3112 15472,3056 15478,3752 9582,3808"/>
            </emma:interpretation>
          </emma:emma>
        </inkml:annotationXML>
        <inkml:traceGroup>
          <inkml:annotationXML>
            <emma:emma xmlns:emma="http://www.w3.org/2003/04/emma" version="1.0">
              <emma:interpretation id="{D19BA35B-0B2F-40C1-A58A-F7FCC0E0405F}" emma:medium="tactile" emma:mode="ink">
                <msink:context xmlns:msink="http://schemas.microsoft.com/ink/2010/main" type="inkWord" rotatedBoundingBox="9576,3133 12596,3105 12602,3779 9582,3808"/>
              </emma:interpretation>
              <emma:one-of disjunction-type="recognition" id="oneOf5">
                <emma:interpretation id="interp25" emma:lang="en-US" emma:confidence="0.5">
                  <emma:literal>CCD-Bayesian</emma:literal>
                </emma:interpretation>
                <emma:interpretation id="interp26" emma:lang="en-US" emma:confidence="0">
                  <emma:literal>CD-Bayesian</emma:literal>
                </emma:interpretation>
                <emma:interpretation id="interp27" emma:lang="en-US" emma:confidence="0">
                  <emma:literal>CAD-Bayesian</emma:literal>
                </emma:interpretation>
                <emma:interpretation id="interp28" emma:lang="en-US" emma:confidence="0">
                  <emma:literal>CCD-Bayesians</emma:literal>
                </emma:interpretation>
                <emma:interpretation id="interp29" emma:lang="en-US" emma:confidence="0">
                  <emma:literal>(CD-Bayesian</emma:literal>
                </emma:interpretation>
              </emma:one-of>
            </emma:emma>
          </inkml:annotationXML>
          <inkml:trace contextRef="#ctx0" brushRef="#br0" timeOffset="1.61309E6">2076 895 653 0,'0'0'409'0,"0"0"-20"0,3-6-24 0,-3 6-8 0,2-6-17 0,1 3-18 16,1-1-16-16,1 0-16 0,-1 2-12 0,6-3-14 0,-4-1-13 15,3 2-15-15,-2 1-12 0,3-3-22 0,0 3-20 16,-2-1-21-16,2 2-17 0,-2 0-15 0,-1-1-15 15,1 2-15-15,-8 1-15 0,13-1-33 0,-7 1-34 16,-6 0-35-16,10 1-47 0,-10-1-41 0,8 4-31 16,-4-1-19-16,-2 3-20 0,-2 0-28 0,0 5-33 0,-4 5-24 0,-1 1-12 15,-3 0-6-15,-1-2 10 0,3-2 28 0,-2-2 28 32,2-2 33-32,0-1 42 0,0 0 32 0,2 0 29 0,0-4 46 0,2 1 35 15,-2-2 35-15,1 1 23 0,2-2 27 0,1-2 17 16,-3 5 9-16,3-5 12 0,0 0 12 0,-3 6 15 15,3-6 2-15,-1 2 4 0,1-2 0 0,0 0-2 16,0 0 6-16,1 6-5 0,-1-6-8 0,4 3-7 0,2-1-17 16,-2 1-12-16,1 0-11 0,0-1-10 0,7 3-11 15,-4 1-5-15,2 0 0 0,-3 1-10 0,1 0-12 16,-1 0-15-16,-1 3-8 0,1 1-8 0,-2 6-3 16,-1-6-5-16,-4 2-1 0,-1 5-3 0,-3-4-2 15,0-1-2-15,-1-2-2 0,-5 3 0 0,1-3 6 0,2-1-3 0,-3-3-1 16,1-1-3-16,1 0 2 0,-1-1 2 15,-1-2-3-15,1 0 3 0,1-2-4 0,0 1-3 0,3-2-12 16,5 0-22 0,-11 0-27-16,11 0-33 0,0 0-28 0,-9-1-35 0,9 1-31 15,-4-2-32-15,4 2-43 0,-4-3-53 0,4 3-297 0,0 0-732 16,-4-5 199-16</inkml:trace>
          <inkml:trace contextRef="#ctx0" brushRef="#br0" timeOffset="1.61261E6">2121 918 223 0,'0'0'553'15,"-3"-2"-79"-15,3 2-41 0,-2-4-35 0,2 4-37 16,0 0-38-16,-4-2-36 0,4 2-31 0,0 0-29 16,0 0-29-16,0 0-21 15,0 0-15-15,0 0-2 0,-5 7-4 0,3-2-3 16,0 7-3-16,3 6-8 0,-4 2-9 0,1 2-10 15,0-2-13-15,1 0-7 0,1 1-12 0,0-1-11 16,0-1-10-16,0-1-5 0,1-4-4 0,1 4-8 16,-1-4-3-16,2-2-8 0,-2-1-22 0,2 0-37 0,-1-3-41 15,-2-1-48-15,3-1-43 0,-2-1-40 0,-1 0-28 16,2-3-33-16,-2-2-55 0,0 0-320 0,0 0-751 0,0 0 205 0</inkml:trace>
          <inkml:trace contextRef="#ctx0" brushRef="#br0" timeOffset="1.6138E6">2454 1039 219 0,'0'0'244'0,"-1"4"-35"0,1-4-20 0,0 0-11 0,0 0-8 16,0 0-6-16,0 0-18 0,0 0-7 0,0 0-7 16,0 0-9-16,-1 4-1 0,1-4 1 0,0 0-9 0,0 0-4 15,0 0-5-15,-4 3-2 0,4-3-4 0,-4 1-4 16,4-1-5-16,-7 4-5 0,3-3-6 0,4-1-5 16,-11 3-5-16,6 1-10 0,0-3-1 0,5-1 1 0,-10 6-8 31,5-4-6-31,0 1-7 0,1-1-4 0,-1 2-4 0,5-4 1 15,-8 5-5-15,5-2 0 0,-1 0 4 0,4-3 7 16,-5 6-3-16,5-6 7 0,-4 5-7 0,4-5 19 16,-1 4-3-16,1-4 5 0,0 0-1 0,0 7 2 0,0-7-2 15,0 0-8-15,5 6 3 0,-5-6-7 0,5 3-3 16,1-1-9-16,-6-2-10 0,9 1-17 0,-4 0-8 16,-5-1-13-16,10 2-9 0,-6-2-5 0,-4 0-10 15,11-2-1-15,-11 2-4 0,9-1 1 0,-5-2 0 16,-1 0 1-16,-3 3 7 0,5-5 6 0,-2 4 9 0,-3 1 8 15,3-3 8-15,-3 3 7 0,0 0 14 0,4-5 11 0,-4 5 10 16,0 0 7-16,0 0-6 0,2-3-1 0,-2 3 0 16,0 0-9-16,0 0-5 0,0 0 6 0,0 0 0 15,4-5-8-15,-4 5-9 0,0 0 1 0,0 0 3 16,0 0-6-16,0 0 0 0,0 0-3 0,0 0-6 16,0 0 18-16,0 0-9 0,0 0-4 0,0 0 8 0,12 9-1 15,-9-7-7-15,0 3-12 0,1 1-21 0,0-3-16 16,2 4-35-16,1-1-44 0,-2-3-44 0,1 2-52 15,4 0-72-15,-1-1-169 0,0-1-552 0,2-2 151 16</inkml:trace>
          <inkml:trace contextRef="#ctx0" brushRef="#br0" timeOffset="1.61422E6">2608 1039 352 0,'0'0'211'16,"-8"5"-24"-16,8-5-12 0,0 0-11 0,-3 6 5 15,3-3-8-15,0-3 0 0,0 6-8 0,0-6-2 0,-1 8-7 16,2-4-6-16,-1-4-4 0,1 10-7 0,2-7-4 16,-2 2-7-16,2 0-6 0,0 1-5 0,5 3-14 15,-2-3-6-15,2 0-9 0,1 0-21 0,-1 0-16 16,0-2-11-16,2 0-20 0,-1-1-19 0,-3-2-19 15,-6-1-13-15,16 0-22 0,-8-1-16 0,-1-2-13 0,-2-1 2 16,0-1-5-16,1-2-5 0,-1-3 17 0,0 2 25 16,-1-1 26-16,-2 0 46 0,0 1 40 0,1 1 32 15,-2 1 33-15,1 1 22 0,-2 0 30 0,0 5 12 16,1-5-4-16,-1 5-10 0,1-6-9 0,-1 6-15 16,0-3-13-16,0 3-14 0,0 0-8 0,0 0 9 0,0 0-1 15,0 0-1-15,-4 28 7 0,2-6 5 16,-1 4 3-16,-4 12 0 0,1 0-11 0,-1-2-2 0,2 0-17 15,-1-7 2-15,1-5-15 0,0-1-5 0,1 0-9 0,-2 0-7 0,2-1-6 16,-1-1-6-16,0-4-1 0,1-3-9 0,2-3-18 16,-1-2-33-16,0-2-24 0,1-2-31 0,-1-2-42 15,3-3-70-15,-7 1-92 0,7-1-84 0,-13-13-349 16,4-2-840-16,3-5 227 0</inkml:trace>
          <inkml:trace contextRef="#ctx0" brushRef="#br0" timeOffset="1.61465E6">2950 1062 396 0,'0'0'433'0,"0"0"-55"0,0 0-41 0,0 0-30 16,0 0-41-16,0 0-31 0,-2 6-32 0,2-6-20 15,0 0-20-15,0 0-8 0,0 0-20 0,0 0-14 16,0 0-11-16,0 0-22 0,0 0-4 0,0 0-10 0,0 0-19 16,0 0-19-16,0 0-14 0,0 0-9 0,0 0-16 15,0 0-9-15,0 0-7 0,-13 0-11 0,6 0 0 0,7 0 1 16,-12-1 3-16,7 2 0 0,-2-1 4 0,7 0 0 31,-11 1 3-31,6 0 3 0,0 0 2 0,5-1 10 16,-10 5 12-16,6-3 9 0,1 1 17 0,0 2 18 15,3-5 15-15,-5 8 13 0,4-4 9 0,-1 2 18 0,2-1 9 16,0-5 10-16,2 11 1 0,0-7-4 0,0 1-2 0,0-1-9 16,2 1-13-16,2 4-10 0,2-3-5 0,-1-2-18 15,0 1-23-15,2-1-43 0,0 1-64 0,1-1-67 16,-2-3-73-16,-8-1-82 0,14 2-319 0,-5-4-725 15,-9 2 199-15</inkml:trace>
          <inkml:trace contextRef="#ctx0" brushRef="#br0" timeOffset="1.61507E6">3174 1040 458 0,'0'0'407'15,"0"0"-64"-15,0 0-51 0,0 0-38 0,-7-2-34 0,7 2-26 16,0 0-27-16,0 0-16 0,-8-2-18 0,8 2-19 15,-8-3-13-15,8 3-15 0,-10-1-10 0,10 1-8 16,-11 0-10-16,11 0-7 0,-10-1-3 0,10 1-2 16,-10-2-5-16,10 2-9 0,0 0-2 0,-9 0 3 15,9 0-5-15,0 0 8 0,0 0 2 0,0 0 11 0,0 0 11 16,-11 2 20-16,11-2 13 0,0 0 16 0,0 0 3 16,0 0-1-16,0 0 11 0,2 7 4 0,-2-7-3 15,2 7-4-15,-2-7 1 0,4 9-3 0,-2-5-4 31,0 1-5-31,0 0-4 0,-1-1-8 0,3 7-6 0,-4 0-12 16,-1-2-11-16,-2 2-29 0,-1 0-47 0,0-1-66 16,-1 0-66-16,-2 1-85 0,0-3-87 0,-1 1-345 0,2-2-790 15,-4-3 215-15</inkml:trace>
          <inkml:trace contextRef="#ctx0" brushRef="#br0" timeOffset="1.61524E6">3223 1049 528 0,'4'5'494'0,"-4"-5"-81"0,0 5-49 0,0 0-51 0,0 0-39 0,0-5-26 16,-1 17-33-16,1 1-20 0,-2-2-28 0,2 0-70 15,2-2-71-15,-4-2-77 0,1-3-87 0,1 1-83 16,-1-2-175-16,-1-2-473 0,2-6 133 0</inkml:trace>
          <inkml:trace contextRef="#ctx0" brushRef="#br0" timeOffset="1.61536E6">3294 964 460 0,'-1'-5'557'0,"-2"2"-106"0,0-2-56 0,3 5-39 0,-4-6-60 0,4 6-27 31,-2-5-61-31,2 5-80 0,0 0-87 0,-2-4-90 16,2 4-88-16,0 0-98 0,0 0-134 0,0 0-442 15,0 0 123-15</inkml:trace>
          <inkml:trace contextRef="#ctx0" brushRef="#br0" timeOffset="1.61615E6">3369 1114 332 0,'0'0'232'0,"-9"4"-8"0,5-2-11 0,4-2-11 0,-5 1-13 0,1 2-14 15,4-3-8-15,-6 3-17 0,6-3-9 0,0 0-10 16,-6 5-7-16,6-5-3 0,-2 5-8 0,2-5-4 16,-4 4-2-16,4-4-11 0,-3 6 11 0,3-6-10 15,-1 6-2-15,1-6 7 0,-2 4-5 0,2-4 3 0,0 0-5 16,4 7-1-16,-1-3 0 0,-3-4-8 0,6 5-6 15,-2-3-9-15,-4-2-6 0,9 3-16 0,-2-2-26 0,-7-1-25 16,12-1-22-16,-1-1-9 0,-1 0-9 0,0-3-9 16,-2 1-3-16,1-1 1 0,-2 2 4 0,-3-1 8 15,2 1 7-15,-2 0 8 0,0-1 16 0,-2 0 13 16,-2 4 13-16,4-6 13 0,-4 6 10 0,3-4 0 16,-3 4 5-16,0 0 1 0,3-5-10 0,-3 5-2 0,0 0-8 0,1-4-1 15,-1 4-5-15,0 0 1 0,0 0-6 0,0 0-3 16,0 0 4-16,0 0-7 0,0 0 1 0,0 0 2 15,0 0 2-15,0 0-2 0,0 0 3 0,0 0 5 32,0 0-2-32,0 0 3 0,0 0 1 0,0 0-3 15,8 11-2-15,-8-11-1 0,7 5-5 0,-3-2-11 0,0 0-6 16,1-1-14-16,-5-2-11 0,16 5-3 0,-5-4-11 16,-1 0-8-16,2-2-7 0,-2 1-6 0,1-3 1 15,0 0 6-15,-1-2 6 0,1-2 9 0,-2-1 4 16,4-5 6-16,-4 2 16 0,0 3 15 0,-2-1 11 15,-2 3 16-15,-2 0 11 0,0 3 11 0,1-2 26 0,-2 1-16 16,-2 4 2-16,3-5-10 0,-3 5-5 0,0 0-4 16,-1-5-5-16,1 5-9 0,0 0 1 0,0 0-1 15,0 0-8-15,0 0 1 0,-16 10-4 0,9-1 4 16,0-5-4-16,5 2-3 0,-2 0-5 0,2-1 3 0,-1 0 2 16,0-1-1-16,1-1 5 0,2-3-6 0,-3 6 13 15,3-6 14-15,-3 7 4 0,3-7 10 0,0 0 15 0,-2 4-1 16,2-4-9-16,0 0-2 0,0 0-5 0,0 0-4 15,0 0-3-15,22-11-7 0,-13 5-4 0,2 1-5 0,-1-1 1 16,0 2-3-16,0-1-4 0,0 0 2 16,-1 3 1-16,-2-2 0 0,-1 3 1 0,0 0 4 0,-6 1 9 15,8-1 8-15,-8 1 1 16,10 5 0-16,-2 1-2 0,-3 3 0 0,0-1-8 16,-1 3-2-16,0 0-3 0,-1-1-5 0,0 1-10 0,-1-2-30 15,1-2-49-15,1 2-60 0,-3-2-57 0,2-2-51 16,-3-1-56-16,0-4-39 0,0 0-250 0,0 0-691 15,0 0 188-15</inkml:trace>
          <inkml:trace contextRef="#ctx0" brushRef="#br0" timeOffset="1.61043E6">901 1008 268 0,'-8'-3'225'15,"8"3"-20"-15,0 0-16 0,-8 0 2 0,8 0-2 16,0 0 3-16,-12-1-5 0,12 1-4 0,-12 0 0 15,12 0-5-15,-10 0-9 0,10 0-8 0,-9 1-13 16,9-1-11-16,-9 0-10 0,9 0-13 0,-10 1-17 0,10-1-11 16,-8 2-6-16,8-2-5 0,-8 6-8 0,6-3 2 15,-4 5 7-15,-1 1 1 0,0 1-3 0,-2 4 4 0,0 2-3 16,2-3-3-16,3 0 2 0,0-4 0 0,1 2-3 16,3 7 2-16,-1-5 2 0,2-1-2 0,1-2-5 15,0-1 7-15,2 1 1 0,2-2-8 0,0 0-5 16,2 1-9-16,2-2-16 0,-2-2-21 0,2 1-32 15,2-1-37-15,9-2-44 0,-1-3-53 0,-3-3-60 16,2-2-77-16,-5-1-271 0,5-3-668 0,-3 0 181 0</inkml:trace>
          <inkml:trace contextRef="#ctx0" brushRef="#br0" timeOffset="1.61084E6">1216 1006 424 0,'0'0'301'0,"0"0"-44"0,-25 2-31 16,18 0-29-16,-3-1-23 0,0 2-22 0,-2 0-10 15,0 0-3-15,0 0-4 0,1 0-9 0,-1 0 2 16,1 2 0-16,3-1-8 0,-2-2-7 0,2 2-10 16,3-1 4-16,-2 0-7 0,2 0 0 0,1 0 11 15,4-3-8-15,-6 6 4 0,4-3 12 0,1 2 1 16,0 0 4-16,2 0 5 0,-1-1-6 0,3 2-6 15,2 4-5-15,0-3-12 0,2 1-10 0,-1 1-12 0,2-1-6 16,2 1-5-16,-2-1-14 0,2 0-45 0,-1-1-54 16,0 0-73-16,-1-2-67 0,2 1-93 0,-4-1-293 15,2-2-689-15,-2-1 188 0</inkml:trace>
          <inkml:trace contextRef="#ctx0" brushRef="#br0" timeOffset="1.61118E6">1313 1017 261 0,'0'0'572'16,"0"0"-91"-16,-11 0-55 0,11 0-47 0,0 0-43 15,0 0-43-15,0 0-35 0,-4 3-32 0,4-3-13 16,-1 6-16-16,1 0-19 0,-1 4-18 0,1 2-17 0,-2 6-15 16,1 2-13-16,0 0-11 0,-1-1-8 0,2 1-13 15,-1 2-9-15,0-3-23 0,-1 0-38 0,1-1-41 16,1-4-46-16,0-1-35 0,0-2-33 0,0 0-41 0,0-5-44 15,0 1-48-15,0-1-238 0,0-6-614 0,3 4 169 16</inkml:trace>
          <inkml:trace contextRef="#ctx0" brushRef="#br0" timeOffset="1.61153E6">1284 1054 286 0,'2'-6'453'0,"-2"6"-40"0,7-6-21 0,-3 3-20 0,0 0-14 0,3 0-15 16,-2-1-10-16,6 3-24 0,-2-4-16 0,2 4-24 16,-1-1-22-16,-1 1-25 0,0 1-13 0,0 3-17 15,-1-2-14-15,-1 4-12 0,2 0-19 0,-1 2-21 31,-1 2-12-31,-2 1-3 0,2 8-14 0,-6 0-19 0,-1 1-13 0,-4 2-21 0,-1-2-23 0,-2 1-27 32,1-1-20-32,-6 0-29 0,0 0-27 0,0-1-11 15,-1-1-18-15,0-2-3 0,-2-2-4 0,3-3 1 0,2-4 3 16,2 0 0-16,1-3 1 0,0 1-3 0,1-3-25 16,6-1-12-16,-10-1-12 0,10 1-4 0,0 0-9 15,-8-2-40-15,8 2-40 0,0 0-201 0,-3-6-553 16,3 6 153-16</inkml:trace>
          <inkml:trace contextRef="#ctx0" brushRef="#br0" timeOffset="1.61191E6">1609 1175 741 0,'0'0'539'16,"0"0"-34"-16,0 0-22 0,0 0-28 0,0 0-20 0,0 0-28 16,23-6-21-16,-12 3-25 0,0 1-21 0,2 1-22 15,-1-2-25-15,7 0-24 0,-3 0-24 0,-4 2-26 16,-2-1-25-16,-2 1-20 0,0-1-18 0,-2 1-16 16,-6 1-25-16,10 0-39 0,-10 0-41 0,8-2-61 0,-6 1-73 0,-2 1-78 15,4-1-75-15,-4 1-99 0,0 0-142 0,0 0-265 16,0 0-913-16,-10-11 245 0</inkml:trace>
        </inkml:traceGroup>
        <inkml:traceGroup>
          <inkml:annotationXML>
            <emma:emma xmlns:emma="http://www.w3.org/2003/04/emma" version="1.0">
              <emma:interpretation id="{ABD4976D-6EF1-41C3-9D88-FD0ADCA84B0C}" emma:medium="tactile" emma:mode="ink">
                <msink:context xmlns:msink="http://schemas.microsoft.com/ink/2010/main" type="inkWord" rotatedBoundingBox="12912,3080 15472,3056 15475,3466 12915,3490"/>
              </emma:interpretation>
              <emma:one-of disjunction-type="recognition" id="oneOf6">
                <emma:interpretation id="interp30" emma:lang="en-US" emma:confidence="0.5">
                  <emma:literal>Constrained</emma:literal>
                </emma:interpretation>
                <emma:interpretation id="interp31" emma:lang="en-US" emma:confidence="0">
                  <emma:literal>constrained</emma:literal>
                </emma:interpretation>
                <emma:interpretation id="interp32" emma:lang="en-US" emma:confidence="0">
                  <emma:literal>Contained</emma:literal>
                </emma:interpretation>
                <emma:interpretation id="interp33" emma:lang="en-US" emma:confidence="0">
                  <emma:literal>Constrainer</emma:literal>
                </emma:interpretation>
                <emma:interpretation id="interp34" emma:lang="en-US" emma:confidence="0">
                  <emma:literal>Constrainers</emma:literal>
                </emma:interpretation>
              </emma:one-of>
            </emma:emma>
          </inkml:annotationXML>
          <inkml:trace contextRef="#ctx0" brushRef="#br0" timeOffset="1.61703E6">4312 841 396 0,'0'0'421'15,"0"0"-64"-15,0 0-48 0,0-6-35 0,0 6-31 0,0 0-24 16,0 0-21-16,-16-4-17 0,6 4-17 0,-4 2-15 0,3 0-8 15,-9 2-17-15,4 1-18 0,-3 1 0 0,2 2-13 16,1 2-6-16,-2 0 3 0,4 3-2 0,-1 1 2 16,4 0 12-16,1 1-3 0,3-2 8 0,0-1-2 0,3-2 2 15,2 2 4-15,0-1 2 0,4 1 5 0,-1-2 1 16,2 1-4-16,1-2 5 0,2 1-13 0,1 0-6 16,1-2-14-16,7 4-3 0,-3-4-20 0,5 2-25 0,-2-4-36 15,-4-1-47-15,7 1-71 0,-4-1-66 16,-2-5-76-16,0 0-87 0,-3 0-289 0,3 0-758 0,-3-2 205 15</inkml:trace>
          <inkml:trace contextRef="#ctx0" brushRef="#br0" timeOffset="1.61752E6">4335 1017 391 0,'0'0'292'0,"0"0"-45"0,0 0-25 0,0 0-27 16,0 0-13-16,0 0-18 0,0 0-10 0,0 0-13 16,0 0-15-16,0 0-17 0,0 0-8 0,0 0-5 15,0 0-8-15,0 0 8 0,0 0-9 0,0 0 2 16,0 0 4-16,-7 6 9 0,7-6 6 0,0 0 12 16,7 8 5-16,-3-5 12 0,0 1 2 0,1 0-3 15,5 2 1-15,-2-3-5 0,4 2 0 0,-1-2-15 16,0 2-9-16,1-2-6 0,0 0-7 0,-2-1-8 15,4 1-8-15,-4-2-9 0,-1-1-5 0,-2 1-5 0,-7-1-2 16,10 0-8-16,-10 0 0 0,10 0-11 0,-10 0-27 16,0 0-29-16,8-3-24 0,-8 3-29 0,1-5-18 0,-1 5-11 15,0 0-14-15,-12-13-12 0,1 8-3 0,-5-3-2 16,-2 1 11-16,-3 0 3 0,1 3 10 0,0-2 8 16,-1 4 0-16,1-1-6 0,6 0-12 0,0 2-12 15,5-1-28-15,1 2-23 0,8 0-53 0,-9-1-155 0,9 1-465 16,0 0 130-16</inkml:trace>
          <inkml:trace contextRef="#ctx0" brushRef="#br0" timeOffset="1.61798E6">4573 1069 378 0,'0'0'434'0,"0"0"-56"0,0 0-51 0,0 0-38 15,-3-5-38-15,3 5-28 0,0 0-33 0,0 0-17 0,0 0-24 16,0 0-9-16,0 0-23 0,0 0-6 15,0 0-11-15,0 0-19 0,0 0-8 0,-5 13-8 0,5-8-5 16,0-5-10-16,-2 8-1 0,2-4-1 0,0-4-5 16,0 7-7-16,0-7 1 0,-1 6-4 0,1-6 16 0,0 0 7 15,0 7 12-15,0-7 7 0,0 0 3 0,0 0-4 16,0 0-7-16,0 0-8 0,0 0-4 0,0 0-6 16,20-10-7-16,-9 4-3 0,-2-3-5 0,0 2 0 0,5-6-8 15,-4 2 1-15,0 3-7 0,-3 3 1 0,-2-1 4 16,1 3 2-16,-1 0 0 0,-1 1-1 0,-4 2-1 15,4-5-10-15,-4 5-10 0,0 0-2 0,0 0-3 16,0 0 4-16,9 11-5 0,-6 0 1 16,-2-1 0-16,1 2 2 0,-1 6-4 0,-1-3-30 0,1 2-36 15,1-4-27-15,-1-1-34 0,0-3-36 0,1 0-35 16,-2-3-28-16,2 0-30 0,1-2-36 0,-3-4-168 0,7 5-555 16,-7-5 153-16</inkml:trace>
          <inkml:trace contextRef="#ctx0" brushRef="#br0" timeOffset="1.61837E6">4909 932 390 0,'0'0'208'15,"0"0"-32"-15,-8-1-21 0,8 1-19 0,0 0-22 0,-15 0-12 16,15 0-8-16,-10 1-16 0,10-1-6 0,-11 1-8 16,11-1-7-16,-11 3 3 0,6-2-1 0,5-1-1 15,-7 2 3-15,7-2 9 0,0 0 1 0,-8 1 12 16,8-1 16-16,0 0 18 0,0 0 15 0,-3 5 13 15,3-5 10-15,0 0 11 0,0 0 5 0,3 11 7 16,1-6 2-16,0-2 6 0,3 5-5 0,-2 0-9 0,2 1-7 16,0-3-10-16,1 3-5 0,-3-1-13 0,2 0-6 15,-2 0-8-15,-1 1-8 0,-3 1-14 0,1-1-6 16,-4 0-16-16,-3 3-31 0,0-2-57 0,-2-1-72 0,-4 6-79 0,-3-2-90 16,3-4-90-16,-1-3-272 0,5-2-734 0,-1-2 200 15</inkml:trace>
          <inkml:trace contextRef="#ctx0" brushRef="#br0" timeOffset="1.61883E6">5032 1044 493 0,'1'-5'646'16,"-1"5"-103"-16,4-5-50 0,0 3-35 0,1-2-45 0,7-1-37 0,7-1-42 15,1 2-38-15,2-1-35 0,1 3-32 16,-2-2-42-16,1 3-63 0,-4 0-79 0,-4 1-113 0,-2-1-119 16,0 1-133-16,-3 0-274 0,-9 0-713 0,0 0 194 15</inkml:trace>
          <inkml:trace contextRef="#ctx0" brushRef="#br0" timeOffset="1.61866E6">5110 781 512 0,'0'0'329'0,"0"0"-24"0,-5 1-11 0,5-1-1 0,0 0 2 0,-5 5-8 16,5-5-1-16,-3 7-7 0,0-2-9 0,2 4-14 16,0 0-16-16,-1 2-14 0,1 2-23 15,1 5-14-15,-3 0-21 0,5 2-14 0,-4-1-17 0,1-2-12 32,2 2-17-32,-1 1-8 0,2-3-11 0,-2 2-8 15,1-2-5-15,0-3-32 0,1-2-44 0,-1 0-58 0,0-1-62 16,1-2-70-16,-1 2-74 0,-1-2-81 0,0-3-256 15,-3 0-720-15,2-1 197 0</inkml:trace>
          <inkml:trace contextRef="#ctx0" brushRef="#br0" timeOffset="1.61955E6">5286 1137 211 0,'-4'2'398'0,"4"-2"-59"0,0 0-37 0,0 0-19 0,0 0-16 0,0 0-15 0,0 0 1 0,0 0-6 15,0 0-2-15,0 0 5 0,0 0-4 0,0 0-10 16,0 0-9-16,0 0-12 0,0 0-12 16,0 0-21-16,17 0-21 0,-17 0-17 0,10-6-16 0,-4 3-14 15,3-4-22-15,-1-1-27 0,-1 0-34 0,-1-3-36 16,2-4-51-16,-1 1-30 0,-2 2-36 0,-3 1-19 0,0 0-23 16,-3 1-21-16,-2 0-22 0,-2 1-14 0,-2 0 3 15,-1 3 12-15,2 3 13 0,-4 0 22 0,2-2 21 16,2 4 38-16,-1-1 28 0,0 0 34 0,7 2 19 15,-8-1 19-15,8 1 8 0,-8-3 15 0,8 3 20 16,0 0 18-16,0 0 24 0,0 0 26 0,0 0 20 0,-11 3 14 31,11-3 28-31,0 0 13 0,0 0 12 0,0 0 9 0,21 11-2 16,-11-7-4-16,1-2-6 0,2 3-9 0,6 0-11 16,-4-2-11-16,-1 1-13 0,-2-2-17 0,0 3-12 15,-2-2-12-15,1 0-13 0,0 1-10 0,-3 1-9 0,-2 0-9 16,1 0-11-16,-3 1-4 0,1 4-12 0,-1-1-5 15,-1 2-11-15,-1-1-13 0,0 1-20 0,0 0-16 16,1-2-16-16,-2 2-9 0,1-2-12 0,-1-2-10 0,2 0-16 0,-1-2 3 16,-1-1 1-16,2 0-2 0,-1-1 15 0,-2-3 0 15,7 5-12-15,-2-4-31 0,-5-1-37 0,12-1-45 16,-12 1-56-16,24-6-58 0,-6-4-206 0,-4 5-628 16,4-5 171-16</inkml:trace>
          <inkml:trace contextRef="#ctx0" brushRef="#br0" timeOffset="1.61998E6">5639 1062 286 0,'-11'6'232'16,"2"-2"-17"-16,1 1-9 0,0-1-5 0,0 1-16 15,3-3-7-15,-1 2-18 0,6-4-10 0,-6 3-7 16,6-3 3-16,-5 5 9 0,5-5 11 0,-3 4 6 16,3-4 17-16,0 0-7 0,0 5 4 0,0-5-6 15,6 5 0-15,-6-5-11 0,8 6-12 0,3-5-14 0,0 1-12 16,-1-1-9-16,10-1-15 0,-4-1-11 0,-1-1-11 15,-5 1-7-15,1-1-7 0,1-1-7 0,-3 2-6 16,0-4-13-16,-1 2-12 0,-1-2-20 0,1-1-13 16,-3 0-7-16,-2 1-2 0,-2 1-5 0,1-1-6 15,-2 5-1-15,1-7 2 0,-1 7 3 0,-1-6-2 16,1 6 7-16,-2-5-1 0,2 5 1 0,0 0 4 16,-1-4 2-16,1 4 2 0,0 0 3 0,0 0-6 0,0 0 2 15,-1-6-3-15,1 6 1 0,0 0 5 0,0 0-2 16,0 0 6-16,0 0-1 0,0 0 8 0,0 0 7 15,0 0 0-15,0 0 3 0,4 23-2 0,-3-13 2 16,2 0 2-16,1 0-4 0,-2 2-6 0,1-1 5 0,1-1 1 16,-1 1-11-16,3-2-16 0,-3-2-22 0,1 2-36 15,2-3-36-15,-2-1-39 0,1-3-45 0,-5-2-51 16,11 2-48-16,-1-5-236 0,1-3-628 0,6-5 171 0</inkml:trace>
          <inkml:trace contextRef="#ctx0" brushRef="#br0" timeOffset="1.62014E6">5964 1026 260 0,'1'-3'337'15,"-1"3"-30"-15,2-4-32 0,-2 4-28 0,0 0-24 16,0 0-20-16,0 0-16 0,0 0-10 0,0 0 4 16,0 0 2-16,0 0-9 0,-11 19 3 0,9-9-14 15,-2 0 1-15,0 0-14 0,0-1-12 0,1 2-15 0,1-1-7 16,-1-1-14-16,-1 1-9 0,3-2-13 0,-2-2-30 16,3 0-47-16,0-1-55 0,-1-2-50 0,1-3-52 15,0 0-86-15,0 0-246 0,0 0-584 0,0 0 162 16</inkml:trace>
          <inkml:trace contextRef="#ctx0" brushRef="#br0" timeOffset="1.62026E6">5951 876 512 0,'-8'0'283'15,"8"0"-68"-15,-8-2-85 0,8 2-102 0,0 0-104 0,0 0-58 0,-10 2-156 16,10-2 48-16</inkml:trace>
          <inkml:trace contextRef="#ctx0" brushRef="#br0" timeOffset="1.62192E6">5741 1064 235 0,'0'0'332'0,"0"0"-47"0,7-2-32 0,-7 2-20 0,0 0-12 0,0 0-14 16,0 0-5-16,0 0-4 0,0 0-7 0,0 0-10 0,0 0 0 16,0 0-4-16,0 0-22 0,5-4-23 0,-5 4-15 15,0 0-15-15,0 0-9 0,0 0-19 16,-20-2-25-16,9 3-36 0,-9 1-41 0,7 2-45 0,-6 1-50 15,4-1-64-15,2 1-49 0,2 0-168 0,2 0-484 16,1-3 135-16</inkml:trace>
          <inkml:trace contextRef="#ctx0" brushRef="#br0" timeOffset="1.62061E6">6054 1045 384 0,'-3'9'250'0,"1"1"-41"0,1-2-26 0,0 1-25 0,-1 0-21 15,1 1-10-15,0-1-9 0,1-4-6 0,0 1-11 16,1 0 0-16,-2-2 16 0,2-1 12 0,-1-3 20 16,0 0 17-16,-1 8 21 0,1-8 32 0,0 0-14 15,0 0-21-15,4 3-16 0,-4-3-16 0,0 0-3 0,19-9-4 16,-10 3-6-16,2-3-10 0,5-2-6 0,-3 0 0 16,-2 2-1-16,-2 2-7 0,-1 2-6 0,-3 0-8 15,-1 2-4-15,0-1-7 0,-2 2-13 0,-2 2-11 0,6-4-15 16,-6 4-11-16,4-1-16 0,-4 1-9 0,0 0-12 31,0 0-1-31,5 9-28 0,-4-5-30 0,-1 2-37 0,2 4-18 16,0-1-13-16,0 2-19 0,0-3-19 0,1 2-28 15,0-2-24-15,-1 1-20 0,2-2-19 0,2-2-23 16,-2 1-186-16,1-3-554 0,0-1 152 0</inkml:trace>
          <inkml:trace contextRef="#ctx0" brushRef="#br0" timeOffset="1.62091E6">6341 1100 550 0,'0'0'437'0,"0"0"-40"0,-3-4-29 0,3 4-27 15,0 0-40-15,0 0-27 0,0 0-19 0,0 0-28 16,-4-4-30-16,4 4-26 0,0 0-16 0,-1-5-32 15,1 5-21-15,-3-5-29 0,0 0-22 0,3 5-17 16,-7-5-9-16,5 3-1 0,2 2-6 0,0 0-2 16,-7-5-1-16,7 5-6 0,0 0 0 0,0 0-2 0,-7-1-3 15,7 1 4-15,0 0 8 0,0 0 4 0,0 0 9 16,0 0 6-16,0 0 6 0,0 0 2 0,-8 6 8 16,8-6 2-16,0 0-1 0,2 8-1 0,-2-8-6 15,4 9-6-15,-2-4-1 0,2-1-19 0,3 4-24 0,2-3-41 16,-1 1-49-16,1-1-55 0,0 1-70 0,2-2-79 15,-2-3-235-15,2 1-643 0,2-2 176 0</inkml:trace>
          <inkml:trace contextRef="#ctx0" brushRef="#br0" timeOffset="1.62134E6">6644 1075 277 0,'-12'-3'320'16,"0"2"-48"-1,3 1-42-15,9 0-31 0,-16 0-23 0,6 1-21 0,-1 2-20 16,0 0-16-16,2 0-19 0,0-1-14 0,1 2-7 0,0-2-8 16,2 1-7-16,0 0-7 0,2 0-2 0,-1-1-4 15,5-2 3-15,-8 6 2 0,5-5 4 0,3-1 9 16,-2 7 8-16,2-7 2 0,0 0-1 0,-2 6 3 16,2-6-11-16,0 0-3 0,4 3-6 0,-4-3 1 0,7 3-9 15,-7-3-2-15,11 0-1 0,-11 0-5 0,8 1-2 16,-8-1-6-16,12-2-3 0,-12 2-5 0,10-5-5 15,-6 2-8-15,4-5-12 0,-2 0 2 0,0-3-5 16,0-5-2-16,0-3-7 0,-1-2-2 0,0 0 4 16,-1-3-2-16,-1 2 6 0,1-5-2 15,0 3 10-15,-1 0 24 0,-2 3 15 0,2 2 20 16,-1 4 35-16,-1 4 6 0,0 2 14 0,-1 3 2 0,0 0-10 16,2 1-11-16,-4 0-13 0,2 5-10 0,2-5-13 15,-2 5-7-15,0 0-7 0,0 0-3 0,0 0-3 0,-4 29-6 16,0-9-5-16,3 2 1 0,-2 3-6 15,2 0 0-15,-3 11 0 0,5-6 1 0,-3-7 1 16,6 0 0-16,0-1-5 0,-2-2-15 0,2 1-28 16,1-4-45-16,-1-5-49 0,0-1-63 15,0-4-67-15,0-1-79 0,-1-1-264 0,2-5-701 0,-5 0 191 16</inkml:trace>
        </inkml:traceGroup>
      </inkml:traceGroup>
      <inkml:traceGroup>
        <inkml:annotationXML>
          <emma:emma xmlns:emma="http://www.w3.org/2003/04/emma" version="1.0">
            <emma:interpretation id="{7AA36C7D-C127-4DD5-A16D-14ABA2AE2323}" emma:medium="tactile" emma:mode="ink">
              <msink:context xmlns:msink="http://schemas.microsoft.com/ink/2010/main" type="line" rotatedBoundingBox="11277,3581 15220,3741 15178,4766 11236,4606"/>
            </emma:interpretation>
          </emma:emma>
        </inkml:annotationXML>
        <inkml:traceGroup>
          <inkml:annotationXML>
            <emma:emma xmlns:emma="http://www.w3.org/2003/04/emma" version="1.0">
              <emma:interpretation id="{4AF650D4-FBDB-44A3-819A-F9C1194CD8D7}" emma:medium="tactile" emma:mode="ink">
                <msink:context xmlns:msink="http://schemas.microsoft.com/ink/2010/main" type="inkWord" rotatedBoundingBox="11267,3831 12789,3893 12773,4279 11252,4218"/>
              </emma:interpretation>
              <emma:one-of disjunction-type="recognition" id="oneOf7">
                <emma:interpretation id="interp35" emma:lang="en-US" emma:confidence="0.5">
                  <emma:literal>Causal</emma:literal>
                </emma:interpretation>
                <emma:interpretation id="interp36" emma:lang="en-US" emma:confidence="0">
                  <emma:literal>Caused</emma:literal>
                </emma:interpretation>
                <emma:interpretation id="interp37" emma:lang="en-US" emma:confidence="0">
                  <emma:literal>Cause</emma:literal>
                </emma:interpretation>
                <emma:interpretation id="interp38" emma:lang="en-US" emma:confidence="0">
                  <emma:literal>Canal</emma:literal>
                </emma:interpretation>
                <emma:interpretation id="interp39" emma:lang="en-US" emma:confidence="0">
                  <emma:literal>causal</emma:literal>
                </emma:interpretation>
              </emma:one-of>
            </emma:emma>
          </inkml:annotationXML>
          <inkml:trace contextRef="#ctx0" brushRef="#br0" timeOffset="1.62309E6">2861 1580 302 0,'0'0'482'0,"0"0"-46"0,0 0-48 0,0 0-47 0,0 0-50 0,0 0-33 31,0 0-31-31,0 0-26 0,0 0-21 0,-26-5-19 16,5 4-19-16,-2 1-18 0,0-1-10 0,-2 3-7 15,-2 1-16-15,0 3-15 0,-12 8-1 0,7-6-17 16,-4 10-4-16,9-3-1 0,6-1-5 0,1 3 12 16,1-1 1-16,5 3 6 0,-1 0-4 0,3 0 5 0,2-1 5 15,0 2 2-15,6-2 10 0,0-1 8 0,3-3 4 16,2-1 9-16,2-2 2 0,1 0 5 0,3 0 3 15,-1-3-3-15,2 0 2 0,8 4-6 0,0-1-10 0,-2-5-6 16,6 0-2-16,2-1-23 0,2-4-24 0,-2 1-42 0,0-4-46 16,2 1-54-16,1-3-78 0,-1-3-73 0,-3-4-88 15,-1-2-385-15,-1 1-866 0,-2-1 233 0</inkml:trace>
          <inkml:trace contextRef="#ctx0" brushRef="#br0" timeOffset="1.62362E6">2881 1798 528 0,'0'0'351'0,"0"0"-59"0,0 0-37 0,-4 3-36 0,4-3-27 16,0 0-23-16,0 0-21 0,0 0-16 0,-9 5-15 16,4-4-18-16,1-1-5 0,-1 3-12 0,0-1-3 0,-2 1-4 15,2 0-4-15,-2 0-8 0,3-1-3 0,-1 2-6 16,1-2-5-16,-2 0-4 0,2 1-11 0,0-1-1 15,2 1 6-15,2-3 3 0,-6 4 11 0,6-4 9 16,-2 3 1-16,2-3 6 0,0 0 15 0,0 6-9 0,0-6 2 16,0 0 6-16,2 5 3 0,-2-5-1 0,6 1-10 15,-6-1-6-15,8 2-2 0,-8-2-12 0,10 0-4 16,-10 0-2-16,11-2-8 0,-11 2-14 0,11-1-9 16,-5-1-10-16,-6 2-4 0,10-3-10 0,-5 0-3 15,-1 0-9-15,-4 3-16 0,6-5 3 0,-6 5 3 0,4-5 3 16,-4 5 9-16,3-3 1 0,-3 3 12 0,0 0 2 15,4-5-1-15,-4 5 15 0,0 0-8 0,0 0 0 16,2-4-6-16,-2 4-2 0,0 0 0 0,0 0 0 16,0 0-4-16,0 0 8 0,0 0-7 0,0 0 5 0,0 0 2 15,0 0 4-15,11 10 6 0,-7-7-3 0,-1 1 5 16,1-1 8-16,-2 2-11 0,6 3-8 0,0-2-31 16,2-2-35-16,0 1-51 0,1-1-56 0,0-2-63 0,0-1-284 15,7-1-623-15,-3 0 170 0</inkml:trace>
          <inkml:trace contextRef="#ctx0" brushRef="#br0" timeOffset="1.62415E6">3094 1796 448 0,'0'0'325'16,"0"0"-47"-16,0 0-34 0,0 0-28 0,-6-1-25 16,6 1-19-16,0 0-20 0,0 0-14 0,0 0-14 0,0 0-17 15,0 0-8-15,0 0-7 0,-7 3-5 0,7-3-3 16,-3 8-1-16,2-5-3 0,0 1-3 0,1-4 3 15,0 11-5-15,0-6 7 0,1 0-10 0,-1 0 3 16,0-5-5-16,3 8 1 0,-2-3-3 0,2 0-8 16,-1-2-6-16,1 2-1 0,1-2-8 0,-4-3-6 31,7 6-6-31,-3-3-2 0,0-1-12 0,-4-2-9 16,8 3-18-16,-8-3-5 0,10 0-10 0,-10 0-12 0,10-3-8 15,-6 0-11-15,0-1-4 0,-1 0-2 16,1-1 6-16,-1-1 7 0,3-2 12 0,-2 2 12 0,0 0 12 15,-2 2 14-15,0 0 14 0,1 0 11 0,-3 4 11 16,1-6 5-16,-1 6-2 0,3-3 1 0,-3 3-11 0,0 0 0 16,0 0-5-16,4-4-7 0,-4 4 3 0,0 0-8 15,0 0 3-15,0 0-1 0,5 15 0 0,-2-11 3 16,1 6-7-16,0 0 3 0,0 0-2 0,0 1-4 0,1 0 1 0,2-2-7 0,1 7-16 16,0-3-27-1,-2-5-31-15,1 1-46 0,-2-4-49 16,1-1-59-16,0-1-232 0,-1 0-546 0,-5-3 151 0</inkml:trace>
          <inkml:trace contextRef="#ctx0" brushRef="#br0" timeOffset="1.62452E6">3469 1747 219 0,'-7'0'222'0,"7"0"-24"0,-9 2-20 0,9-2-8 0,-10 2-10 0,6-2 4 15,4 0 1-15,-10 2 5 0,6-1-7 16,4-1-11-16,-9 2-14 0,9-2-2 0,-7 2-11 0,7-2-3 16,-6 0-2-16,6 0-6 0,0 0-1 0,0 0-3 15,-6 3 1-15,6-3 2 0,0 0 6 0,0 0-3 16,0 0 4-16,-4 3 14 0,4-3-1 0,0 0 9 15,0 0-5-15,0 0-10 0,0 0-9 0,8 7-14 16,-4-3-4-16,0 1-2 0,0-1-6 0,3 4-4 0,-2-2-4 16,0 3-11-16,0-4-3 0,-1 1-9 0,-2 0-10 15,0 0-9-15,1 3-7 0,-2-2-16 0,-1 1-20 16,-1-1-24-16,0-2-26 0,-5 5-27 16,2-4-19-16,2 1-16 0,-2-4-16 0,-1 2-20 15,1-2-18-15,4-3-24 0,-9 3-41 0,3-3-53 0,6 0-221 16,-10-5-608-16,6 2 166 0</inkml:trace>
          <inkml:trace contextRef="#ctx0" brushRef="#br0" timeOffset="1.62522E6">3703 1777 286 0,'-9'4'257'0,"5"-3"-42"0,-3 1-20 0,0 0-18 0,-2 2-15 0,0-1-7 16,-1 1-2-16,1 0-1 0,-2 1-13 0,5-2-4 15,-1 0-10-15,1 1-7 0,1-2-21 0,1 1-4 16,1-1-9-16,3-2-8 0,-9 4-4 0,6-2 4 15,3-2 3-15,0 0 3 0,-3 7 6 0,3-7-6 32,0 5 0-32,0-5-9 0,0 0 10 0,4 8-5 0,-1-5-7 0,-3-3 11 15,9 3-18-15,-5-1-7 0,-4-2-4 0,10 3 0 16,-10-3-5-16,8 1-13 0,-8-1-4 0,8 0-4 0,-8 0-8 16,0 0-3-16,0 0-6 0,11-1-7 0,-11 1-8 15,5-3 0-15,-5 3 0 0,0 0-4 0,0 0 3 16,6-3 4-16,-6 3 4 0,0 0-2 0,0 0 0 15,0 0 0-15,0 0-7 0,5-3 5 0,-5 3-1 0,0 0 2 16,0 0-7-16,0 0 3 0,0 0 8 0,0 0-5 16,0 0 1-16,0 0-5 0,0 0 2 0,7-2-2 15,-7 2 7-15,0 0-2 0,0 0-5 0,9 5-5 16,-9-5-6-16,9 4-9 0,-5-2-12 0,6 3-19 16,-2-2-18-16,-1 0-15 0,4-1-18 0,1 1-17 15,1-3-22-15,0 1-4 0,-1-2-18 0,0-1-9 16,0-1 5-16,-2-1 5 0,1 0 16 0,-2-2 34 0,2-2 20 15,-3 0 25-15,0 0 41 0,-1-2 28 0,1-6 30 16,-3 0 29-16,-1-1 14 0,-1-2 25 0,1-2 9 16,-4 0 10-16,3 2 10 0,-3 0 15 0,0 4 20 0,0 3 13 15,2 3 7-15,-4 0 2 0,2 3-9 16,-1 0-6-16,1 1-9 0,0 5-13 0,-1-8-15 0,1 8-14 16,0-5-12-16,0 5-15 0,0 0-9 0,0 0-12 15,0 0-9-15,0 0-3 0,0 0-11 0,-7 16 1 16,6-7-5-16,-2 3-7 0,2 8 4 0,0 1 1 15,2-2-1-15,-1 1-4 0,1 0 2 0,1 1-3 0,-1-2 2 16,3-1-2-16,0-4 3 0,2 2 1 0,-2-4-4 16,-1-3-25-16,0 2-43 0,3-3-46 0,-1-2-61 15,-1 0-53-15,0-3-73 0,-4-3-339 0,16 3-730 16,-3-6 199-16</inkml:trace>
        </inkml:traceGroup>
        <inkml:traceGroup>
          <inkml:annotationXML>
            <emma:emma xmlns:emma="http://www.w3.org/2003/04/emma" version="1.0">
              <emma:interpretation id="{9882F68B-EAD6-4F11-BCD5-B38DEBE1C36B}" emma:medium="tactile" emma:mode="ink">
                <msink:context xmlns:msink="http://schemas.microsoft.com/ink/2010/main" type="inkWord" rotatedBoundingBox="13052,3653 15220,3741 15178,4766 13010,4678"/>
              </emma:interpretation>
              <emma:one-of disjunction-type="recognition" id="oneOf8">
                <emma:interpretation id="interp40" emma:lang="en-US" emma:confidence="0.5">
                  <emma:literal>Discovery)</emma:literal>
                </emma:interpretation>
                <emma:interpretation id="interp41" emma:lang="en-US" emma:confidence="0">
                  <emma:literal>Discovery))</emma:literal>
                </emma:interpretation>
                <emma:interpretation id="interp42" emma:lang="en-US" emma:confidence="0">
                  <emma:literal>Discovery,)</emma:literal>
                </emma:interpretation>
                <emma:interpretation id="interp43" emma:lang="en-US" emma:confidence="0">
                  <emma:literal>Discovery),</emma:literal>
                </emma:interpretation>
                <emma:interpretation id="interp44" emma:lang="en-US" emma:confidence="0">
                  <emma:literal>Disarray)</emma:literal>
                </emma:interpretation>
              </emma:one-of>
            </emma:emma>
          </inkml:annotationXML>
          <inkml:trace contextRef="#ctx0" brushRef="#br0" timeOffset="1.62585E6">4212 1592 691 0,'0'0'483'0,"0"-5"-46"16,0 5-34-16,0 0-28 0,5-6-23 0,-1 5-30 0,1-3-22 15,1 2-23-15,6-2-19 0,0 1-13 16,0-1-9-16,-1 2-19 0,2 1-24 0,1-1-17 0,4 2-22 16,-2 2-7-16,-2 1-12 0,-3 2-13 0,1 1-5 15,5 6-13 1,-3 2-14-16,-2 2-10 0,-2 2-11 0,-4 2-10 15,-4 1-14-15,-2-1-8 0,-2 2-20 0,-2 1-21 16,-4 1-26-16,0-4-28 0,-2 2-23 0,0-3-26 16,-2 0-19-16,0 0-13 0,0-3-7 0,0-2-7 0,0-3-3 0,4-2-6 15,-1-3-6-15,1 0-11 0,0-3-17 0,1 1-25 16,1-4-36-16,0 1-51 0,6-1-190 0,0 0-598 16,-12-4 163-16</inkml:trace>
          <inkml:trace contextRef="#ctx0" brushRef="#br0" timeOffset="1.62557E6">4322 1554 342 0,'0'0'554'16,"-7"-2"-104"-16,7 2-74 0,0 0-46 0,0 0-44 0,-5 6-20 16,3-1-29-16,1 7-23 0,-2 7-23 0,1-1-21 15,0 1-18-15,-2 1-13 0,3 1-15 0,1-2-13 0,0 2-11 16,-1-2-9-16,2 1-10 0,-1-2-8 0,1 0-9 15,1-4-31-15,-2-3-36 0,2-2-45 16,0-1-52-16,-2-2-59 0,0 0-64 0,0-3-57 0,0-3-207 0,0 7-584 16,0-7 159-16</inkml:trace>
          <inkml:trace contextRef="#ctx0" brushRef="#br0" timeOffset="1.62618E6">4613 1766 384 0,'-6'3'416'16,"4"-1"-62"-16,2-2-39 0,-6 6-42 0,4-2-34 0,0 1-19 16,0 0-30-16,0 1-23 0,1 0-11 0,-3 3-18 15,4 0-13-15,-1 1-12 16,-1-2-20-16,2-1-31 0,0-1-39 0,0-1-51 15,-1-1-49-15,1-4-50 0,0 5-48 16,0-5-43-16,0 0-137 0,0 0-426 0,0 0 120 0</inkml:trace>
          <inkml:trace contextRef="#ctx0" brushRef="#br0" timeOffset="1.62629E6">4609 1594 698 0,'-4'-5'455'0,"1"0"-71"16,-1 2-52-16,4 3-41 0,-4-7-47 0,3 6-79 0,1 1-87 15,0 0-95-15,0 0-87 0,-6-4-63 0,6 4-148 16,0 0-376-16,0 0 107 0</inkml:trace>
          <inkml:trace contextRef="#ctx0" brushRef="#br0" timeOffset="1.62668E6">4856 1718 417 0,'-20'2'175'0,"20"-2"-52"15,-14 0-35-15,3 0-25 0,3 1-15 0,8-1 4 0,-17 0 4 16,8 2 21-16,1-4 8 0,1 2 21 0,7 0 22 16,-13-1 15-1,6 1 18-15,7 0 11 0,-10 0 2 0,10 0-6 0,-11 0-5 16,11 0-7-16,-9-2-11 0,9 2-5 0,0 0-4 15,0 0-7-15,-11 0 7 0,11 0-12 0,0 0-6 16,0 0 1-16,0 0-11 0,-6 2 5 0,6-2-10 16,0 0-4-16,0 0-10 0,0 0 0 0,-3 4-8 15,3-4 1-15,1 7-15 0,-1-7-1 0,3 8-1 16,0 1-6-16,-1 1 0 0,0-1-6 0,-1 1-7 16,2 1 3-16,-3 2-11 0,1-2-2 0,-1 0-9 0,-1 1-5 15,-1-1-15-15,0 0-17 0,-1-1-17 0,0 1-25 16,2-2-18-16,-2 0-15 0,-1-1-10 0,2-1-6 0,-1-2-10 15,0 0-18-15,1-3-23 0,2-2-22 0,-6 5-43 16,6-5-72-16,0 0-181 0,-6 1-563 0,6-1 155 16</inkml:trace>
          <inkml:trace contextRef="#ctx0" brushRef="#br0" timeOffset="1.62737E6">4908 1720 415 0,'-8'0'286'16,"2"1"-48"-16,1 2-29 0,0-1-21 0,1 0-20 16,1 1-14-16,-1 0-9 0,1 0-9 0,-1 1-6 15,3-2-1-15,-2 2-1 0,2 1 2 0,1-5 2 16,-4 9 0-16,4-3 10 0,0-2 3 0,1 2-9 15,3 3-6-15,0 1-6 0,2-2-1 0,-2-2-10 0,2 2-8 16,1 1-5-16,2-2-9 0,1 0-1 0,7 1-14 16,-4 0-10-16,0-4-16 0,-1 0-19 0,-1 1-24 15,2-3-34-15,-1 2-20 0,0-2-30 0,-1-1-18 16,-1-1-18-16,-4 0-22 0,-6 0-39 0,14-5-50 0,-9 3-28 16,-1-2-170-16,1 1-502 0,-2-1 1568 0,-3 4-803 0,5-6 39 15,-5 6 39-15,3-4 40 0,-2 0 32 0,-1 4 38 16,3-4 31-16,-3 4 21 0,0 0 15 0,3-3 2 15,-3 3 7-15,0 0-2 0,2-4 5 0,-2 4 4 0,0 0 3 16,0 0 2-16,0 0-8 0,6-5-9 0,-6 5-9 16,0 0-4-16,0 0-6 0,0 0-3 0,0 0-7 15,0 0-10-15,10 0 1 0,-10 0-5 0,0 0 0 16,13 4 3-16,-8-2 3 0,2 1 4 0,5-1 5 16,-2 0-2-16,1 0-2 0,1 3-5 0,-1-4-3 15,2 1-4-15,-5-1-5 0,-1 1-1 0,0-1-2 0,0 1-6 16,-7-2-4-16,9 1-3 0,-9-1 0 0,7 0-3 31,-7 0 1-31,0 0-4 0,0 0-23 0,0 0-17 0,9-3-11 16,-9 3-10-16,0 0-19 0,-3-9-4 0,3 9-6 15,-12-9-20-15,3 4-16 0,-3-1-9 0,-6 0-19 16,-3 0-12-16,1 1-18 0,1 2-17 0,-3 1-22 0,6 1-38 16,2-1-35-16,2-1-147 0,0 3-494 0,1 0 136 15</inkml:trace>
          <inkml:trace contextRef="#ctx0" brushRef="#br0" timeOffset="1.62777E6">5333 1769 418 0,'0'0'376'15,"0"0"-45"-15,2 8-38 0,0-3-33 0,0 1-26 16,0 1-12-16,4 1-23 0,0 1-16 0,0 1-12 0,0-1-10 0,1 1-6 15,1-2-5-15,0 0-6 16,-1-2 4-16,-1 1-5 0,0 0 3 0,0-2-3 16,-2-2-4-16,0 1 0 0,0-2 8 0,-4-2 3 15,4 5 8-15,-4-5 3 0,4 2 7 0,-4-2 1 16,0 0-6-16,0 0-29 0,0 0-49 0,0 0-26 0,9-9-24 16,-9 3-26-16,1-4-29 0,-2 0-37 0,1-1-44 0,-1 1-34 0,-1-1-31 0,0 1-31 15,-1 1-33-15,0-2-45 0,1 6-51 0,-1-3-235 16,0 2-672-16,2 1 184 15</inkml:trace>
          <inkml:trace contextRef="#ctx0" brushRef="#br0" timeOffset="1.62857E6">5596 1821 369 0,'0'0'352'16,"0"0"-42"-16,-6-3-32 0,6 3-23 0,0 0-26 0,0 0-26 15,0 0-16-15,-6-2-26 0,6 2-17 0,0 0-17 16,0 0-16-16,0 0-14 0,-4-4-10 0,4 4-6 15,0 0-14-15,0 0-6 0,0 0-2 0,0 0-11 16,-7-2-3-16,7 2-11 0,0 0-1 0,0 0-5 0,0 0-2 16,0 0 2-16,0 0-1 0,0 0-3 0,0 0-1 15,0 0 2-15,0 0 2 0,0 0 3 0,-3 9 3 16,3-9 2-16,0 0 4 0,3 9 4 0,0-6 0 16,-3-3 13-16,7 8 8 0,-2-4 7 0,1-1 6 15,-1 0 0-15,6 2-9 0,-5-2-1 0,5 1-11 0,-3-2-3 16,0 1 1-16,-3-1-11 0,3-2-6 0,-8 0-4 15,12 2-17-15,-12-2-12 0,10 0-21 0,-10 0-25 16,12-3-19-16,-6 1-34 0,-1-2-28 0,-2 0-8 16,3-4-3-16,-2 2-9 0,0-4 4 0,0 1-2 15,0 0 12-15,-1 1 19 0,-2 2 23 0,1 0 22 0,-1-1 19 0,0 3 15 16,-1 4 18-16,0-9 19 0,2 5 18 16,-2 4 16-16,1-7 11 0,-1 7 2 0,0-5 6 0,0 5-9 15,0 0 3-15,1-6-9 0,-1 6 0 0,0 0 1 16,2-5-3-16,-2 5 0 0,0 0-7 0,0 0-1 15,0 0 0-15,4-3-4 0,-4 3-5 0,0 0 5 16,0 0-6-16,0 0-1 0,16 2-4 0,-16-2-1 16,10 5-4-16,-1-1-2 0,-3 1-1 0,4-1-3 0,0 0 4 15,-2 1-2-15,3 0 0 0,-3 0-2 0,1 1-16 16,1-3-13-16,-2 1-17 0,0 0-9 0,2 1-8 16,-1-2-5-16,-1 0 0 0,0 0-2 0,-1-1 6 15,-1-1 3-15,0 0 7 0,-1 2 7 0,0-2 7 0,-5-1 6 16,8 0 10-16,-8 0 6 0,0 0 9 0,10-1 12 15,-10 1-5-15,0 0 1 0,6-4 2 0,-4 2 1 16,-2 2-4-16,6-3 1 0,-6 3 5 0,2-3-3 16,-2 3 9-16,0 0-9 0,4-3 1 0,-4 3 1 15,0 0 1-15,3-3-7 0,-3 3 1 0,0 0-1 16,0 0 1-16,0 0-1 0,5-3-1 0,-5 3 3 16,0 0-8-16,0 0 4 0,3-3-6 0,-3 3 2 15,0 0-10 1,0 0-2-16,0 0-2 0,0 0-10 0,0 0-14 15,0 0-14-15,11 3-11 0,-11-3-8 0,6 5-10 16,-6-5-12-16,10 3-3 0,-5-2-6 0,-5-1-19 0,12 2-14 16,-1-2-11-16,-1 0-10 0,0-2-6 0,2-1-114 15,-1 0-333-15,0 0 96 0</inkml:trace>
          <inkml:trace contextRef="#ctx0" brushRef="#br0" timeOffset="1.62902E6">6148 1442 773 0,'16'7'566'15,"2"5"-30"-15,2 3-27 0,11 12-34 0,-5 5-35 16,-1 3-28-16,-3 8-28 0,9 39-36 0,-11-3-27 16,-11-24-28-16,-5-8-28 0,-5 33-22 0,-2-26-23 15,-1-12-23-15,-8-1-19 0,0 3-19 0,-3-2-16 0,-2-4-17 16,-3 2-12-16,-2-1-13 0,0-3-25 0,-3-5-53 16,0-2-61-16,2-7-71 0,2-7-70 0,1 1-87 0,-2-5-97 15,-1-4-101-15,7-5-294 0,-3-4-910 0,6-3 244 16</inkml:trace>
          <inkml:trace contextRef="#ctx0" brushRef="#br0" timeOffset="1.63022E6">6011 1767 230 0,'0'0'224'15,"0"0"-21"1,2-3-14-16,-2 3-13 0,0 0-2 0,0 0-10 0,0 0-3 15,0 0-2-15,0 0-3 0,0 0-9 0,0 0-8 16,3-3-6-16,-3 3-11 0,0 0-7 0,0 0-6 16,0 0-18-16,0 0-1 0,0 0-7 0,0 0-14 15,0 0-3-15,0 0-11 0,0 0-4 0,0 0 3 0,0 0-3 16,0 0 2-16,0 0-5 0,0 0-5 0,0 0-1 16,3 13-4-16,-3-8-4 0,0 0-6 0,0 1-1 15,0 0 0-15,1 4-5 0,-1-1-2 0,1-2-5 16,1 2 2-16,0-1 8 0,0-3 4 0,-1 2-4 15,2-3 6-15,-1-1 1 0,1 2 5 0,0-1-6 0,-3-4 0 0,8 6 1 16,-5-3-12-16,2-1-5 0,-5-2-4 16,11 1 2-16,-11-1-15 0,11-1-4 0,-11 1-7 0,12-2-14 15,-7-1-12-15,3-3-11 0,0-1 0 0,-2 2-5 16,0-4 2-16,-1 4-1 0,0-1-2 0,-1-1-5 16,-1 2 6-16,0 0 5 0,-2 0 3 0,1 2 8 15,-1-1 7-15,-1-1 2 0,2 1 3 0,-2 4 5 16,0-9-1-16,0 7 6 0,0 2 3 0,0-6 5 0,0 6 2 0,-2-5 1 15,2 5 1-15,-1-4 3 0,1 4 3 0,0 0 1 32,-2-4 1-32,2 4 0 0,0 0-1 0,-1-5 0 15,1 5 3-15,0 0 1 0,-3-4 1 0,3 4 0 0,0 0-1 16,-1-3 9-16,1 3-3 0,0 0 10 0,0 0-4 16,0 0 4-16,-3-4 2 0,3 4 1 0,0 0 5 15,0 0 7-15,0 0 4 0,-3-4-9 0,3 4 2 0,0 0-3 0,0 0-1 0,0 0-1 16,0 0-1-16,0 0-3 0,0 0 1 0,0 0-8 0,0 0-2 15,0 0-2-15,-1-6-7 0,1 6 6 0,0 0-7 16,0 0 2-16,0 0 1 0,0 0 3 0,1 23 10 16,-2-5 10-16,0 3 6 0,1 1 6 0,-2 2-5 15,0 1-1-15,-1 12 1 0,0 1-5 0,1-1 7 16,-2-1 6 0,0-6 0-16,0-7-2 0,-2 13-1 15,1-11-1-15,-1-2-3 0,-1-3-3 0,0 1-6 0,-2-1 1 16,-2 0-1-16,0-5-5 0,-2 5-2 0,-3-3 1 15,1-2-3-15,2-1-4 0,1-1-22 0,2-1-22 0,1-4-25 16,2 1-12-16,0-5-6 0,2 2 4 16,-1-2 7-16,2-1 6 0,0-1 8 0,4-2 8 0,0 0 7 15,0 0 7-15,0 0 5 0,-8-9 10 0,7-1 13 16,1-1 14-16,3-9 7 0,2 1 8 0,3-5 5 0,9-14 5 0,-1 3 1 16,4 0 4-16,2 4 12 0,2 1 7 0,-5 8 7 15,-4 4 5-15,3 2 5 0,-3 0 4 0,1 2 8 16,0 1 4-16,1-1 2 0,-1 1-3 0,-3 5-5 15,3-2-8-15,-5 1-11 0,-2 2-6 0,-1 2-8 16,0 0-5-16,-1 1-19 0,0-1-21 0,1 2-23 0,-2-2-30 16,-2 4-38-16,-4 1-43 0,8-5-33 0,-6 3-39 15,-2 2-39-15,6-3-48 0,-6 3-43 0,0 0-271 16,0 0-709-16,0 0 194 0</inkml:trace>
          <inkml:trace contextRef="#ctx0" brushRef="#br0" timeOffset="1.62876E6">6158 1765 429 0,'0'0'76'0,"3"-4"87"0,0 2 29 0,-3 2 3 15,0 0-7-15,0 0-10 0,2-4-8 0,-2 4-5 0,0 0 1 0,0 0-10 16,0 0-14-16,0 0-11 0,0 0 0 0,0 0 14 15,0 0 10-15,-1 19 10 0,0-1 13 0,-1 0 4 16,1 1 2-16,1 4 4 0,-1 1-1 0,1-2-8 16,-2 2-6-16,1 1-7 0,0-1-12 0,-1-1-14 0,2-3-14 15,-1 0-10-15,-2-1-11 0,2-8-12 0,1 2-10 16,-1-4-6-16,-1-2-5 0,1 1-12 0,0-4-17 0,0 1-28 16,0-1-47-16,1-4-72 0,-7 6-68 0,7-6-110 31,-13-1-390-31,2-4-809 0,0-1 219 0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5T11:09:22.5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749CC94-CC90-493F-AB54-C7098C35A853}" emma:medium="tactile" emma:mode="ink">
          <msink:context xmlns:msink="http://schemas.microsoft.com/ink/2010/main" type="writingRegion" rotatedBoundingBox="6631,6667 10503,6833 10448,8115 6576,7949"/>
        </emma:interpretation>
      </emma:emma>
    </inkml:annotationXML>
    <inkml:traceGroup>
      <inkml:annotationXML>
        <emma:emma xmlns:emma="http://www.w3.org/2003/04/emma" version="1.0">
          <emma:interpretation id="{B17FFF17-EACE-469F-8C9E-0B876C6838E0}" emma:medium="tactile" emma:mode="ink">
            <msink:context xmlns:msink="http://schemas.microsoft.com/ink/2010/main" type="paragraph" rotatedBoundingBox="6606,6706 7738,6676 7757,7367 6625,7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79DB7F-6DFA-4BC6-822C-A1AABB302D48}" emma:medium="tactile" emma:mode="ink">
              <msink:context xmlns:msink="http://schemas.microsoft.com/ink/2010/main" type="line" rotatedBoundingBox="6606,6706 7738,6676 7757,7367 6625,7397"/>
            </emma:interpretation>
          </emma:emma>
        </inkml:annotationXML>
        <inkml:traceGroup>
          <inkml:annotationXML>
            <emma:emma xmlns:emma="http://www.w3.org/2003/04/emma" version="1.0">
              <emma:interpretation id="{9B34AC28-AC2D-4B26-BC9C-0020414517FE}" emma:medium="tactile" emma:mode="ink">
                <msink:context xmlns:msink="http://schemas.microsoft.com/ink/2010/main" type="inkWord" rotatedBoundingBox="6606,6706 7738,6676 7757,7367 6625,7397"/>
              </emma:interpretation>
              <emma:one-of disjunction-type="recognition" id="oneOf0">
                <emma:interpretation id="interp0" emma:lang="en-US" emma:confidence="0.5">
                  <emma:literal>o</emma:literal>
                </emma:interpretation>
                <emma:interpretation id="interp1" emma:lang="en-US" emma:confidence="0">
                  <emma:literal>°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0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533 11 417 0,'0'0'216'15,"0"0"-20"-15,0 0-14 0,0 0-9 0,0 0-6 0,0 0 0 16,0 0 0-16,0 0 0 0,0 0-3 0,0 0 6 16,0 0-3-16,0 0-6 0,0 0-2 0,0 0-3 0,0 0-9 15,0 0 1-15,0 0-11 0,0 0-9 0,0 0 2 16,0 0 0-16,0 0-16 0,0 0-10 0,0 0-11 16,0 0-8-16,0 0-8 0,0 0-10 0,0 0-5 15,0 0-11-15,0 0 0 0,0 0-10 0,0 0 4 0,-10-4-14 16,10 4 3-16,-12 0-5 0,1 0 0 0,1 1-5 15,-1-1-6-15,-1-1-1 0,2 2 0 0,-5-2-4 16,-4 2 0-16,4-2 0 0,2 1-2 0,1 0 2 0,-1-1-4 16,-9 2-2-16,2 2-2 0,6-3-1 0,1 0 1 15,1 2 0-15,0 0-8 0,-1-2 9 0,-1 4-2 16,2-1-6-16,-1 0 2 0,1 0 0 0,-6 3 3 16,5 0-3-16,2-2-4 0,-1-1 3 0,1 3 2 0,1-1-2 15,0 2 0-15,1-1-4 0,2 2 5 0,-3-1 0 16,3 0-1-16,-1 0 2 0,0 1-8 0,0 1 6 15,0-2-2-15,1 2-3 0,0 1 4 0,2 1-2 16,-2-2-4-16,2 0-1 0,1 1-8 0,1 1 4 16,-1 0 2-16,1-2-1 0,0 3-4 0,1 6 2 15,-1-5-3-15,0-1 3 0,2-1 1 0,0 0 0 0,1 0 1 16,-3-1-9-16,3 0 8 0,0 2 12 0,-1-1-14 16,1 0 3-16,1 0-2 0,-1-1-6 0,1 1 6 15,-1-2-10-15,2 2 0 0,-1-1-7 0,2 0 7 0,-2 1-8 16,2-1 3-16,-1 0 3 0,2 1-2 0,-1-2-1 31,0 1 2-31,1 0-3 0,0 0 3 0,0-2-7 16,2 1 5-16,-1-1 2 0,0-1 0 0,2 2 3 15,-2 0-2-15,3-2 8 0,0 1-5 0,2-1 1 0,-4-1 3 16,3 0 2-16,-1 0 0 0,2 0 2 0,0-1-2 16,0 1 4-16,1 0 1 0,1 1 0 0,-3-1-2 15,1-1 3-15,2 1 8 0,0-2-1 0,-4 1-4 16,2-1 2-16,0 0 2 0,-2-2-3 0,2 3 5 15,-1-2-2-15,0 0 1 0,-1 0 4 0,-1-2-3 16,1 1 6-16,2 1-4 0,-1-2 1 0,-1-1 3 16,3 2-1-16,0-1 1 0,1 1-2 0,-2-2-1 0,1 0 1 15,0 0 2-15,0 0-2 0,1 2-3 0,0-2 0 16,-2 0-2-16,1 0 1 0,2 0 3 0,-2 0 2 16,1 0-3-16,-1 0-2 0,3 0 1 0,-2 0 1 0,8-2 4 15,-6 0-5-15,1 1 3 0,-2-1-2 0,0 2 0 16,7-3 1-16,-1 1 1 0,-2 0-1 0,-2-1 1 15,4 0-2-15,-3-1-2 0,-3 0 0 0,-1 2 0 16,3-2 0-16,2 0 1 0,-2-2-1 0,-4 1 0 16,0 1 6-16,1 1 0 0,0-2 0 0,1-1-1 15,-2 1 1-15,1 0 0 0,-3-1-6 0,2 0 5 0,7-1 0 16,-5 1 0-16,-2 0 3 0,-2 1-1 0,0-1 0 16,-1 2-4-16,2-1-1 0,-4 0 2 0,3-1 4 15,-2 1 5-15,1 0 4 0,0 1 1 0,-3-1 1 16,2 2 5-16,-3-1-2 0,0 0 6 0,0 0 2 15,4-2-1-15,-2-1-1 0,0 0 2 0,0 1-5 0,1-3 0 16,-2 3-5-16,1-2 0 16,1 1-7-16,-2 1 2 0,0 0-1 0,2-1-4 0,-3 1 9 15,0 1 0-15,0-1 1 0,0 1 16 0,-1 0 14 0,1 1 0 16,-2-1 9-16,-2 5 4 0,6-9 0 0,-4 5-1 16,0-2-5-16,0 3-7 0,1-3-1 0,0 1-6 15,-2-1-3-15,0 1-6 0,-1 1-8 0,2-1-4 16,-1 0-1-16,-1-1-3 0,1 1 0 0,-1 5-4 15,2-10-2-15,-4 1-3 0,2 2 0 0,0 1-1 16,0 0 5-16,-1 1-2 0,0 0-4 0,-1 0 2 0,1-1-1 16,-2-3-3-16,-1 2-1 0,2 1-1 0,-1 1-1 15,-1 0 0-15,-3-2 1 0,3-1 2 0,-1 4-4 0,1-1 3 16,0-1-9-16,-1 3 14 0,1-2-5 0,-4-1-4 16,1 1 6-16,0-2-7 0,-1 1 5 0,0 0-6 15,0 1-1-15,0 0 7 0,-1 0-3 0,-1 1 0 16,1-1 0-16,1 0-3 0,-1-1 0 0,-1 2 2 15,2 0-2-15,0 0 1 0,1 0 0 0,0 1 1 16,2 1 2-16,5 2 0 0,-9-4 7 0,3 1-8 16,2 0 2-16,4 3-2 0,-9-6 1 0,5 5 0 0,4 1 0 15,-9-5 0-15,5 3-2 0,4 2 2 0,-10-5 0 16,6 3 0-16,4 2-2 0,-7-3 2 0,2 0-5 0,1 0 8 16,4 3-1-16,-12-5-2 0,6 0 0 0,-3 2 0 15,0 0 3-15,-1-2-4 0,0 0 1 0,-1 1-2 16,-1 0 4-16,3 0-4 0,-3-1 2 0,2 2 2 0,-2-1 0 31,0 0-4-31,-7-1 2 0,-1-2-3 0,2 3-1 16,-2-1 2-16,-1 0-2 0,0 3 4 0,1 0-10 15,-1 2-19-15,1 0-15 0,-3 2-31 0,3 2-24 0,0 1-27 16,-2 2-29-16,0 0-36 0,0 4-46 0,5-1-53 16,-1 2-214-16,2-1-605 0,2 1 165 0</inkml:trace>
        </inkml:traceGroup>
      </inkml:traceGroup>
    </inkml:traceGroup>
    <inkml:traceGroup>
      <inkml:annotationXML>
        <emma:emma xmlns:emma="http://www.w3.org/2003/04/emma" version="1.0">
          <emma:interpretation id="{73A47170-491E-4A62-A085-6B2B235CF870}" emma:medium="tactile" emma:mode="ink">
            <msink:context xmlns:msink="http://schemas.microsoft.com/ink/2010/main" type="paragraph" rotatedBoundingBox="7403,7114 10485,7246 10448,8115 7366,79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179B47A-729E-4C7A-927D-B088AD5FABC1}" emma:medium="tactile" emma:mode="ink">
              <msink:context xmlns:msink="http://schemas.microsoft.com/ink/2010/main" type="inkBullet" rotatedBoundingBox="7390,7404 7999,7430 7982,7838 7373,7812"/>
            </emma:interpretation>
            <emma:one-of disjunction-type="recognition" id="oneOf1">
              <emma:interpretation id="interp5" emma:lang="en-US" emma:confidence="0">
                <emma:literal>→</emma:literal>
              </emma:interpretation>
            </emma:one-of>
          </emma:emma>
        </inkml:annotationXML>
        <inkml:trace contextRef="#ctx0" brushRef="#br0" timeOffset="687.585">783 802 400 0,'-5'1'395'16,"5"-1"-34"-16,0 0-25 0,-6 1-14 0,6-1 1 0,0 0-7 15,0 0 1-15,0 0 3 0,0 0 0 0,23 5-7 16,0-3-5-16,2 2-19 0,1-4-21 0,2 0-20 16,16 3-17-16,-1 0-4 0,0 2-30 0,-3-3-19 15,-8-1-20-15,-5-1-16 0,-2 0-16 0,-1 2-12 0,1-2-14 16,-2 0-22-16,-3 0-43 0,-5 3-53 15,-3-3-50-15,-4 0-54 0,0 1-62 0,-3-1-51 0,-5 0-50 16,0 0-73-16,0 0-354 0,10-4-853 0,-10 4 231 16</inkml:trace>
        <inkml:trace contextRef="#ctx0" brushRef="#br0" timeOffset="1012.9584">1189 737 688 0,'-5'-3'475'0,"5"3"-69"0,-3-2-47 0,3 2-36 0,0 0-20 0,0 0-25 16,0 0-26-16,14-3-22 0,-2 4-15 0,0 1-11 15,8 2-11-15,-1 0-11 0,-3-1-14 0,3 2-12 16,-1 2-8-16,-4 0-5 0,-3 2 4 0,0-4 1 16,-3 4-4-16,1-1 1 0,-3 3-7 0,0 0-1 0,-2 5-12 15,-4 5-6-15,-4-1-17 0,-4 0-6 0,-4 2-11 16,-1 0-6-16,-9 8-14 0,3-6-26 0,3-3-43 15,-1-2-44-15,-1 0-44 0,-9 8-46 0,10-9-64 0,1-3-46 16,5-4-35-16,2-3-47 0,1-3-53 0,2-2-245 16,2-3-754-16,4 0 205 0</inkml:trace>
      </inkml:traceGroup>
      <inkml:traceGroup>
        <inkml:annotationXML>
          <emma:emma xmlns:emma="http://www.w3.org/2003/04/emma" version="1.0">
            <emma:interpretation id="{A578C142-72D5-447E-AEC5-706944B1B06D}" emma:medium="tactile" emma:mode="ink">
              <msink:context xmlns:msink="http://schemas.microsoft.com/ink/2010/main" type="line" rotatedBoundingBox="8281,7152 10485,7246 10448,8115 8244,8020"/>
            </emma:interpretation>
          </emma:emma>
        </inkml:annotationXML>
        <inkml:traceGroup>
          <inkml:annotationXML>
            <emma:emma xmlns:emma="http://www.w3.org/2003/04/emma" version="1.0">
              <emma:interpretation id="{7880850A-19C8-4D3E-B5CA-219AFA9B37F0}" emma:medium="tactile" emma:mode="ink">
                <msink:context xmlns:msink="http://schemas.microsoft.com/ink/2010/main" type="inkWord" rotatedBoundingBox="8281,7152 10485,7246 10448,8115 8244,8020"/>
              </emma:interpretation>
              <emma:one-of disjunction-type="recognition" id="oneOf2">
                <emma:interpretation id="interp6" emma:lang="en-US" emma:confidence="0.5">
                  <emma:literal>reliability</emma:literal>
                </emma:interpretation>
                <emma:interpretation id="interp7" emma:lang="en-US" emma:confidence="0">
                  <emma:literal>reliability's</emma:literal>
                </emma:interpretation>
              </emma:one-of>
            </emma:emma>
          </inkml:annotationXML>
          <inkml:trace contextRef="#ctx0" brushRef="#br0" timeOffset="20092.2833">1658 770 230 0,'0'0'471'16,"-2"-5"-79"-16,2 5-31 0,-1-5-43 0,1 5-25 0,0 0-31 0,0 0-19 15,-1-5-15-15,1 5-26 0,0 0-22 0,0 0-16 16,0 0-21-16,0 0-11 0,0 0-4 0,0 0 2 16,0 0-3-16,0 0-3 0,0 0-3 0,6 18-10 15,-3-7-9-15,1-1-9 0,1 1-7 0,1-1-6 16,-4 3-11-16,3-4-5 0,2 8-6 0,-2-4-9 0,1-2 0 15,-2-3-9-15,-1 1-3 0,1-3-3 0,-1 0 0 16,-1-1-4-16,1-2 0 0,-2 0-5 0,2 0 3 16,-3-3 1-16,3 3 12 0,-3-3 5 0,0 0-8 0,0 0 0 15,0 0 1-15,0 0-10 0,8-15-3 0,-7 3-4 16,2-6 0-16,-2 0-4 0,0 0-2 0,1 0 1 0,2-1-4 16,-3 3 1-16,0 1-2 0,1 2 1 0,0 2 2 15,1 1-1-15,0-1 0 0,-1 2-4 0,2-1 2 16,0 2-8-16,0-1 5 0,0-1-4 0,3 4 0 0,-2-1-4 15,-1 2-6-15,2 2-16 0,-2 0-26 0,-4 3-35 16,10-3-36-16,-4 3-46 0,-6 0-40 0,12 0-55 31,-2 4-56-31,-2 0-315 0,1 0-755 0,-1 0 204 16</inkml:trace>
          <inkml:trace contextRef="#ctx0" brushRef="#br0" timeOffset="20671.6004">1906 837 251 0,'0'0'277'15,"0"0"-42"-15,0 0-14 0,0 0-9 0,0 0 1 16,0 0 5-16,0 0-4 0,0 0 3 0,0 0-1 0,0 0 7 15,0 0 4-15,0 0-17 0,0 0 3 0,0 0-2 16,0 0-5-16,0 0-1 0,0 0-10 16,15 0-8-16,-10 0-16 0,6 0-14 0,-2 0-19 0,2-2-9 0,-1 1-11 15,1-1-16-15,1 1-9 0,-2-2-9 16,-4 1-7-16,2-1-12 0,-1 1-7 0,0 1-14 0,-2-2-14 16,-1 1-20-16,0-1-19 0,0 1-24 0,0-2-30 15,-1 0-30-15,-2-1-15 0,-1 1-23 0,-1-1-10 16,-2 1-10-16,-2 1 1 0,-1 0 7 0,-4 0 14 15,-2 1 10-15,-2 2 16 0,2 2 7 0,-9 1 15 16,5 0 13-16,1 1 19 0,-2 2 18 0,2 1 15 0,5-1 17 16,1 2 8-16,2 0 6 0,-1 1 15 0,3 1 11 15,1-1 19-15,0 4 23 0,4-2 18 0,0 1 24 0,2-1 20 0,1 0 10 0,6 6 4 32,-1-5 5-32,2-1 1 0,-2-5-3 0,8 5-12 15,3-1-14-15,2-4-15 0,2 0-15 0,-1-2-12 0,0 0-19 16,0-2-54-16,0-2-59 0,-7 0-73 0,-1-2-71 15,-3 0-98-15,-2-1-108 0,0-1-279 0,-3-1-798 16,-2-1 216-16</inkml:trace>
          <inkml:trace contextRef="#ctx0" brushRef="#br0" timeOffset="21219.6973">2253 625 231 0,'0'0'448'15,"-3"-5"-64"-15,3 5-35 0,0 0-37 0,0 0-19 0,-2-4-24 16,2 4-9-16,0 0-22 0,0 0-24 0,0 0-21 16,-3-4-19-16,3 4-25 0,0 0-13 0,0 0-16 15,0 0-17-15,-8 17 0 0,1 1-7 0,-1 3 7 16,3 2-9-16,-3 14-3 0,1-9-3 0,3 9 2 0,3-7 5 16,1-5 11-16,3 12 4 0,2-10 2 0,0-4 3 15,2-3 7-15,2 2 0 0,3-4-2 0,-2-2 3 0,3-2-3 16,1-1-2-16,-2-3-5 0,0-4-5 15,0-1-9-15,0-1-11 0,8 0-11 0,-6-1-11 0,-1-2-29 16,0-1-50-16,-1 0-64 0,-2-1-83 0,0-3-91 31,-3 1-122-31,0-3-389 0,-3 0-917 0,-2-1 246 0</inkml:trace>
          <inkml:trace contextRef="#ctx0" brushRef="#br0" timeOffset="21624.9108">2495 834 634 0,'0'0'495'0,"0"0"-69"0,0 0-42 0,0 0-28 0,0 0-23 15,0 0-19-15,0 0-21 0,-2 13-26 0,5-5-17 16,-3 3-30-16,0 0-20 0,0-1-21 0,1 1-20 16,1 1-12-16,-1-1-19 0,0-1-17 0,-1 1-37 15,2-2-58-15,-2 0-69 0,0-1-57 0,0-3-62 0,0 1-64 16,-2-3-94-16,2-3-230 0,0 0-673 0,0 0 184 16</inkml:trace>
          <inkml:trace contextRef="#ctx0" brushRef="#br0" timeOffset="21798.0681">2508 686 302 0,'-1'-6'634'0,"-2"3"-128"0,2-2-69 0,-1 2-48 0,2 3-46 0,-2-6-46 0,2 6-41 15,0 0-58-15,0 0-72 0,0-3-52 0,0 3-58 16,0 0-52-16,0 0-63 0,0 0-69 0,0 0-277 0,0 0-534 16,0 0 148-16</inkml:trace>
          <inkml:trace contextRef="#ctx0" brushRef="#br0" timeOffset="22291.5823">2682 855 532 0,'0'0'363'16,"-4"4"-54"-16,4-4-42 0,0 0-32 0,0 0-28 15,0 0-28-15,0 0-17 0,0 0-18 0,-6 2-15 0,6-2-14 16,0 0-8-16,0 0 0 0,0 0-6 0,-10 1-8 16,10-1-4-16,-6 2-9 0,6-2-4 0,-10 2-5 0,10-2-10 15,-11 1 0-15,6 2-8 0,0-1-3 16,-2 0-8-16,7-2-1 0,-12 4-10 0,7-2-3 0,-1 2 1 0,0 2-5 15,-1 0-1-15,2 1 0 0,-1-1 3 0,4 0 15 16,-1 0-6-16,2 0 2 0,-1 0-2 0,2 0 9 16,0 1-4-16,0 1 0 0,3-2 5 0,-2-1-2 15,2 0 5-15,1-2-3 0,-1 1-4 0,-3-4-5 0,8 4 1 16,-3-3 0-16,-5-1-8 0,12 0-7 0,-12 0 0 16,12-4-14-16,-7 2-19 0,-1-2-9 0,4-3-7 15,-3 0-9-15,2 0-1 0,-4-1 3 0,0-1 1 0,0 2 5 31,-1 1 6-31,0 2-2 0,-1-1 6 16,-1 5-5-16,0-9 8 0,0 9 7 0,0-6 1 0,0 6 6 16,0 0-1-16,1-6 2 0,-1 6-2 0,0 0 9 0,0 0-6 15,0 0 6-15,0 0 21 0,0 0 0 0,0 0 3 0,0 0-3 16,0 0 1-16,0 0-2 0,10 16-7 0,-8-11 1 16,4 4-4-16,-1-1 2 0,-1-2-1 0,1 0-9 15,5 1-2-15,0-1-13 0,1-2-41 0,0 1-41 16,0-1-26-16,1-1-39 0,0-2-40 0,0-2-33 0,1 1-48 0,-2-5-187 15,0 2-555-15,-1-2 153 0</inkml:trace>
          <inkml:trace contextRef="#ctx0" brushRef="#br0" timeOffset="22685.4471">2916 715 435 0,'0'-20'276'0,"0"3"8"0,-3 2 9 0,2 3-2 0,-2 3-7 16,2 0-5-16,-3 0-10 0,2 2-10 0,0 1-13 15,0 1-20-15,0 2-21 0,2 3-22 0,-6-5-16 16,6 5-17-16,0 0-7 0,0 0-7 0,-14 7-11 0,6 2 3 15,-4 6-7-15,4 1-5 0,-2 4-10 0,4-2-6 32,0 2-9-32,-1-1-6 0,3 1-9 0,0 3-8 0,1-2-5 15,2-1-5-15,0 2-9 0,1-3-6 0,1-5-3 16,0-1-3-16,1-2-3 0,0-3-5 0,0 2-2 16,0-1-1-16,1-4-1 0,1 1 0 0,-3-2-4 0,3-2-2 0,-4-2 3 15,9 4-4-15,-4-3-1 0,-5-1-3 0,23-5-2 16,-12-1-6-16,-2 1-11 0,3-1-5 0,4-5-8 15,-1 0-5-15,0-1-7 0,-5 1 1 0,0 4 3 0,-1 0 0 16,-2 2 2-16,-2-1 5 0,0 4-1 0,1-3 3 16,-4 4 2-16,4-2 3 0,-6 3 2 0,6-3 2 0,-6 3 3 15,0 0 8-15,12 6 0 0,-10-3 4 0,4 8 2 16,-2 0-2-16,1 7-1 0,-4 0 2 0,1 1-1 0,-4 0-2 16,-2-1 3-16,0 1-1 0,-1 0-3 0,-1-3 0 15,-1-3-2-15,2-2 2 0,0-2-4 0,-1-1-10 16,0-2-22-16,-1-1-21 0,0-3-42 0,1-1-37 15,-1-1-61-15,7 0-55 0,-11-6-62 0,-3-5-300 32,6 0-734-32,-2-4 200 0</inkml:trace>
          <inkml:trace contextRef="#ctx0" brushRef="#br0" timeOffset="23129.2579">3119 611 773 0,'-4'-6'448'15,"0"3"-79"-15,2 0-53 0,2 3-44 0,0 0-38 0,-4-3-64 16,4 3-60-16,0 0-69 0,0 0-71 0,0 0-67 16,-7 10-86-16,7-10-142 0,-3 5-386 0,3-5 110 15</inkml:trace>
          <inkml:trace contextRef="#ctx0" brushRef="#br0" timeOffset="23003.7641">3107 835 344 0,'0'0'471'0,"0"0"-51"0,0 0-47 0,-6 8-32 0,6-3-34 0,0-5-27 16,-2 11-34-16,1-3-25 0,1 4-18 0,0-3-32 16,1 2-18-16,-1-1-18 0,0 2-14 0,0-3-40 15,2 1-58-15,-1-2-66 0,0-1-68 0,-1-2-60 16,0-2-104-16,0-3-173 0,0 0-535 0,0 0 146 0</inkml:trace>
          <inkml:trace contextRef="#ctx0" brushRef="#br0" timeOffset="23509.9551">3266 614 486 0,'0'0'549'0,"0"0"-67"0,-8 0-61 0,8 0-50 0,0 0-53 16,0 0-36-16,0 0-23 0,-7 6-7 0,6 4-3 15,1 1-9-15,-3 7-8 0,2 2-3 0,1 1-19 16,-1 2-19-16,2-1-12 0,0 3-15 0,1 1-14 0,2-2-16 15,-2 2-13-15,1-4-13 0,-1 1-10 0,1 0-10 16,2-2-6-16,-1-2-10 0,2 0-13 0,-2-4 2 0,0-4-7 16,-2 0-13-16,2-2-28 0,0 1-30 0,0-1-40 15,-2-1-46-15,1-1-49 0,0-1-45 0,-2-1-46 16,2-3-58-16,-1 1-82 0,-2-3-270 0,0 0-785 16,0 0 213-16</inkml:trace>
          <inkml:trace contextRef="#ctx0" brushRef="#br0" timeOffset="23685.4823">3443 896 521 0,'-9'-1'425'0,"9"1"-67"0,0 0-42 0,0 0-35 0,0 0-21 16,-10 11-28-16,8-3-24 0,-4 1-16 0,5 2-24 16,0 0-15-16,-1 1-31 0,0-2-6 0,0 2-9 0,1 0-17 15,0-2-21-15,1 0-36 0,-2-3-36 0,2-1-40 16,0-1-38-16,0-5-49 0,2 8-73 0,-2-8-231 15,0 0-517-15,0 0 141 0</inkml:trace>
          <inkml:trace contextRef="#ctx0" brushRef="#br0" timeOffset="24236.8763">3583 541 355 0,'0'0'474'16,"-11"0"-69"-16,11 0-44 0,0 0-16 0,-15 6-20 15,7-1-26-15,1 6-20 0,-3 5-20 0,0 2-17 0,2-1-14 16,2 3-14-16,-1-1-14 0,3 1-16 0,1 2-12 0,2-2-16 16,1 0-14-16,0 1-16 15,0-1-11-15,4 1-11 0,-1-1-8 0,2 0-10 0,-1-2-9 16,1 0-6-16,2 0-7 0,1-5-9 0,-1-2 2 0,-1-2-9 16,1 1-7-16,1-2-3 0,1-2-6 0,0 0-5 15,1 0-18-15,1-1-10 0,0-3-18 0,-1 1-12 0,1-3-14 31,1 1-17-31,-1-2-9 0,-1-3-11 16,1 1-3-16,-2 0 0 0,-3 0 2 0,1 0 5 0,-2 1 6 0,-1-2 1 0,2 2 9 16,-6 2 13-16,5-5 5 0,-5 5 14 0,4-5 0 15,-4 5 10-15,4-2-4 0,-4 2 11 0,0 0-12 16,4-4 12-16,-4 4 2 0,0 0-2 0,0 0 1 16,0 0 2-16,0 0 0 0,0 0 1 0,0 0 7 15,0 0-6-15,7 7 4 0,-6-2-3 0,2-1-4 16,-1 1 5-16,-2-5 3 0,6 9-3 0,-4-6 2 0,1 0 7 15,-3-3-9-15,4 5 1 0,-4-5-2 0,7 5-14 16,-7-5-9-16,8 1-7 0,-8-1-2 0,10-1 5 16,-10 1 4-16,12-3 4 0,-7 1 20 0,0-1 12 0,1 0 20 15,0-4 22 1,0 3 27-16,-2 2 28 0,0-4 22 0,0 5 23 0,-4 1 5 16,5-5 12-16,-5 5-9 0,4-3-10 0,-4 3-15 15,0 0-16-15,0 0-11 0,7-2-4 0,-7 2-14 16,0 0-4-16,2 11 5 0,0 8 4 0,-2 3-7 0,0 2-5 15,-3 16-6-15,-4 0-6 0,3 0-8 0,-1 1-6 16,2-4-12-16,-5 0-3 0,4-10 1 0,3-3-2 16,0-1-11-16,-2-4-8 0,3 1-20 0,-3-2-35 15,-1-5-36-15,2-2-37 0,-1-3-60 0,-1-2-54 16,-1-4-82-16,-2 1-104 0,-5-4-346 0,1-3-907 16,1-3 244-16</inkml:trace>
          <inkml:trace contextRef="#ctx0" brushRef="#br0" timeOffset="24440.8524">3521 821 5008 0,'0'-6'372'0,"1"3"-186"15,-1 0-52-15,3-3-33 0,2 2 32 0,5-1 24 16,7-3-1-16,1 0-12 0,3 1-28 0,4 1-13 0,2-1-8 16,-2 0-11-16,1 1-7 0,-2 2-4 0,-1-1-12 15,-3 2-11-15,-6 0-26 0,-3 1-57 0,-3 1-66 16,-2 1-70-16,-3 0-92 0,-3 0-101 0,0 0-112 15,0 0-312-15,-28 5-942 0,5-4 253 0</inkml:trace>
          <inkml:trace contextRef="#ctx0" brushRef="#br0" timeOffset="25831.2835">2853 963 325 0,'0'0'155'0,"0"0"-7"0,0 0-3 0,0 0-16 0,0 0-6 16,0 0-13-16,0 0-1 0,0 0 3 0,0 0 0 0,0 0-2 16,0 0 2-16,0 0-5 0,0 0 2 0,0 0 3 15,0 0 1-15,0 0-5 0,0 0 4 0,0 0-2 16,0 0-7-16,7 14-4 0,-7-14 3 0,5 5-5 16,-4 0 1-16,1-4-3 0,0 4-9 0,2-3-2 0,-1 1-1 15,1 1-7-15,-1-1-5 0,2 0-7 0,-1 0-5 16,3-1-3-16,-3 2-11 0,1-3-5 15,-1 3 0-15,3-2-3 0,1 3-12 0,-1-2-2 0,0 0-21 16,-2 0-16-16,-1-3-24 0,-4 0-30 0,6 5-38 16,-6-5-41-16,4 1-60 0,-4-1-238 0,0 0-529 15,0 0 144-15</inkml:trace>
          <inkml:trace contextRef="#ctx0" brushRef="#br0" timeOffset="25069.2824">3337 770 3337 0,'0'0'411'16,"0"0"-141"-16,0 0-50 0,0 0-36 0,0 0-9 15,0 0-18-15,7-1-17 0,-7 1-27 0,0 0-25 0,0 0-11 16,0 0-11-16,0 0-20 0,0 0-28 0,0 0-29 15,0 0-36-15,0 0-56 0,0 0-55 0,0 0-51 16,0 0-55-16,0 0-80 0,0 0-228 0,0 0-685 16,0 0 187-16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50:23.00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53048AA-6E57-4E60-AC42-7CDB2937CAB7}" emma:medium="tactile" emma:mode="ink">
          <msink:context xmlns:msink="http://schemas.microsoft.com/ink/2010/main" type="inkDrawing" rotatedBoundingBox="5550,5477 6894,5016 7021,5384 5677,5846" semanticType="callout" shapeName="Other">
            <msink:sourceLink direction="with" ref="{0D9946AD-2A01-4878-ACD2-A4900861C2E3}"/>
          </msink:context>
        </emma:interpretation>
      </emma:emma>
    </inkml:annotationXML>
    <inkml:trace contextRef="#ctx0" brushRef="#br0">-8 405 302 0,'-4'5'366'16,"4"-5"-28"-16,0 0-20 0,0 0-4 0,0 0-13 0,0 0-9 15,0 0 11-15,0 0 2 0,14-2 3 0,1-2-4 16,9-2-8-16,4-5-8 0,16-4-1 0,5-1 4 16,43-16-11-16,-25 8-5 0,28-12-14 0,-3 4-15 15,-25 10-17-15,-15 2-23 0,4 3-24 0,-1 0-15 16,-2 0-20-16,0-2-12 0,-3 2-15 0,-6-1-16 15,-1 7-8-15,-13 1-12 0,-6 0-8 0,-4 5-10 0,-5 0-16 16,-3 1-12-16,-3 0-18 0,-2 2-13 0,0-1-9 16,-3 3-7-16,-4 0-17 0,7-3 5 15,-7 3 1-15,0 0-9 0,9-4 1 0,-9 4 2 0,0 0 2 16,6-2-6-16,-6 2-2 0,0 0 8 0,0 0-6 16,0 0-8-16,7 0 7 0,-7 0-1 0,0 0 7 15,0 0-11-15,5-3-3 0,-5 3-7 0,0 0-13 16,0 0-15-16,0 0-21 0,0 0-24 0,0 0-32 0,0 0-29 15,6-3-40-15,-6 3-47 0,0 0-77 16,0 0-55-16,0 0-283 0,-12-12-819 0,8 9 221 0</inkml:trace>
    <inkml:trace contextRef="#ctx0" brushRef="#br0" timeOffset="210.458">1023-73 734 0,'0'0'458'0,"0"0"-44"0,0 0-31 15,0 0-12-15,0 0-13 0,0 0-13 0,0 0-16 0,0 0-18 16,43-6-16-16,-18 1-14 0,3 2-15 0,2 1-30 16,-1 1-27-16,-2 0-21 0,-2 1-22 0,0 1-16 15,-4 0-18-15,-3 1-8 0,-5 3-6 0,-2 1 3 16,-4 4-4-16,1 7-14 0,-7 5-3 0,-7 4-13 16,-11 15-20-16,-5 0-44 0,-4-2-61 0,-4-2-66 15,2 0-73-15,-2-4-83 0,2-2-94 0,3-9-414 16,4 0-923-16,3-6 249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44.5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BA3122-332F-4CF1-ABDE-92A7DF491DC6}" emma:medium="tactile" emma:mode="ink">
          <msink:context xmlns:msink="http://schemas.microsoft.com/ink/2010/main" type="inkDrawing" rotatedBoundingBox="817,989 3647,3621 1985,5407 -844,2775" semanticType="callout" shapeName="Other">
            <msink:sourceLink direction="with" ref="{E6D2C7B4-C85A-454D-B764-0C4ADE80E1EC}"/>
            <msink:sourceLink direction="with" ref="{35B13B0F-71D0-4284-B4B0-5CB333646118}"/>
          </msink:context>
        </emma:interpretation>
      </emma:emma>
    </inkml:annotationXML>
    <inkml:trace contextRef="#ctx0" brushRef="#br0">-173-424 433 0,'0'0'316'0,"0"0"-46"0,0 0-30 16,0 0-24-16,0 0-22 0,0 0-22 0,0 0-15 0,-5 19-12 15,5-6-17-15,-1-4-8 0,1 2-12 0,0 0-18 16,0 0-5-16,0-3-10 0,0 0-6 16,0-8-8-16,-2 10-2 0,2-10 1 0,0 8-8 0,0-8 7 15,0 7 6-15,0-7 5 0,0 0 5 0,0 0 8 16,0 0-8-16,0 0-17 0,0 0-23 0,0 0-14 15,0 0-10-15,5-37-14 0,-2 12 0 0,1 0-7 16,-1-1-1-16,2 0-3 0,-2 2 1 0,3-1-2 16,0 4 1-16,-2 1 3 0,-1 5-1 0,2 2 5 15,-2 5-3-15,-1-2 2 0,-1 3 4 0,1 1 5 16,-2 1 4-16,0 5 0 0,3-7-1 0,-3 7-1 0,0 0-1 16,3-5-1-16,-3 5 5 0,0 0 1 0,0 0-1 15,0 0-1-15,18 16-6 0,-13-4 6 0,3 1-2 16,4 7 0-16,-3 1 1 0,1 2-2 0,-1 2-4 15,4-2 6-15,-3-2 4 0,1 2-6 0,-4 0-6 16,1-2 1-16,-1-2-8 0,0 1-7 0,1-1-16 16,-2-6-20-16,-3-2-26 0,-2-3-40 0,2-1-36 15,-1-1-52-15,-2-6-177 0,0 0-461 0,0 10 127 0</inkml:trace>
    <inkml:trace contextRef="#ctx0" brushRef="#br0" timeOffset="-1857.7295">-86 1657 375 0,'0'0'219'0,"0"0"-21"0,0 0-11 0,0 0-13 16,0 0-12-16,0 0-3 0,0 0-14 0,13 7-11 15,-13-7-8-15,12 2-7 0,-4-2-7 0,-2 0-3 16,6 2-8-16,2-2-8 0,1 2-6 0,7 0-10 15,-4-1-8-15,5 1-6 0,-1-2-3 0,1 3-6 16,2-3-5-16,1 2-5 0,-1-2-6 0,3 4-3 16,-3-4 0-16,2 0-7 0,-1 0-1 0,2 0-1 15,-1 1 1-15,0 1-8 0,2-4-1 0,2 2-2 16,-3 0 3-16,6 0-4 0,-3-1-2 0,16-3-4 16,-11 2 3-16,-7 2 7 0,17-5-9 0,-10 4-2 15,-6-3 1-15,1 2-5 0,0 0 3 0,0 1 0 0,-1-3 1 16,0 4-2-16,0-2 3 0,-1 0 6 0,-1 0-2 15,4 2-4-15,-5-1 7 0,3-1 2 0,-2 0 0 16,1 1 0-16,0 3 1 0,0-3-8 0,3 1 4 16,0 0-3-16,14-1-5 0,1-1 10 0,-12 1-14 15,-4 2-2-15,17-4-3 0,-10 0-7 0,-6 2 2 16,0-2 1-16,14 0 2 0,-9 1-2 0,-7-2-1 16,-1 3 5-16,0-2-3 0,1-1 3 0,-1 1 1 0,-3 2-3 15,0-3 3-15,0 3-2 0,0-4 3 0,-4 5 0 16,2-1 0-16,-1 1-1 0,-1 1 0 0,1-2 0 15,-1 1 3-15,1-1-5 0,1 1 5 0,-2 0-4 16,3 0 4-16,-3 0-4 0,2 1 3 0,0-1-1 16,0-1 2-16,1 1 1 0,2 1-1 0,-1-1-3 15,-2-1 5-15,2 2-7 0,1-1 3 0,0 0 2 16,-2 1-3-16,1-1 0 0,2 0 6 0,-1 2-7 0,1-4 1 16,-1 2 2-16,-2 0 2 0,1-1-1 15,-2 1 4-15,0-1-6 0,-7 1 0 0,6 0-1 0,0-1 0 16,-7-1 3-16,-1 4 1 0,-2-5-2 0,-1 3 1 15,-1-3 8-15,0 3-3 0,-11 0 7 0,16-2 7 16,-16 2 8-16,12-1 6 0,-12 1 6 0,11-1 5 16,-11 1-4-16,0 0 2 0,12-1-6 0,-12 1-11 15,0 0-23-15,0 0-27 0,0 0-38 0,0 0-71 16,8-5-85-16,-8 5-250 0,0 0-556 0,0 0 152 16</inkml:trace>
    <inkml:trace contextRef="#ctx0" brushRef="#br0" timeOffset="-10119.5689">8 1952 378 0,'0'0'186'0,"0"0"-23"0,0 0-8 15,0 0-25-15,0 0-3 0,5-4-16 0,-5 4 6 16,0 0-1-16,0 0-4 0,0 0-7 0,0 0-5 16,0 0-6-16,0 0-8 0,0 0-6 0,0 0-7 0,0 0-3 15,0 0 1-15,4 20-1 0,-1 0-4 16,-3 1-7-16,2 1-4 0,-1 1-9 0,-2-2 5 16,2 1 1-16,-1 0 3 0,0 3-1 0,0-6-4 0,0-3-5 15,0-2 1-15,0-3-5 0,0 0-5 0,0-2-2 16,0-1 2-16,0-2-8 0,-1-1-4 0,1-5-4 15,0 8 1-15,0-8-4 0,0 7 0 0,0-7-9 16,-2 5-9-16,2-5-14 0,0 0-13 0,0 7-26 16,0-7-22-16,0 0-24 0,0 0-27 0,0 0-21 15,0 0-21-15,-1 5-18 0,1-5-120 0,0 0-366 16,0 0 104-16</inkml:trace>
    <inkml:trace contextRef="#ctx0" brushRef="#br0" timeOffset="-630.6097">-645-309 415 0,'0'0'298'0,"0"0"-31"0,-13 2-25 0,13-2-24 0,0 0-17 16,0 0-16-16,0 0-15 0,0 0-6 0,0 0-15 16,0 0-3-16,0 0-13 0,0 0-4 0,0 0-4 15,0 0 6-15,0 0-5 0,0 0 6 0,0 0-14 16,0 0-4-16,0 0-8 0,20 14 1 0,-11-11-6 16,3 3-6-16,2 1-1 0,6 1-12 0,1 5-13 0,-1-3 1 15,0 2-11-15,4 3 1 0,-3-1-9 16,2 2 1-16,-2 2-9 0,3-4-3 0,-2 4 1 15,1-2-10-15,3 3-7 0,-5 0 2 0,4-1 0 0,-2 2 2 16,-1-1-9-16,1-1 0 0,-3-1-8 0,0-1-1 16,0 1-5-16,-2-3-2 0,0 0 1 0,-1 0 1 15,-4-5-4-15,-1 0 5 0,-2-2-5 0,1 0 0 16,-5-2-3-16,0 1 5 0,2-3-5 0,-2 2 0 16,0-1-4-16,3 4 10 0,-3-3 4 0,0-1-3 15,-2 0-2-15,2 0 0 0,-6-4-2 0,9 9 2 16,-5-6 0-16,2 0-3 0,-6-3 1 0,9 8-2 15,-9-8 5-15,6 6-14 0,-6-6 0 0,5 4-3 0,-5-4-16 16,0 0-17-16,4 4-20 0,-4-4-32 0,0 0-49 16,0 0-54-16,0 0-51 0,0 0-54 0,0 0-185 15,-16-28-589-15,4 11 160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51:01.24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9946AD-2A01-4878-ACD2-A4900861C2E3}" emma:medium="tactile" emma:mode="ink">
          <msink:context xmlns:msink="http://schemas.microsoft.com/ink/2010/main" type="inkDrawing" rotatedBoundingBox="7098,3551 8239,3505 8277,4435 7136,4481" hotPoints="8252,4049 7733,4568 7214,4049 7733,3530" semanticType="enclosure" shapeName="Circle">
            <msink:destinationLink direction="with" ref="{053048AA-6E57-4E60-AC42-7CDB2937CAB7}"/>
          </msink:context>
        </emma:interpretation>
      </emma:emma>
    </inkml:annotationXML>
    <inkml:trace contextRef="#ctx0" brushRef="#br0">555 219 453 0,'0'0'352'0,"0"0"-42"16,0 0-27-16,0 0-23 0,0 0-36 0,0 0-22 0,0 0-4 15,13 0-34-15,-13 0-14 0,0 0 0 16,0 0-13-16,0 0-2 0,0 0-3 0,0 0-4 0,0 0-6 16,0 0-4-16,0 0-11 0,0 0-9 15,0 0-10-15,0 0-7 0,-12-8-14 0,12 8-3 0,-11-3-4 16,5 2-10-16,-2 0-4 0,-5 0 1 0,1-2-10 16,-2 1-2-16,1 1-1 0,-1-1-6 0,-1 1-1 15,-6 1-5-15,4 0-1 0,4 0 6 0,0-2-7 16,0 4-4-16,1-2 1 0,-3 0-5 0,3 0 1 15,1 3 3-15,-2 0-9 0,-2 1 1 0,-5 2-1 0,1 2-4 16,3-1 1-16,-5 4 4 0,3 1-2 16,0 0-3-16,0 0 1 0,2 3-1 0,-2-1 1 0,5 1-4 15,0 0 4-15,0 1-2 0,2 1 0 0,0 1-1 16,3-4 4-16,0-2-3 0,2-2-1 0,-1 4 5 16,-2 2 0-16,3-1 1 0,0-2-2 0,2-1 5 15,-2 8-3-15,3-6 0 0,0-1-1 0,0-1 2 16,3 0 4-16,-2 0-3 0,2 2 4 0,0-2-1 15,2 8 1-15,0-1-1 0,2-3 1 0,2 3 4 16,0 0-3-16,1 0 0 0,1-4 2 0,2 1-3 16,3 2 0-16,0 0-3 0,5-1-3 0,-3-1 2 15,0-3 3-15,3 0-3 0,1-1-1 0,0-1-4 0,3 1 0 16,-2-4 5-16,2 2-6 0,0-2 0 0,2-2-1 16,1 0 4-16,-4-1-4 0,4 0-1 0,-3-3 3 15,0 3-3-15,1-3 7 0,-1-1-5 0,0-1-4 16,2 2-1-16,2-4 5 0,-3 1 2 0,2-1-6 0,3-1-3 15,0-3-1-15,0 0 6 0,3 0-1 0,-3-2 2 16,-1-2-3-16,1 0 1 0,0-2-2 16,0 3-2-16,-2-2 3 0,0-1-1 0,-2 3 5 0,-2-1-3 15,-2-2-4-15,0-1 4 0,0 0-2 0,-4 0 2 16,0-2 2-16,-1-1 1 0,-5 3 3 0,1-3 3 16,-1 0 1-16,1-3-2 0,-1-2 7 0,0-1 7 15,-2 3 2-15,-1-5 3 0,0 4 0 0,-1-6-1 16,1 3 2-16,-2 1 9 0,-1 0 5 0,-1 1 9 15,-1 2 4-15,-2-1 0 0,-2 2 7 0,-1 2 7 16,0 1 3-16,-1-4-3 0,-3 1-3 0,-1 4-1 16,-2-7 3-16,-3 1-10 0,-3 1-4 0,-1 0 2 15,1-1 1-15,-2 2 5 0,-3-2-15 0,-2 1-6 0,-13-5-4 16,2 2-3-16,-6 0-7 0,3 2-5 0,-5 2-2 16,-3 4-8-16,-2 1-14 0,2 2-13 0,-3 3-13 15,-2 6-21-15,2 2-22 0,1 3-31 0,-1 4-32 16,1 4-32-16,3 2-41 0,1 2-41 0,-1 4-48 0,6 1-57 15,9-4-298-15,7 2-780 0,6-4 211 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51:02.29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02B592A-FEA8-4C85-B33F-5B18F54A9F85}" emma:medium="tactile" emma:mode="ink">
          <msink:context xmlns:msink="http://schemas.microsoft.com/ink/2010/main" type="inkDrawing" rotatedBoundingBox="8042,4411 9110,3954 9538,4953 8471,5410" hotPoints="9419,4694 8852,5261 8285,4694 8852,4127" semanticType="enclosure" shapeName="Circle"/>
        </emma:interpretation>
      </emma:emma>
    </inkml:annotationXML>
    <inkml:trace contextRef="#ctx0" brushRef="#br0">547 102 461 0,'-2'4'322'0,"2"-4"-37"0,0 0-21 16,0 0-18-16,0 0-21 0,0 0-12 0,-3 6-19 15,3-6-18-15,0 0-17 0,0 0 1 0,0 0-7 0,0 0-12 16,-3 3-15-16,3-3-5 0,0 0-16 0,-3 2-19 16,-3 1-1-16,0-3-2 0,-4 3-7 15,-2 0-6-15,-1-1-12 0,-2 2 0 0,-6 0-8 0,0 3-8 16,-3 0-1-16,1 1-3 0,1 1-2 0,-2 0-4 16,3 0 0-16,0 1 2 0,-1 3-4 0,-1 0 7 15,1-2 7-15,3 2 0 0,0 3 0 0,0-1 3 16,0 3 1-16,1 3 1 0,3-1 0 0,0 3-4 15,0 1 1-15,1 2-1 0,-8 13 1 0,4-2-1 16,11-7 0-16,-2-5-6 0,2 3-2 0,3-1-2 16,-4 11 1-16,7-8-2 0,0-6-4 0,1-1-1 15,1 1 0-15,0-3-2 0,2 2-4 0,2-2 2 0,1-1-1 16,0 0-4-16,2 0 2 0,3-2-5 0,0-2 1 16,3 3-4-16,3-3-3 0,-1 0-2 0,6-2-4 15,1 0-1-15,3-1-4 0,14 3 0 0,-10-4 2 16,1-4-1-16,13 4-4 0,-9-3-1 0,9 0-5 0,-9-3-8 15,10 0 3-15,-8 0-2 0,-9-4 3 0,2 0-3 16,2-1 3-16,-4 0-10 0,2-2 5 0,2 0-6 16,-2-2 10-16,-3 0 2 0,2 1 4 0,1-5-5 15,-4 2 4-15,0 0-1 0,1-1 3 0,-2-2 3 16,-2-2 0-16,-3 1 9 0,4-2 4 0,-5-1 5 16,1-1 4-16,-2-1-2 0,-2-1 7 0,-1 1-4 15,0-6-1-15,-3 1 3 0,1 0-5 0,-1-2 5 16,-2 0-4-16,-1-4 7 0,-3 0 1 0,0-2 0 15,-2 3 1-15,-2-1 1 0,-2-2 0 0,1 2 1 0,-2 0 0 16,-1 1-1-16,1 0-1 0,-4 1 4 0,1 0 3 16,0 2 1-16,-4-3-2 0,2 3 5 0,-1-2 0 15,-2 2-2-15,-3-2-2 0,4 2-6 0,-3-2 4 16,-1 1-4-16,1-1-5 0,1 1 7 0,0 1 0 16,-2-1 3-16,-1-1-1 0,-2 4-2 0,3 1 1 15,-1-3 2-15,1 5-3 0,0-2 1 0,-1 2-2 16,-1-2 0-16,4 5-3 0,-5-1-2 0,1 1-4 15,2 1 2-15,2 2-5 0,0 2-2 0,-2 2 0 16,1 0-7-16,-3 0-2 0,-8 0-11 0,-1 0-16 0,-3 4-28 16,-2 2-31-16,-4 1-38 0,-10 3-47 0,-1 4-41 15,-2 1-61-15,11 1-73 0,5-3-366 0,0 2-850 16,-12 5 229-16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17:04.5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C022751-FE66-41E8-B5FF-A4871C14CE8E}" emma:medium="tactile" emma:mode="ink">
          <msink:context xmlns:msink="http://schemas.microsoft.com/ink/2010/main" type="writingRegion" rotatedBoundingBox="351,1153 15903,716 16124,8566 572,9003"/>
        </emma:interpretation>
      </emma:emma>
    </inkml:annotationXML>
    <inkml:traceGroup>
      <inkml:annotationXML>
        <emma:emma xmlns:emma="http://www.w3.org/2003/04/emma" version="1.0">
          <emma:interpretation id="{73CCCD61-DD93-4B20-814A-075A14EDCBB7}" emma:medium="tactile" emma:mode="ink">
            <msink:context xmlns:msink="http://schemas.microsoft.com/ink/2010/main" type="paragraph" rotatedBoundingBox="524,1137 4987,1293 4965,1913 502,1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ADAA98-74A8-4A48-9D4A-A7272827A835}" emma:medium="tactile" emma:mode="ink">
              <msink:context xmlns:msink="http://schemas.microsoft.com/ink/2010/main" type="inkBullet" rotatedBoundingBox="524,1140 839,1151 820,1677 506,1665"/>
            </emma:interpretation>
            <emma:one-of disjunction-type="recognition" id="oneOf0">
              <emma:interpretation id="interp0" emma:lang="en-US" emma:confidence="0">
                <emma:literal>At</emma:literal>
              </emma:interpretation>
              <emma:interpretation id="interp1" emma:lang="en-US" emma:confidence="0">
                <emma:literal>Ay</emma:literal>
              </emma:interpretation>
              <emma:interpretation id="interp2" emma:lang="en-US" emma:confidence="0">
                <emma:literal>All</emma:literal>
              </emma:interpretation>
              <emma:interpretation id="interp3" emma:lang="en-US" emma:confidence="0">
                <emma:literal>AY</emma:literal>
              </emma:interpretation>
              <emma:interpretation id="interp4" emma:lang="en-US" emma:confidence="0">
                <emma:literal>AM</emma:literal>
              </emma:interpretation>
            </emma:one-of>
          </emma:emma>
        </inkml:annotationXML>
        <inkml:trace contextRef="#ctx0" brushRef="#br0">82 146 271 0,'0'0'559'0,"4"-4"-78"0,-4 4-40 0,0 0-42 15,1-3-36-15,-1 3-37 0,0 0-35 0,0 0-32 16,0 0-28-16,0 0-26 0,0 0-27 0,0 0-17 0,-2 13-16 15,-4 5-13-15,-1 4-14 0,0 0-10 0,-7 13-11 16,4-2-13-16,2-8-6 0,3-5-8 0,1 0-8 16,-1 2-7-16,1-4-4 0,0-1-5 0,2 1-4 15,-1-5-1-15,1-2-2 0,-1-1 5 0,2-4 1 0,0 0 2 16,1 0 3-16,0-4 6 0,0 3-3 16,0-5 1-16,0 6-4 0,0-6 2 0,0 0 3 0,0 0-6 15,0 0-8-15,0 0-10 0,0 0-17 0,11-24-16 16,-4 3-18-16,5-17-31 0,-4-2-21 0,5-3-20 15,9-33-9-15,-8 29 0 0,-2 13 0 0,-2-2 14 0,2 4 7 16,-5 8-5-16,-1 9 14 0,-1 2 10 0,-1 3 12 16,-2 2 4-16,0 3 13 0,1-1 10 0,-1 1 16 0,-1 2 4 15,2 0 9-15,-3 3 0 0,2-4 4 0,-2 4 2 16,0 0 10-16,0 0 14 0,0 0 9 0,10 6 13 16,-6 3 14-16,3 6 1 0,0 2-4 0,-1 4-1 0,1-1 1 15,-1 1-5-15,0 3-6 0,-1 10-6 0,0-7 2 16,-3-4-11-16,1-1-5 0,-1 1-3 0,1-3-19 31,-1-1-38-31,1-1-42 0,-2-4-58 0,3-3-43 0,-3-1-54 16,-1-3-50-16,0-2-57 0,-1-1-314 0,-2 0-767 15,3-4 208-15</inkml:trace>
        <inkml:trace contextRef="#ctx0" brushRef="#br0" timeOffset="1443.7616">71 238 466 0,'0'0'362'0,"0"0"-28"0,0 0-13 0,0 0-11 16,0 0-4-16,0 0-2 0,0 0 5 0,0 0-1 0,0 0-7 16,0 0-17-16,20-6-23 0,-20 6-22 0,12 0-24 15,-2-3-24-15,-2 1-21 0,2 1-17 0,-1 1-19 16,-2-2-9-16,-7 2-17 0,12-2-22 0,-12 2-49 16,7-2-48-16,-7 2-58 0,7 0-51 0,-7 0-57 0,0 0-55 15,0 0-49-15,0 0-328 0,0 0-732 0,0 0 198 16</inkml:trace>
        <inkml:trace contextRef="#ctx0" brushRef="#br0" timeOffset="186.3141">86 226 5022 0,'0'0'637'0,"0"0"-265"0,0 0-167 0,-1-5-86 0,1 5-19 16,0 0-11-16,0 0-3 0,0 0-10 0,0 0-8 15,0 0-9-15,5-4-7 0,-5 4-30 0,10-3-59 16,-4 2-74-16,-6 1-93 0,15-2-89 0,-8 1-110 0,-7 1-409 16,12-1-974-16,-12 1 262 0</inkml:trace>
        <inkml:trace contextRef="#ctx0" brushRef="#br0" timeOffset="1937.8461">213 250 427 0,'0'0'230'0,"0"0"-10"16,-4 5-11-16,4-5-15 0,4 7-6 0,0 1-3 31,-1 1-14-31,3 8-10 0,0 0-11 0,2-1-13 0,-3 2-13 16,1 0-14-16,1 2-10 0,-2-3-11 0,0 1-14 16,0-1-30-16,0-1-50 0,-3-2-59 0,0-5-64 15,-1 1-223-15,0-3-422 0,-1-3 118 0</inkml:trace>
        <inkml:trace contextRef="#ctx0" brushRef="#br0" timeOffset="1054.2608">256 268 493 0,'0'0'257'0,"0"0"-25"0,0 0 2 0,0 0-4 16,0 0-7-16,0 0-2 0,0 0-3 0,8 21-6 15,-4-12 5-15,-2 1-1 0,1 8-7 0,1-1-8 16,-3-1-15-16,3 4-14 0,-1-4-22 0,1 2-11 16,0 0-15-16,0-3-14 0,-3 1-8 0,3-3-11 0,-2-2-8 15,-1-2-8-15,1 1-30 0,0-3-43 0,-1-1-32 0,0-2-41 16,0 0-35-16,-1-4-33 0,0 6-39 0,0-6-53 16,0 0-272-16,0 0-604 0,0 0 164 0</inkml:trace>
      </inkml:traceGroup>
      <inkml:traceGroup>
        <inkml:annotationXML>
          <emma:emma xmlns:emma="http://www.w3.org/2003/04/emma" version="1.0">
            <emma:interpretation id="{5156B90C-89CA-421C-BBDA-BCAFA1745438}" emma:medium="tactile" emma:mode="ink">
              <msink:context xmlns:msink="http://schemas.microsoft.com/ink/2010/main" type="line" rotatedBoundingBox="1293,1164 4987,1293 4965,1913 1271,1784"/>
            </emma:interpretation>
          </emma:emma>
        </inkml:annotationXML>
        <inkml:traceGroup>
          <inkml:annotationXML>
            <emma:emma xmlns:emma="http://www.w3.org/2003/04/emma" version="1.0">
              <emma:interpretation id="{D15B99F2-DE0B-4E79-B984-EE3F28C166A0}" emma:medium="tactile" emma:mode="ink">
                <msink:context xmlns:msink="http://schemas.microsoft.com/ink/2010/main" type="inkWord" rotatedBoundingBox="1292,1177 3422,1252 3401,1858 1271,1784"/>
              </emma:interpretation>
              <emma:one-of disjunction-type="recognition" id="oneOf1">
                <emma:interpretation id="interp5" emma:lang="en-US" emma:confidence="0.5">
                  <emma:literal>Detailed</emma:literal>
                </emma:interpretation>
                <emma:interpretation id="interp6" emma:lang="en-US" emma:confidence="0">
                  <emma:literal>Detail</emma:literal>
                </emma:interpretation>
                <emma:interpretation id="interp7" emma:lang="en-US" emma:confidence="0">
                  <emma:literal>Derailed</emma:literal>
                </emma:interpretation>
                <emma:interpretation id="interp8" emma:lang="en-US" emma:confidence="0">
                  <emma:literal>Detained</emma:literal>
                </emma:interpretation>
                <emma:interpretation id="interp9" emma:lang="en-US" emma:confidence="0">
                  <emma:literal>Dehaired</emma:literal>
                </emma:interpretation>
              </emma:one-of>
            </emma:emma>
          </inkml:annotationXML>
          <inkml:trace contextRef="#ctx0" brushRef="#br0" timeOffset="2360.2877">899 115 590 0,'0'0'415'16,"0"0"-47"-16,0 0-44 0,0 0-11 0,0 0-3 0,0 0-4 15,-4 16-12-15,3 4-15 16,1 3-15-16,-3 13-18 0,3-1-15 16,-1-1-23-16,2 3-23 0,-1-3-13 0,0-7-21 0,0-4-13 15,0-1-18-15,1 0-15 0,1 0-6 0,-2-2-15 16,1-1-48-16,0-5-42 0,0-3-51 0,2-1-46 15,-1-1-51-15,0-3-46 0,-2-1-48 0,1-3-52 16,-1-2-272-16,0 0-687 0,0 0 187 0</inkml:trace>
          <inkml:trace contextRef="#ctx0" brushRef="#br0" timeOffset="2630.5948">781 111 3516 0,'0'-3'464'0,"0"3"-157"0,2-8-101 16,1 3-43-16,1-1 4 0,1 2 13 0,3-1 7 0,3-2-4 16,4-1-20-16,0 1 2 0,4 1-10 0,-4 1-13 15,3 1-9-15,0 1-8 0,-4 1-8 0,0 4 0 0,6 1-5 16,-2 3-4-16,0 3-8 0,-1 5-5 16,-2 4-9-16,2 14-5 0,-7 5-13 0,-5 1-9 0,-5 5-19 15,-3-1-29-15,-7 0-32 0,0 1-31 0,-3-2-25 16,-3-3-24-16,0 0-17 0,1-4-19 0,-4-4-20 15,2-8-16-15,4-5-12 0,1-1-12 0,0-3-14 16,3-2-8-16,2-5-12 0,-2-1-26 0,4-3-28 16,1 1-21-16,4-3-31 0,0 0-238 0,0 0-689 0,-4-14 188 15</inkml:trace>
          <inkml:trace contextRef="#ctx0" brushRef="#br0" timeOffset="3281.659">1173 408 246 0,'-4'-2'346'0,"4"2"-46"0,0 0-32 0,0 0-12 0,0 0-16 0,0 0-10 16,0 0-6-16,0 0 8 0,0 0-10 0,0 0 4 16,0 0-3-16,0 0-2 0,0 0-4 0,0 0-6 15,0 0-9-15,0 0-8 0,0 0-12 0,0 0-12 16,0 0-16-16,0 0-14 0,0 0-12 0,0 0-14 16,14-5-13-16,-14 5-8 0,5-1-16 0,-5 1-11 0,0 0-19 15,7-2-20-15,-7 2-31 0,0 0-29 0,0 0-33 16,2-4-16-16,-2 4-10 0,0 0 2 0,0 0-6 15,0 0 10-15,-13-3 1 0,13 3 12 0,-15 3 2 16,7-2 9 0,-2 2 5-16,0-1 9 0,4 1 7 0,-2 0 12 0,2 0 5 15,2 1 17-15,1-1 9 0,-1 1 19 0,1 1 20 16,3 1 13-16,0 0 8 0,3 3 5 0,1 2 2 0,1-1 0 16,7 4-2-16,1-1 2 0,2 0-8 15,3-2 0-15,1-4-3 0,1-1-4 0,2 0-4 0,0-3-19 0,-1-3-19 0,-1-1-30 16,-1-3-31-16,1 0-33 0,-1-3-25 0,-3-1-20 15,-3-1-28-15,1-2-14 0,-7-4-16 0,1 0-13 16,-5-5-1-16,-1 2 8 0,-2-4 16 0,-2-2 25 16,-3-12 17-16,2 1 35 0,0 1 30 0,-1 9 40 15,2 5 44-15,-1-1 34 0,1 4 39 0,-1 4 25 16,2 3 30-16,0 3 17 0,-2-1 14 0,2 3 6 0,0 2 0 16,1 3-8-16,-2-8-13 0,2 8-15 0,-1-4-18 15,1 4-16-15,0 0-9 0,0 0 8 0,0 0 5 16,0 0 4-16,0 0-1 0,4 24-5 0,-1-5-5 0,-1 6-8 15,1 10-2-15,-2 3-18 0,-1-1-3 0,0 1-5 32,1 0-10-32,0-3-16 0,-1-8-39 0,-1-3-50 15,2-3-52-15,1 0-54 0,-1-2-44 0,1-7-48 16,-2 1-49-16,0-6-51 0,0-2-325 0,0-1-798 0,0-4 216 16</inkml:trace>
          <inkml:trace contextRef="#ctx0" brushRef="#br0" timeOffset="4335.4576">1459 327 255 0,'0'0'439'0,"0"0"-57"0,0 0-20 0,0 0-10 0,0 0-19 0,5 14-26 0,4-11-38 16,2 0-15-16,7 1-38 0,-1 2-24 15,2-2-19-15,0-1-22 0,-4 0-11 0,-3 0-14 0,-2-1-15 16,1 0-13-16,-4-1-14 0,-1-1-30 0,-6 0-27 15,9 3-14-15,-9-3-21 0,5 3-1 0,-5-3-7 16,0 0-1-16,1 5-7 0,-1-5-8 0,0 0-4 16,-6 8 1-16,2-5 10 0,4-3 0 0,-8 10 3 0,1-5 5 15,2 0 4-15,0-2 11 0,1 1 0 0,-1 0 5 16,5-4 5-16,-6 4 4 0,4 1 6 0,2-5 2 16,-7 6 18-16,5-4 0 0,2-2 8 0,-3 9 14 15,3-4-13-15,0-1 2 0,0-4 4 0,3 9-6 16,-1-3 0-16,5 2-8 0,-4-3-6 0,2 1-10 15,3 1-13-15,0-2-18 0,-2 0-13 0,0-1-26 0,-1-3-8 16,1 2-9-16,-6-3-6 0,9 2-14 0,-9-2-7 16,0 0-7-16,10-6-1 0,-10 6 8 0,5-6 8 15,-3 1 19-15,0 1 14 0,0-5 14 0,-1 3 17 0,1 2 21 16,-2-2 17-16,0 6 16 0,1-7 12 16,-1 7 8-16,1-5 1 0,-1 5-5 0,1-5 1 15,-1 5 1-15,0 0-7 0,2-4-6 0,-2 4-2 0,0 0-7 16,0 0 0-16,0 0-1 0,0 0-5 0,0 0 0 15,0 0-15-15,0 0 16 0,14 9-4 0,-11-5-2 16,4 4 1-16,-1 1-8 0,1-1-3 0,5 6 0 16,-5-4 6-16,0 0-5 0,1-2-7 0,-1-1-15 0,2 1-20 15,-1-1-16-15,2-1-14 0,-3-1-9 0,4-1-5 16,-3-3-5-16,0 0 1 0,-1-1-2 0,3-2-1 16,-2-3-2-16,2 1 9 0,-3-2 7 0,-2 2 7 15,3-3 7-15,-3 0 9 0,0 1 11 0,-3 1 15 16,1 0 18-16,-1 4 10 0,-2 1 13 0,4-6 8 0,-4 6 0 15,3-5-9-15,-3 5 1 0,0 0-4 0,0 0 0 16,4-2 3-16,-4 2-6 0,0 0-2 0,0 0-5 16,5 11 6-16,-3-8-1 0,1 2-1 0,0 0 1 15,2 3 1-15,0 1 2 0,1-4 3 0,2 0 8 16,-1 2 2-16,3-2-4 0,0-2 5 0,3 1-3 0,-2-4-12 16,1-1-7-16,0-1-6 0,7-4-5 0,-2 0-8 15,-2-5-12-15,-1-1-1 0,0-1-9 0,-4-4-6 31,0-2-6-31,1-3 5 0,-2 0 7 0,-2-13-1 16,-3-1 2-16,-1-2 5 0,2 1 9 0,-3 0 12 0,1 2 12 16,-3 10 18-16,0 5 15 0,0 2 12 0,0 3 10 15,0 4 22-15,0 4 2 0,0-1 0 0,0 2-4 0,0 1-8 16,0 5-1-16,-1-7-13 0,1 7-8 0,0-4-3 16,0 4-8-16,0 0-4 0,0 0-6 0,0 0-12 15,-5 16 2-15,2 2 10 0,0 2-1 0,2 3-4 16,0 11-6-16,0 1 3 0,1 1-7 0,2-1 4 0,1 1-6 15,1-1 4-15,-1-9 1 0,2-3-3 0,3-1 1 16,-2-3 0-16,1 0 12 0,3 0-1 16,0-4 2-16,2 0-5 0,-2-5-4 0,1-3-3 0,4 1-5 15,-2-2-9-15,0-3-10 0,-3-2-14 0,3-1-14 16,-1-1-18-16,0-2-18 0,-1 0-12 0,-1-3-23 16,-2-2-13-16,-1 0-3 0,-2-2-6 0,0-6 4 15,0 3 9-15,-5 0 11 0,0 3 17 0,-2-1 15 0,1 2 14 16,-1 0 12-16,-2 1 6 0,0 1 13 0,2 1 13 15,0 1 10-15,-1 2 16 0,3 3 8 0,-5-6 0 16,5 6 10-16,-4-4 2 0,4 4 4 0,0 0 16 16,0 0 7-16,0 0 18 0,0 0 5 0,0 0 2 15,-7 13 1-15,9-4 8 0,2 0-9 0,-1 0-5 16,2-1 1-16,0 3-4 0,-1-3-9 0,2 1-4 0,2 0-8 16,0-3-11-16,0 1-18 0,1 0-19 0,1-3-30 15,2 0-35-15,0-1-59 0,0-1-55 0,0-2-71 16,9-4-75-16,-2-3-202 0,1-2-624 0,-2 2 171 0</inkml:trace>
          <inkml:trace contextRef="#ctx0" brushRef="#br0" timeOffset="4934.9486">1910 164 5418 0,'0'0'478'0,"0"0"-167"0,0 0-99 16,0 0-45-16,-2 5-15 0,2-5-8 0,0 0-16 0,0 0-16 15,0 0-25-15,0 0-11 0,0 0-12 0,0 0-37 16,0 0-53-16,0 0-61 0,0 0-74 0,0 0-85 16,0 0-94-16,0 0-138 0,0 0-359 0,0 0-1004 15,0 0 269-15</inkml:trace>
          <inkml:trace contextRef="#ctx0" brushRef="#br0" timeOffset="5709.1107">2367 484 305 0,'0'0'366'0,"0"0"-46"0,0 0-24 0,0 0-26 0,0 0-8 31,0 0-14-31,0 0-6 0,11 0-11 0,-11 0-9 16,7-3-1-16,-1 1-9 0,-1-1-15 0,1 3-8 15,-1-2-17-15,0-1-13 0,5 0-19 0,-2-2-10 16,0 1-13-16,-1 1-12 0,0-1-12 0,-2 0-10 0,0 1-4 16,-1 1-15-16,-2-3-24 0,2 1-26 0,-3-2-24 15,0 2-15-15,-1-1-11 0,0 0-16 0,0 0-9 16,-2 0-8-16,-3-2-13 0,1 1-9 0,-5 0 1 15,3 1 6-15,-3 0 12 0,0 3 3 0,0-1 6 0,2 0 7 16,1 3 4-16,0 0 8 0,6 0 15 0,-11 2 19 16,11-2 12-16,-8 5 10 0,5 0 21 0,-2 3 6 15,3 0 10-15,-2 4 12 0,3 5 3 0,2 0 11 0,0 0 5 16,4 0 1-16,2 1 1 0,2 0 1 16,-1-3-9-16,4 1-4 0,0 0-11 0,3-3-14 0,-1-1-32 15,1-1-33-15,0-2-47 0,-2-3-60 0,-5-2-72 16,1-3-95-16,-2-1-254 0,-7 0-657 0,0 0 180 0</inkml:trace>
          <inkml:trace contextRef="#ctx0" brushRef="#br0" timeOffset="4726.9506">2648 479 415 0,'-14'8'318'0,"3"0"-39"0,1-1-40 0,3 0-34 16,-6 6-25-16,6-2-25 0,-1-1-35 0,3-1-29 0,2 1-10 15,0-4-6 1,2 0-5-16,1 0 3 0,1-2 16 0,-1-4 6 16,6 6 8-16,-2-4 4 0,-4-2 5 0,15 1 1 15,-5-4 1-15,1 0-2 0,8-3-6 0,2-4-5 0,-2 1 2 16,1-4-2-16,0-1-19 0,-1-3-3 0,5-11-3 16,-9 5-17-16,1-10-11 0,-2-1 3 0,-6 7-8 15,-1 4-7-15,-1-11 1 0,-5 8-4 0,-2 4 7 0,-2 2-2 16,-3 2-5-16,-1 0 7 0,-1 2 0 0,2 4 9 15,0 4-4-15,1 1 4 0,0 0-11 0,1 3-3 16,0 0 1-16,1 2-7 0,3 2-5 0,0 0-3 16,-10 0-6-16,10 0 15 0,-8 10 10 0,4 1 13 0,-1 8 14 15,1 1 7-15,3 3 5 0,1 2 3 0,3 11 3 16,-1 0-4-16,2-3-5 0,4-4 3 0,-1-9-5 16,2 3-6-16,0-3-6 0,2-2-5 0,0-2-9 15,4-1-26-15,-1-2-23 0,1-2-39 0,-2-4-49 16,-2-2-62-16,-2-1-61 0,-2-4-81 0,-7 0-108 15,12-6-221-15,-8 1-747 0,-1 0 202 0</inkml:trace>
        </inkml:traceGroup>
        <inkml:traceGroup>
          <inkml:annotationXML>
            <emma:emma xmlns:emma="http://www.w3.org/2003/04/emma" version="1.0">
              <emma:interpretation id="{6F28C4D5-6C84-474B-B1E7-1C262B143AC7}" emma:medium="tactile" emma:mode="ink">
                <msink:context xmlns:msink="http://schemas.microsoft.com/ink/2010/main" type="inkWord" rotatedBoundingBox="3821,1253 4987,1293 4970,1771 3804,1730"/>
              </emma:interpretation>
              <emma:one-of disjunction-type="recognition" id="oneOf2">
                <emma:interpretation id="interp10" emma:lang="en-US" emma:confidence="0.5">
                  <emma:literal>look</emma:literal>
                </emma:interpretation>
                <emma:interpretation id="interp11" emma:lang="en-US" emma:confidence="0">
                  <emma:literal>Look</emma:literal>
                </emma:interpretation>
                <emma:interpretation id="interp12" emma:lang="en-US" emma:confidence="0">
                  <emma:literal>cook</emma:literal>
                </emma:interpretation>
                <emma:interpretation id="interp13" emma:lang="en-US" emma:confidence="0">
                  <emma:literal>Cook</emma:literal>
                </emma:interpretation>
                <emma:interpretation id="interp14" emma:lang="en-US" emma:confidence="0">
                  <emma:literal>took</emma:literal>
                </emma:interpretation>
              </emma:one-of>
            </emma:emma>
          </inkml:annotationXML>
          <inkml:trace contextRef="#ctx0" brushRef="#br0" timeOffset="6464.9392">3369 116 295 0,'0'0'481'0,"0"0"-49"0,0 0-36 0,-1-3-21 0,1 3-24 0,0 0-16 16,0 0-24-16,0 0-21 0,0 0-23 0,0 0-20 16,0 0-25-16,-4-3-27 0,4 3-17 0,0 0-19 15,0 0-17-15,-9 17-15 0,3 0-14 0,0 4-10 0,1 0-9 16,-3 2-12-16,3 0-11 0,-4 12-8 15,4-8-7-15,1-3 2 0,3-3 11 0,-1 1 9 0,1-2 13 16,0-3 3-16,2 0 7 0,0-4 3 0,2-1 5 16,-1-2 3-16,2-2 2 0,-1-1 8 0,2-2 3 0,2 1-1 15,0 2 4-15,2-3 0 0,0 1 2 0,1-2-7 16,0-1-9-16,1 0-11 0,0-1-9 0,1 0-12 16,-1 0-8-16,0-1-8 0,1-1-43 0,-2 1-50 15,-3 0-71-15,0-1-77 0,-7 0-88 0,8 1-89 0,-8-1-106 16,0 0-427-16,0 0-1063 0,0 0 285 0</inkml:trace>
          <inkml:trace contextRef="#ctx0" brushRef="#br0" timeOffset="6962.8791">3651 382 453 0,'-6'-1'258'16,"6"1"-42"-16,0 0-33 0,-12 0-19 0,12 0-21 16,-10 4-16-16,5-2-6 0,0 0 2 0,0 0-5 15,1 1 5-15,-1 0-1 0,2 0 4 0,0-2 4 16,3-1 6-16,-5 6 2 0,3-3 7 0,2-3 6 0,-2 7-6 0,2-7 10 16,2 8 8-16,0-5 12 0,1 1 6 15,2 2 1-15,2-1-6 0,5 0-3 0,5 1-11 16,2 1-15-16,-3-2-15 0,3-2-12 0,-2 2-15 0,-1-3-9 15,2 1-10-15,-6-1-9 0,-1-1-5 0,-3-1-9 16,-3 2-1-16,-5-2-9 0,9 1-13 0,-9-1-12 0,0 0-18 16,0 0-18-16,0 0-28 0,0 0-27 0,0 0-26 15,0 0-3-15,0 0-23 0,0 0-5 0,0 0-10 16,-12-13-2-16,7 11 2 0,-2-2 8 0,-1-1 5 16,2 2 9-16,-1 1 0 0,2-1 6 0,2 1-3 0,-1-1-8 15,4 3-13-15,-8-4-1 0,6 1-13 16,2 3-9-16,-7-4-14 0,7 4-25 0,-6-5-44 0,6 5-141 15,-4-2-446-15,4 2 125 0</inkml:trace>
          <inkml:trace contextRef="#ctx0" brushRef="#br0" timeOffset="7404.3368">3899 422 362 0,'0'0'250'15,"0"0"-18"-15,-5 2 0 0,5-2-3 0,0 0 0 16,0 0-6-16,0 0-6 0,0 0-6 0,0 0-15 15,-4 4-4-15,4-4-14 0,0 0-2 0,0 0-5 16,0 0-3-16,1 7-6 0,-1-7 2 0,7 8-1 0,0-1-1 16,1 1-7-16,-1 0-10 0,3-2-9 0,0 1-10 15,6 4-12-15,-1-2-8 0,-1-3-8 0,-3-2-8 16,0 0-10-16,-3-1-7 0,2 0-9 0,-3 0-6 16,3-3-8-16,-3 2-8 0,0-2-6 0,-7 0-11 0,12-5-17 0,-7 4-24 15,-1-3-20-15,-1 2-26 0,1-4-24 16,-3 2-18-16,2-7-2 0,-3 4-5 0,-3-2-4 0,-2 1-8 15,-7-5 4-15,0 5-5 0,0 3 1 0,-5-1-3 16,-1 2 0-16,-1 1 0 0,-2 3-6 0,2 0-10 16,2 0-20-16,0 2-12 0,5 0-34 0,2-2-199 15,0 0-486-15,3 3 134 0</inkml:trace>
          <inkml:trace contextRef="#ctx0" brushRef="#br0" timeOffset="7684.8346">4268 173 421 0,'0'0'631'0,"-4"-5"-82"0,4 5-54 0,0 0-44 0,0 0-45 15,0 0-48-15,-5-2-42 0,5 2-39 0,0 0-32 16,0 0-21-16,-5 12 6 0,0 5-4 0,0 3-10 0,0 2-19 15,1 1-11-15,-1 11-17 0,2 2-12 0,-3-1-12 16,4-6-18-16,-1-6-9 0,2 0-15 0,1 0-15 16,-1 1 1-16,1-4-10 0,1 0-4 0,-1 1-12 15,4-4-38-15,-3-4-31 0,2-1-37 0,-2-4-40 16,0-1-49-16,-1-2-58 0,3 0-46 0,-3-2-47 16,0-3-66-16,0 0-87 0,0 0-241 0,0 0-812 0,0 0 220 15</inkml:trace>
          <inkml:trace contextRef="#ctx0" brushRef="#br0" timeOffset="7965.5351">4446 313 405 0,'0'0'383'0,"0"0"-63"0,0 0-48 0,-15-2-37 0,15 2-31 16,-17 3-22-16,0 4-21 0,0 1-26 0,-1 0-21 15,0 0-16-15,1-1-14 0,0 3-6 0,5-3-9 16,1 1-5-16,3-4 6 0,1 2 6 0,1-2 11 0,1 0 15 16,1 1 25-16,0-3 25 0,3 2 3 0,-1 0 12 15,2 1 4-15,3 0 1 0,2 3 2 0,4 1-4 16,5 1-2-16,3 3-9 0,2-2-10 0,1-1-10 31,1-1-13-31,-2 0-17 0,-1 1-10 0,4-3-15 0,-4 1-47 0,-7-6-68 0,-2 2-89 0,-3-2-94 16,-2 0-119-16,-4-2-329 0,0 0-793 0,0 0 215 15</inkml:trace>
        </inkml:traceGroup>
      </inkml:traceGroup>
    </inkml:traceGroup>
    <inkml:traceGroup>
      <inkml:annotationXML>
        <emma:emma xmlns:emma="http://www.w3.org/2003/04/emma" version="1.0">
          <emma:interpretation id="{B102F7CF-A7B9-4DE6-9975-DE9E9BC8F408}" emma:medium="tactile" emma:mode="ink">
            <msink:context xmlns:msink="http://schemas.microsoft.com/ink/2010/main" type="paragraph" rotatedBoundingBox="545,2172 15668,1923 15697,3698 575,3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D21CAB-1D5C-4B1A-A227-F7CDF6FC41C3}" emma:medium="tactile" emma:mode="ink">
              <msink:context xmlns:msink="http://schemas.microsoft.com/ink/2010/main" type="line" rotatedBoundingBox="545,2172 15668,1923 15685,2956 562,3205"/>
            </emma:interpretation>
          </emma:emma>
        </inkml:annotationXML>
        <inkml:traceGroup>
          <inkml:annotationXML>
            <emma:emma xmlns:emma="http://www.w3.org/2003/04/emma" version="1.0">
              <emma:interpretation id="{5E5882E4-3593-4757-829E-046AD893A866}" emma:medium="tactile" emma:mode="ink">
                <msink:context xmlns:msink="http://schemas.microsoft.com/ink/2010/main" type="inkWord" rotatedBoundingBox="545,2172 2428,2141 2437,2702 555,2733"/>
              </emma:interpretation>
              <emma:one-of disjunction-type="recognition" id="oneOf3">
                <emma:interpretation id="interp15" emma:lang="en-US" emma:confidence="0.5">
                  <emma:literal>Consider</emma:literal>
                </emma:interpretation>
                <emma:interpretation id="interp16" emma:lang="en-US" emma:confidence="0">
                  <emma:literal>consider</emma:literal>
                </emma:interpretation>
                <emma:interpretation id="interp17" emma:lang="en-US" emma:confidence="0">
                  <emma:literal>(onside</emma:literal>
                </emma:interpretation>
                <emma:interpretation id="interp18" emma:lang="en-US" emma:confidence="0">
                  <emma:literal>Confider</emma:literal>
                </emma:interpretation>
                <emma:interpretation id="interp19" emma:lang="en-US" emma:confidence="0">
                  <emma:literal>Confides</emma:literal>
                </emma:interpretation>
              </emma:one-of>
            </emma:emma>
          </inkml:annotationXML>
          <inkml:trace contextRef="#ctx0" brushRef="#br0" timeOffset="115033.1256">261 1024 255 0,'0'0'408'16,"0"0"-54"-16,0 0-17 0,0 0-28 0,0 0-18 16,0 0-10-16,7 1-12 0,-7-1-6 0,0 0-5 0,0 0-7 15,0 0-14-15,0 0-16 0,0 0-18 0,0 0-22 16,0 0-20-16,0 0-17 0,-15 9-14 0,-1 0-17 16,-2 1-13-16,1 2-9 0,-2 2-8 0,1 3-8 15,0 1-4-15,-5 8 4 0,7-4-1 0,0-1 1 16,4 0 0-16,2-1 1 0,1 2 2 0,1-2-2 0,3 0 2 15,2-2 4 1,0 0-3-16,3 2-2 0,3-4 5 0,0 1-7 0,2-1-9 16,4 0 3-16,1-3-6 0,0-1-13 0,-1-3-18 15,5 3-22-15,-1-4-37 0,-3-1-46 0,2-3-65 16,7 3-66-16,-5-4-74 0,-3-1-79 0,0-5-376 16,1 1-879-16,-3-1 238 0</inkml:trace>
          <inkml:trace contextRef="#ctx0" brushRef="#br0" timeOffset="115499.8479">367 1363 214 0,'0'0'408'16,"-7"-1"-77"-16,7 1-40 0,0 0-40 0,0 0-28 0,0 0-29 15,0 0-21-15,0 0-21 0,0 0-15 0,0 0-18 16,0 0-9-16,0 0-15 0,0 0-10 0,-7 2-11 0,7-2-5 15,0 0-2-15,0 0 2 0,-1 6 16 0,1-6 6 16,1 7 12-16,-1-7 12 0,2 8 11 0,2-3 18 16,1 2 2-16,1-2-4 0,3 1 2 0,-1 0-3 15,1-1-2-15,1-1-5 0,2-1-5 0,-2 0-5 16,0 1-9-16,0-2-9 0,0-1-5 0,0 1-7 0,-1-2-8 16,-9 0-4-16,12-2-5 0,-12 2-8 0,9-4-16 15,-5 3-26-15,-2-4-33 0,1 1-32 0,-3 4-29 16,0-9-25-16,-2 4-34 0,-1 0-24 0,-4-1-32 0,-2-1-28 15,-5-4-26-15,0 6-22 0,-5 1-13 0,1 0-8 0,2 2-4 16,3 2-186-16,-6-1-560 0,5 2 155 0</inkml:trace>
          <inkml:trace contextRef="#ctx0" brushRef="#br0" timeOffset="115971.2906">635 1347 430 0,'0'0'513'0,"0"0"-69"0,0 0-42 0,0 0-43 0,0 0-47 16,0 0-35-16,-4 2-37 0,4-2-27 0,0 0-29 16,0 0-18-16,0 0-16 0,-4 8-21 0,3-3-8 15,-1-1-16-15,1 2-11 0,0 1-8 0,0 3-12 16,-1-2-3-16,2-3-14 0,0 1 1 0,-1 0-10 0,1-6-1 16,0 8 2-16,0-8-13 0,0 6 5 0,0-6 6 15,0 4 6-15,0-4 4 0,0 0 6 0,3 4 1 16,-3-4-7-16,0 0-4 0,0 0-2 0,16-13-11 15,-2-1 3-15,-3 2-10 0,1-2-5 0,-2 4-3 16,-1 2-1-16,-3 0-3 0,-1 2-5 0,-1 1-4 0,0 1-9 16,0 0-9-16,-2 2-13 0,-2 2-5 0,0 0-3 15,7-2 4-15,-7 2-2 0,0 0 2 0,8 17 3 16,-5-6 3 0,0 8 3-16,0 0 2 0,0-1 3 0,0 2-4 15,0-1-26-15,0-1-33 0,1-3-28 0,-1-1-31 0,0-3-30 16,0-1-29-16,1-5-28 0,-1 0-30 0,1-1-37 15,-4-4-224-15,0 0-608 0,20-7 165 0</inkml:trace>
          <inkml:trace contextRef="#ctx0" brushRef="#br0" timeOffset="116338.2576">1027 1250 319 0,'0'0'308'16,"0"0"-53"-16,-17-2-38 0,17 2-29 0,0 0-24 0,-21 4-17 0,9 1-18 15,-4 1-14-15,1-3-14 0,4 2-5 0,-1 0-6 16,3-1-3-16,-1 0 3 0,3 1-4 0,1-2 6 15,1-1 1-15,5-2 8 0,-9 6 8 0,7-4 8 16,2-2 11-16,-4 5 11 0,4-5 20 0,-1 6 13 16,1-6 5-16,2 6 17 0,1-3 7 0,0 1 12 0,5 3-1 15,0-1-3-15,-2 1-11 0,3 1-12 0,0-1-13 16,-1-1-5-16,-1 2 6 0,2 0-23 0,-1 1-1 16,-3 0-13-16,0 0-13 0,1 9-19 0,-5-2-31 15,-4 2-29-15,-4 1-77 0,-2-1-80 0,-3 0-101 0,-1-2-92 0,2 1-104 16,-1-5-326-16,1-2-884 0,0-7 239 0</inkml:trace>
          <inkml:trace contextRef="#ctx0" brushRef="#br0" timeOffset="116489.1878">1091 1428 223 0,'-6'13'250'0,"1"-3"-93"0,1 1-89 0,1-1-106 15,-1-1-32-15,3-1-82 0,-2-2 27 0</inkml:trace>
          <inkml:trace contextRef="#ctx0" brushRef="#br0" timeOffset="117207.0995">1066 1391 552 0,'0'0'373'0,"0"0"-47"0,0 0-19 0,0 0-7 16,0 0-7-16,0 0 3 0,-5 8-12 0,5-4-11 15,-1 0-23-15,1 2-16 0,0-2-21 0,-1 2-20 0,1 3-21 16,-2-3-18-16,2 1-18 0,0 4-13 16,0-5-12-16,0 2-14 0,0-3-12 0,0-1-40 0,0-4-49 15,2 10-50-15,-2-5-57 0,0-5-58 0,1 4-64 16,-1-4-90-16,0 0-214 0,0 0-644 0,0 0 175 15</inkml:trace>
          <inkml:trace contextRef="#ctx0" brushRef="#br0" timeOffset="117407.4624">1131 1239 844 0,'0'0'533'0,"0"0"-53"0,0 0-39 16,0 0-40-16,0 0-46 0,0-6-45 0,0 6-40 15,0 0-66-15,0 0-74 0,0 0-94 0,0 0-88 16,0 0-101-16,0 0-118 0,0 0-210 0,0 0-577 16,0 0 158-16</inkml:trace>
          <inkml:trace contextRef="#ctx0" brushRef="#br0" timeOffset="117948.2266">1329 1360 290 0,'-5'1'338'0,"1"1"-60"0,4-2-41 16,-9 4-31-16,4-1-26 0,0-1-21 0,0 0-16 0,-2 3-9 16,0 1-14-16,2-2-7 0,-3 2-4 0,1-1-5 15,0 1 6-15,2-2-9 0,0 1-5 0,1-1 5 16,2 2 0-16,-1-3 1 0,1 1 2 0,-1 0 5 15,3-4 8-15,-3 6-6 0,3-6 7 0,-2 5 5 16,2-5 2-16,0 0-2 0,3 6-1 0,-3-6 0 0,2 4-1 16,-2-4-6-16,8 2-4 0,-8-2-14 0,10-2-7 15,-10 2-12-15,15-6-5 0,-5 0-6 0,5-3-11 16,0-1-20-16,-4-3-18 0,2-3-31 0,-4-2-34 16,-2-1-25-16,-2-3-11 0,2-12-7 0,-4-2 3 0,0 1 7 15,-4-2 10-15,-1 10 4 0,0 4 20 0,-1 2 16 16,1 2 27-16,1 0 30 0,-2 9 27 0,2-1 20 15,-1 4 7-15,1 1-2 0,0 0-7 0,0 2-4 16,1 4-9-16,0 0-10 0,0 0 0 16,0 0-4-16,-5 23 3 0,2-2 5 0,2 14-2 0,-2 2 4 15,3-2-1-15,-1-1-3 0,1-5-1 0,1 6-5 16,1-8-4-16,0-4-3 0,3 1-6 0,-1-1-20 16,1-2-31-16,0 0-51 0,1-2-67 0,2-3-65 15,0 0-75-15,0-4-86 0,-1-4-254 0,2-6-743 16,-1 1 203-16</inkml:trace>
          <inkml:trace contextRef="#ctx0" brushRef="#br0" timeOffset="118444.1734">1536 1328 731 0,'0'0'418'0,"0"0"-20"0,-1 4-10 0,1-4-15 0,0 0-14 0,0 0-31 16,6 4-30-16,-6-4-27 0,9 3-24 0,-4-1-22 15,2-2-19-15,-7 0-19 0,11 1-17 0,-5-1-16 0,-6 0-16 16,0 0-17-16,13 0-5 0,-13 0-20 0,7-3-35 31,-7 3-40-31,4-3-29 0,-4 3-38 0,0 0-35 16,0-4-29-16,0 4-24 0,0 0-23 0,-11-8-15 0,6 7-4 16,5 1 7-16,-11-2 14 0,3 2 16 0,8 0 23 15,-15 0 33-15,7 0 31 0,8 0 33 0,-13 0 22 16,13 0 12-16,-9 1 19 0,9-1 11 0,-6 4 18 15,6-4 18-15,-5 6 8 0,4-3 9 0,1 3 10 16,0-6 0-16,3 8 4 0,1 1-1 0,2-1 0 16,2 0-3-16,-2 0-4 0,6 5-1 0,3-2-6 15,-2-3-7-15,-2-3-5 0,1 1-7 0,-2-2-4 0,1 0-7 16,0 1-9-16,-1-5-6 0,0 4-19 0,0-2-26 16,-1-2-23-16,-1 0-48 0,-8 0-64 0,11-3-52 0,-6 0-49 15,-1-2-33-15,1-3-25 0,-1 1-9 0,1-3-4 16,-2 1 17-16,0 0 29 0,-2 0 44 0,1 2 67 15,-1 2 52-15,2 0 63 0,-2 1 44 0,0 1 34 16,-1 3 26-16,3-6 15 0,-3 6 12 0,2-5 10 16,-2 5 18-16,0 0 23 0,8-1 8 0,-8 1 7 15,11 2-1-15,1 2-2 0,-4 0-5 0,9 5-7 16,-1-1-13-16,-1 2-7 0,-1 3-15 0,2-3-13 0,-2 0-11 16,0 1-8-16,-4-2-15 0,-1-2-55 0,-2-2-69 15,-1 0-89-15,-1 0-97 0,-1-2-105 0,-4-3-285 16,7 2-753-16,-7-2 204 0</inkml:trace>
        </inkml:traceGroup>
        <inkml:traceGroup>
          <inkml:annotationXML>
            <emma:emma xmlns:emma="http://www.w3.org/2003/04/emma" version="1.0">
              <emma:interpretation id="{B8757214-C157-4E07-9A13-236E91A92E6C}" emma:medium="tactile" emma:mode="ink">
                <msink:context xmlns:msink="http://schemas.microsoft.com/ink/2010/main" type="inkWord" rotatedBoundingBox="2860,2411 3131,2406 3135,2613 2863,2617"/>
              </emma:interpretation>
              <emma:one-of disjunction-type="recognition" id="oneOf4">
                <emma:interpretation id="interp20" emma:lang="en-US" emma:confidence="0.5">
                  <emma:literal>u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U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19092.7801">2414 1270 521 0,'-7'7'343'16,"1"-1"-43"-16,-2 1-41 0,2-1-23 0,1 2-16 16,0-2-27-16,0 2 1 0,0 0-14 0,1 1-7 15,0 1-6-15,3-3-6 0,-2 2-4 0,2-1-11 0,1-2 2 16,-1 0 2-16,2 1 1 0,0-3-13 0,0 1 5 16,2-1-4-16,0 1-3 0,2-3-9 0,0 2-8 15,0-3-12-15,1 0-11 0,4 0-8 0,0-2-11 16,3-3-20-16,-3 1-17 0,7-5-21 0,-3-3-16 15,1 0-18-15,-4-4-12 0,-2 0-13 0,-1 1-2 0,-3 0-9 16,-3 2 2-16,1 3 13 0,-3 0 15 16,0 2 10-16,-2 2 6 0,2-1 2 0,-1 5 6 0,1 1-5 15,-2-6 4-15,2 6-6 0,0 0 2 0,-5 0 5 16,5 0 15-16,0 0-1 0,0 0 15 0,-5 12 7 0,3-5 3 16,1 4 6-16,2-1-3 0,2 7-1 0,1-2-5 0,2 3 1 15,-2-1-9-15,4-2-26 0,1 0-40 0,2 0-35 0,0 1-53 16,2-4-50-16,-2-4-65 0,1-2-75 0,-4-2-254 15,11 2-681-15,-5-6 185 0</inkml:trace>
        </inkml:traceGroup>
        <inkml:traceGroup>
          <inkml:annotationXML>
            <emma:emma xmlns:emma="http://www.w3.org/2003/04/emma" version="1.0">
              <emma:interpretation id="{AAABFCDF-A2A6-44AF-B9A2-B1B47E767BE0}" emma:medium="tactile" emma:mode="ink">
                <msink:context xmlns:msink="http://schemas.microsoft.com/ink/2010/main" type="inkWord" rotatedBoundingBox="3471,2185 4777,2164 4788,2886 3483,2907">
                  <msink:destinationLink direction="with" ref="{47269843-0AEB-4556-A33E-C19AF3B5BD80}"/>
                </msink:context>
              </emma:interpretation>
              <emma:one-of disjunction-type="recognition" id="oneOf5">
                <emma:interpretation id="interp25" emma:lang="en-US" emma:confidence="0.5">
                  <emma:literal>simple</emma:literal>
                </emma:interpretation>
                <emma:interpretation id="interp26" emma:lang="en-US" emma:confidence="0">
                  <emma:literal>Simple</emma:literal>
                </emma:interpretation>
                <emma:interpretation id="interp27" emma:lang="en-US" emma:confidence="0">
                  <emma:literal>simpler</emma:literal>
                </emma:interpretation>
                <emma:interpretation id="interp28" emma:lang="en-US" emma:confidence="0">
                  <emma:literal>Pimple</emma:literal>
                </emma:interpretation>
                <emma:interpretation id="interp29" emma:lang="en-US" emma:confidence="0">
                  <emma:literal>pimple</emma:literal>
                </emma:interpretation>
              </emma:one-of>
            </emma:emma>
          </inkml:annotationXML>
          <inkml:trace contextRef="#ctx0" brushRef="#br0" timeOffset="119453.8876">3093 1246 367 0,'0'0'214'0,"0"0"-15"16,-5-6-13-16,5 6-9 0,-4-5-7 0,4 5-3 16,-5-4-7-16,0 0-7 0,5 4-4 0,-8-4-6 15,2 2-8-15,2 1-18 0,-1-1 1 0,5 2-13 16,-8-1 1-16,8 1-9 0,-9-2-2 0,9 2-3 15,-10-1-4-15,10 1 13 0,0 0 1 0,-10 3 8 0,10-3 9 16,-3 3 3-16,3-3 11 0,-2 7-2 0,2-1 1 16,4 1 2-16,-1 3 0 0,1 0 6 0,0 0-1 15,2 6 2-15,1-4 3 0,-1 4-10 0,0 0-2 16,-1-4 0-16,-2 0-10 0,1 5-10 0,-1-3-6 0,-2 1-12 16,-4 1-25-16,-2 1-36 0,-3-2-54 15,-1-1-72-15,-3 2-75 0,-2-5-78 0,1-3-87 16,1-2-341-16,2-5-811 0,1-1 219 0</inkml:trace>
          <inkml:trace contextRef="#ctx0" brushRef="#br0" timeOffset="119734.4234">3180 1258 809 0,'0'0'621'0,"0"0"-82"0,0 0-57 0,0 0-46 0,-4 6-37 0,4-6-38 16,0 0-40-16,-1 9-35 0,0 0-33 0,0 2-30 0,1 0-17 15,-3 5-25-15,2-2-18 0,0-2-31 0,-1-1-60 16,1-1-68-16,0 2-78 0,0-3-77 0,2-2-73 0,-2-2-62 31,-1 0-93-31,2-5-222 0,0 0-721 0,0 0 195 16</inkml:trace>
          <inkml:trace contextRef="#ctx0" brushRef="#br0" timeOffset="119855.9295">3223 1065 529 0,'-4'-7'471'0,"2"1"-92"0,-1 1-52 0,1 2-52 0,2 3-50 0,-7-4-61 16,7 4-87-16,0 0-101 0,-8-3-125 0,8 3-154 15,0 0-361-15,0 0 102 0</inkml:trace>
          <inkml:trace contextRef="#ctx0" brushRef="#br0" timeOffset="120824.4564">3326 1245 359 0,'0'0'466'0,"-2"4"-44"0,2-4-23 0,0 0-24 0,-1 5-24 0,1-5-30 15,-2 4-24-15,1 2-30 0,1-6-20 0,-1 10-24 16,0-2-20-16,1 2-18 0,-2-1-22 0,2 1-16 15,0-1-13-15,0 1-15 0,0-1-10 0,0 0-13 16,0-2-10-16,0 0-8 0,0-2-9 0,0 0-5 16,0-5-2-1,0 7-2-15,0-7 9 0,0 4-5 0,0-4 3 16,0 0-1-16,0 0-10 0,4 2-2 0,-4-2-8 16,0 0-8-16,9-8-10 0,-3 0-15 0,1-1-20 15,3-6-16-15,0 2-9 0,-4 1-5 0,0 2-3 0,-1 4-2 16,0-3 5-16,-1 3 4 0,-1 1-10 0,-1 1-6 15,0 0-4-15,-2 4-9 0,3-5-7 0,-3 5-3 16,0 0 8-16,0 0 8 0,0 0 1 0,0 0 12 0,0 0-5 16,7 13 14-16,-5-7-4 0,-1-2 5 0,1 6-2 15,1-1 9-15,-1-1 8 0,2 0-4 0,0-1 7 16,-2-1 4-16,2-1-4 0,0-1 9 0,1-1-7 16,1 0 5-16,-1-3 0 0,5 3-8 0,1-5-1 0,-1 1-6 0,1 1 4 15,-2-5-12-15,3 1 9 0,-2 0 1 0,0-1-4 16,-1 0 3-16,-2-1 1 0,0 1 3 0,-1 2-2 0,-2 0-11 15,0 0 17-15,-4 3-2 0,6-4-7 0,-6 4-2 16,5-2-1-16,-5 2-1 0,0 0 9 0,0 0-3 16,0 0 3-16,0 0-2 0,6 11 4 0,-5-7 0 15,0 1 1-15,3 3 5 0,-2 0 4 0,1-1-6 0,1-1 9 16,-2-1-4-16,2-1 3 0,1 0-1 0,-1-1-1 16,6 1 4-16,0-2-4 0,0 0-3 0,0-2-7 15,0-2-11-15,0 0-4 0,1-2-16 0,-2 0-10 31,0-2-1-31,-1-2-1 0,0-1 7 0,2-5-2 16,-2-4 6-16,-5-2 4 0,3 0 9 0,-4-3 6 0,1-1 8 16,-2-10 10-16,-1 6 19 0,1 4 18 0,-1 4 23 15,0 1 25-15,-1 0 31 0,1 8 18 0,0 1 12 0,-1 2 4 16,-1 1-1-16,1 2-10 0,1 1-12 0,0 4-14 16,-1-6-13-16,1 6-8 0,0 0-3 0,0 0 9 0,0 0-1 15,0 17 5-15,-1 2 1 0,-1 4 18 0,4 14-8 16,-5 1 0-16,3 2-5 0,-1 3-4 0,-1-1-8 0,4 0-13 15,0-2-5-15,-3 1-2 0,4-1-8 0,-1 1-3 16,3-3-5-16,0 0-5 0,0-3 0 0,-2-8-7 16,2-6-5-16,-1-2-5 0,1-1-6 0,-1-1-10 0,-2-5-16 15,1-2-11-15,-2-4-7 0,1 0-5 0,-1-2 5 16,1-1-13-16,-2-3-10 0,0 0-21 0,0 0-13 16,0 0-21-16,0 0-9 0,0 0-9 0,5-24-14 15,-5 5-10-15,2-16-8 0,-1-2-4 0,1-1 4 0,0-1 11 16,0 1 14-16,1 3 13 0,-2-2 14 0,3 9 18 15,-2 7 18-15,0 1 19 0,-1 2 22 0,0 0 20 16,-1 5 19-16,0 3 18 0,1 1 12 16,1 3 9-16,0-3 5 0,-1 5-4 0,1-1 1 15,-2 5-9-15,1-6-5 0,-1 6 0 0,2-3 9 0,-2 3 4 16,0 0-7-16,0 0 5 0,3 17-4 0,-6-6-14 16,-3 7-36-16,-1-2-49 0,0 2-50 0,0 0-67 15,-2-1-76-15,1-1-87 0,2-5-246 0,1-2-691 16,0-3 190-16</inkml:trace>
          <inkml:trace contextRef="#ctx0" brushRef="#br0" timeOffset="121089.4267">3979 1071 230 0,'-4'4'554'0,"4"-4"-69"0,-2 7-19 0,0-2-14 31,1 5-20-31,0 1-24 0,-1 7-27 0,2 2-24 0,-1 0-17 16,1 3-37-16,-1-2-30 0,2 2-25 0,0-1-18 0,1-1-35 16,0 1-18-16,2 0-17 0,-1 0-16 0,0-3-32 15,1-1-66-15,-3-5-64 0,2-3-79 0,1 1-90 0,-3-4-77 16,0 1-82-16,0-4-355 0,-1-4-842 0,4 3 226 15</inkml:trace>
          <inkml:trace contextRef="#ctx0" brushRef="#br0" timeOffset="121389.1908">4120 1247 664 0,'0'0'477'16,"0"0"-32"-16,8 10-12 0,-5-9-14 0,4 1-24 0,1 1-25 15,4-2-38-15,-2 1-39 0,-1-1-32 16,1 0-30-16,-3 1-19 0,0-2-28 0,-2 0-15 0,-5 0-15 16,9 0-18-16,-9 0-26 0,6 1-26 0,-6-1-34 15,0 0-34-15,0 0-24 0,0 0-17 0,0 0-10 16,0 0-6-16,0 0-2 0,-22-6 5 0,11 7 5 16,0 0 3-16,-1 2 3 0,4-3 8 0,-1 4 26 15,-1-2 11-15,1 2 19 0,3 0 14 0,0 1 12 16,0 0 8-16,2 2 18 0,1 0 11 0,1 2 1 15,2 0 1-15,1 0-4 0,2 0-4 0,0-1-11 0,3 2-4 16,2-1-23-16,4 2-18 0,3-1-40 0,0-5-57 16,-1-2-81-16,6-2-92 0,0-2-127 0,-1-4-392 0,1-2-901 15,-4-3 243-15</inkml:trace>
        </inkml:traceGroup>
        <inkml:traceGroup>
          <inkml:annotationXML>
            <emma:emma xmlns:emma="http://www.w3.org/2003/04/emma" version="1.0">
              <emma:interpretation id="{0BA7BE9E-68CC-4112-BA1C-32008F76FB9E}" emma:medium="tactile" emma:mode="ink">
                <msink:context xmlns:msink="http://schemas.microsoft.com/ink/2010/main" type="inkWord" rotatedBoundingBox="5093,2132 6872,2102 6880,2569 5101,2599">
                  <msink:destinationLink direction="with" ref="{47269843-0AEB-4556-A33E-C19AF3B5BD80}"/>
                </msink:context>
              </emma:interpretation>
              <emma:one-of disjunction-type="recognition" id="oneOf6">
                <emma:interpretation id="interp30" emma:lang="en-US" emma:confidence="0.5">
                  <emma:literal>medical</emma:literal>
                </emma:interpretation>
                <emma:interpretation id="interp31" emma:lang="en-US" emma:confidence="0">
                  <emma:literal>radical</emma:literal>
                </emma:interpretation>
                <emma:interpretation id="interp32" emma:lang="en-US" emma:confidence="0">
                  <emma:literal>Medical</emma:literal>
                </emma:interpretation>
                <emma:interpretation id="interp33" emma:lang="en-US" emma:confidence="0">
                  <emma:literal>medial</emma:literal>
                </emma:interpretation>
                <emma:interpretation id="interp34" emma:lang="en-US" emma:confidence="0">
                  <emma:literal>medicals</emma:literal>
                </emma:interpretation>
              </emma:one-of>
            </emma:emma>
          </inkml:annotationXML>
          <inkml:trace contextRef="#ctx0" brushRef="#br0" timeOffset="122447.133">4616 1221 626 0,'0'0'470'15,"0"0"-60"-15,0 0-30 0,0 0-41 0,0 0-38 0,0 0-35 31,0 0-25-31,-8 2-11 0,6 2-21 0,1 6-15 16,-2 0-20-16,2 0-18 0,-4 9-19 0,2-2-11 0,2 0-13 16,0-4-7-16,1-1-16 0,0-2-11 0,0-1-4 15,1 1-9-15,-2-3-5 0,1 0-8 0,1-2-3 16,-1 0-4-16,0-5 4 0,1 7 1 0,-1-7 5 16,2 5 11-16,-2-5-8 0,0 0-6 0,0 0-6 15,0 0-3-15,0 0-5 0,15-15-1 0,-8-1-14 16,0-2-9-16,-1 1-10 0,-1-3-10 0,1 2-10 15,-3 2-6-15,0 4-7 0,-2 4-11 0,2-1-9 0,-1 3-4 16,-1 1-1-16,1 0 3 0,-2 5-5 0,1-5 5 16,-1 5 2-16,0 0 3 0,0 0 6 0,0 0 2 0,0 0 2 15,0 0 5-15,0 0-2 0,0 0 9 16,9 13 1-16,-7-9 10 0,0 0-5 0,1 0 7 0,1-1 17 16,-1 0 0-16,2 1 10 0,0-1 5 0,4 2 6 15,-3-2 5-15,1-2 4 0,4 2 0 0,-4-1-3 0,0-1-1 16,2-1-6-16,-9 0-2 0,14 1 0 0,-14-1-4 15,10 0-2-15,-10 0 0 0,9 0-2 0,-9 0-13 16,6 2-8-16,-6-2-8 0,0 0-12 0,0 0-4 0,8 2-10 16,-8-2 2-16,3 4 1 0,1-1 4 15,-1 2 3-15,-1-1 9 0,2 0-5 0,0 4 1 0,-1-2 3 16,4 2-3-16,-4-2-8 0,2 2-11 0,1-1-10 16,1 0-30-16,-1 2-21 0,0-2-28 0,0 0-48 0,3-3-52 15,-2 1-67-15,-2 0-207 0,5-2-606 0,-3-1 165 16</inkml:trace>
          <inkml:trace contextRef="#ctx0" brushRef="#br0" timeOffset="122797.865">5045 1301 601 0,'-7'-1'558'15,"7"1"-87"-15,-5-2-41 0,5 2-31 0,0 0-35 16,0 0-37-16,0 0-37 0,0 0-32 0,0 0-29 0,0 0-25 15,11-8-20-15,-6 7-17 0,0-2-20 0,0 0-11 16,-1 2-17-16,1-1-11 0,-5 2-9 0,9-3-10 16,-5 2-8-16,-4 1-13 0,3-3-19 0,-3 3-31 15,3-3-29-15,-3 3-30 0,0 0-23 0,0 0-11 16,-5-9-12-16,0 6-13 0,0 0 15 0,5 3 3 0,-14-4 9 16,6 2 6-16,1 0 13 0,0 1 5 0,7 1 9 15,-11-1 16-15,11 1 23 0,-10-2 11 0,10 2 0 16,-8-1 6-16,8 1 9 0,0 0 16 0,-6 4 11 15,6-4 10-15,0 5 0 0,0-1 0 0,0 1-2 0,1 0 2 16,3 4-3-16,0-1-7 0,2 2-3 0,1-2-9 31,1-1-19-31,6 5-24 0,-1-4-45 0,3 1-60 16,0-1-58-16,-2-4-64 0,0-1-78 0,-3-3-292 0,11 0-719 16,-2 0 195-16</inkml:trace>
          <inkml:trace contextRef="#ctx0" brushRef="#br0" timeOffset="123357.531">5407 1274 620 0,'-18'-1'357'16,"5"2"-47"-16,0 1-24 0,1-2-36 0,1 2-28 0,1 0-24 16,-7 6-20-16,3-3-24 0,4 0-20 0,1 1-18 15,1-2-22-15,3 2-13 0,0 0-13 0,0-2-10 16,3 1-2-16,-1 0-10 0,0-3 7 0,3-2 2 0,-2 8 6 15,2-8 6-15,0 5 0 0,0-5 3 0,0 0-3 16,8 5-1-16,-3-4-1 0,-5-1-6 0,17-1-6 16,-6-2-7-16,8-1-6 0,0-1-1 0,-2-1-1 15,-1-1-20-15,1-3-9 0,-2-2-8 0,-3-1-16 0,1-1-7 16,-4-2-11-16,-2-3-5 0,-2 0 9 0,0-1 5 16,-5 1 9-16,-1 0 5 0,1 0 7 0,-5 1 3 15,-1 1 5-15,1 1 14 0,-2 5 10 0,4 2 13 16,-2 1 23-16,0 3 12 0,1-1 12 0,1 0 10 0,1 3-1 15,2 3-6-15,-5-5-9 0,5 5-6 0,-3-4-9 16,3 4-8-16,0 0-6 0,0 0-3 0,0 0 2 16,0 0 5-16,-5 9 0 0,4 1 4 0,0 7 0 0,1-1 2 15,1 5-1-15,0-2-3 0,2 3 6 0,-1-1-9 16,1-1-4-16,0 1-2 0,4 1-5 0,-2-4-4 16,1 1-12-16,0-1-15 0,1-1-24 0,2-2-40 15,-3-5-46-15,-2 0-43 0,3-4-35 0,-1-1-32 16,3-2-35-16,0-3-30 0,-9 0-21 0,18-6-9 0,-9 0-16 15,-1-1-186-15,3-8-602 0,-1-1 1864 16,-5 4-927-16,1 0 80 0,-1 2 61 0,-2 2 56 0,-1 0 38 16,1 0 38-16,-2 2 28 0,-1 1 16 0,0 5-2 15,2-8-8-15,-2 6-10 0,0 2 3 0,0 0 2 16,0 0 8-16,0 0 1 0,0 0-1 0,7 16-12 0,-5-6-9 16,1 7-11-16,-1-2-12 0,2 3-11 0,-1-5-6 15,0 3-10-15,0-1-5 0,-2-4-23 0,0-2-56 16,3-1-61-16,-3 2-67 0,1-4-66 0,-1-1-63 15,-1-5-318-15,4 3-702 0,-4-3 190 0</inkml:trace>
          <inkml:trace contextRef="#ctx0" brushRef="#br0" timeOffset="123485.1447">5647 1026 3310 0,'-4'-4'154'15,"-1"0"-94"-15,-1 1-81 0,0 1-34 0,6 2-18 16,-10-1-20-16,10 1-43 0,-9-3-49 0,9 3-215 0,0 0-481 15,0 0 133-15</inkml:trace>
          <inkml:trace contextRef="#ctx0" brushRef="#br0" timeOffset="123714.3868">5768 1179 498 0,'-13'7'268'16,"2"1"-27"-16,1 0-16 0,2 1-15 0,2-3-8 0,-1 4-16 0,3 0 4 15,-1-1 7-15,2 0 0 0,0 0 0 0,3-3-7 16,0 1 12-16,1 4 5 0,1-4-11 0,3-1-10 16,1 1-11-16,2-1-14 0,2 0-17 0,1-2-17 15,8 1-18-15,1-2-41 0,-2-2-39 0,3 0-58 16,1-3-63-16,-2-1-66 0,1-2-69 0,-1-2-87 15,1 1-175-15,-4-1-587 0,-2-3 161 0</inkml:trace>
          <inkml:trace contextRef="#ctx0" brushRef="#br0" timeOffset="124287.6879">6090 1217 412 0,'0'0'395'15,"0"0"-68"-15,0 0-48 0,0 0-38 0,-19 1-25 16,10 4-27-16,-2-1-23 0,-6 7-17 0,0-3-12 0,4 1-20 16,3-1-14-16,1-1-9 0,0-1-6 0,1 1-4 15,0 0-7-15,2-1-4 0,2 0 6 0,-1-1 4 16,3-1 2-16,-1-1 14 0,3-3 4 0,0 7-1 31,0-7-1-31,4 5-4 0,-4-5-9 0,8 3-2 16,-3-3-3-16,5 0-4 0,0 0-6 0,2 0 0 0,5-3-4 15,0-1 7-15,-5 0-1 0,0 0-4 16,-2 0-1-16,-2-1-4 0,0 1-3 0,-1-2-1 0,-2 4 3 16,-1-2-5-16,0 3-11 0,-4 1-15 0,5-6-17 15,-5 6-14-15,1-5-8 0,-1 5-10 0,0 0-9 0,0 0-3 16,0 0-7-16,0 0 0 0,0 0 0 0,0 0 0 0,-11 12 4 0,10-7 1 16,1-5 11-16,0 10 2 0,1-6-6 0,0 2 16 0,2-2 13 15,-1 1-1-15,2-1 9 0,0-1 0 16,1 1 2-16,1-2-1 0,-1 0-5 0,5-1 4 0,1-1-2 15,1 0-3-15,-1-3-1 0,0 1-3 0,7-5-6 16,-5 0-23-16,4-2 3 0,-7-1-7 0,1-5-18 16,1-1-15-16,-2-3-6 0,-1-2 0 0,-3 0 1 15,1-14-3-15,-2 0 4 0,-3 5 13 0,1-6 5 16,-2 9 19-16,0 7 23 0,-1 2 27 0,0 3 36 0,0 6 25 16,2-1 15-16,-4 4 3 0,2 1 2 0,-1 1-7 15,1 4-5-15,0 0-4 0,0 0 9 0,0 0 0 31,0 0 3-31,0 26 2 0,0-5-2 0,0 2-11 16,3 16-4-16,-1-1 5 0,1 0-5 0,-2 2-10 0,3-3-1 16,-1-1-9-16,2-9-5 0,-1-3-3 0,-1-3-4 15,2 1-5-15,-1-2-40 0,1-2-53 0,-1-6-71 0,1 0-67 16,-1-6-85-16,0-2-81 0,-1-2-399 0,-3-2-897 16,12-9 241-16</inkml:trace>
        </inkml:traceGroup>
        <inkml:traceGroup>
          <inkml:annotationXML>
            <emma:emma xmlns:emma="http://www.w3.org/2003/04/emma" version="1.0">
              <emma:interpretation id="{E2F676D5-62AE-4CB5-962C-B26D65298158}" emma:medium="tactile" emma:mode="ink">
                <msink:context xmlns:msink="http://schemas.microsoft.com/ink/2010/main" type="inkWord" rotatedBoundingBox="7172,2076 11187,2010 11204,3030 7188,3096">
                  <msink:destinationLink direction="with" ref="{47269843-0AEB-4556-A33E-C19AF3B5BD80}"/>
                </msink:context>
              </emma:interpretation>
              <emma:one-of disjunction-type="recognition" id="oneOf7">
                <emma:interpretation id="interp35" emma:lang="en-US" emma:confidence="0.5">
                  <emma:literal>diagnoseable</emma:literal>
                </emma:interpretation>
                <emma:interpretation id="interp36" emma:lang="en-US" emma:confidence="0">
                  <emma:literal>diagnostician</emma:literal>
                </emma:interpretation>
                <emma:interpretation id="interp37" emma:lang="en-US" emma:confidence="0">
                  <emma:literal>diagnosticians</emma:literal>
                </emma:interpretation>
                <emma:interpretation id="interp38" emma:lang="en-US" emma:confidence="0">
                  <emma:literal>diphosphonates</emma:literal>
                </emma:interpretation>
                <emma:interpretation id="interp39" emma:lang="en-US" emma:confidence="0">
                  <emma:literal>diphosphonate</emma:literal>
                </emma:interpretation>
              </emma:one-of>
            </emma:emma>
          </inkml:annotationXML>
          <inkml:trace contextRef="#ctx0" brushRef="#br0" timeOffset="125189.4008">6813 1214 241 0,'0'0'364'15,"-5"3"-56"-15,1-2-33 0,0 2-33 0,-1-1-22 0,-4 3-20 16,0 1-21-16,0 0-10 0,-1 0-11 0,-5 5-2 16,1 0-9-16,2-2-6 0,4 0 1 0,0-1-5 15,0 2 3-15,2-3-4 0,2 1-8 0,-1 0-2 16,2 0 4-16,1-2 0 0,0-2-4 0,1 0-3 0,1-4-4 0,3 8-11 16,0-4-6-16,1-2-10 0,1 0-8 0,-5-2-8 15,16 1-7-15,-5-2-12 0,8-2-21 0,0-2-26 16,-1-4-25-16,-2-1-22 0,0-1-22 0,-1-2-8 15,-2-1-12-15,-2-2-1 0,-1-2 1 0,-2 1-2 16,-4-1 4-16,-3 0 2 0,2 1 10 0,-3 0 8 0,-3 0 8 16,0 1 9-16,-1 3 11 0,-1 2 18 0,2 0 9 15,-1 3 14-15,-1-2 9 0,0 0 16 0,1 2 14 16,-1 1 17-16,0 1 15 0,1 2 4 0,2-1 10 16,-1 2 1-16,3 3 5 0,-4-6-2 0,4 6-5 0,-3-4-12 15,3 4-7-15,-3-4-9 0,3 4-9 0,0 0-3 16,0 0-7-16,-4 14-2 0,3-2 4 0,1 6-7 15,0 5 0-15,2 0-3 0,0 12-5 0,-1-7 0 16,3 9-3-16,0-11-4 0,-1-2-6 0,4-2-4 0,3 1-16 16,-4-2-18-16,3-2-29 0,-2-2-20 0,4-1-24 15,-3-5-18-15,1-3-17 0,1-3-12 0,0-3-21 16,1 0-13-16,0-4-14 0,2-1-14 0,3-5-1 0,-1-2 5 16,1-1 15-16,-3-3 16 0,-1-2 28 15,1 2 32-15,-4-2 41 0,-3 4 44 0,-1 1 50 0,-2 4 45 16,0 1 37-16,-1 0 36 0,0 2 16 0,-1 0 6 15,-1 4-4-15,2-5-10 0,-2 5-9 0,0 0-11 16,0 0 0-16,0 0-4 0,0 0-15 0,0 0-7 31,0 0-7-31,3 20-11 0,-2-9-13 0,-1-1-6 16,0 6-10-16,2 1-7 0,-1-3-12 0,0-3-42 0,-1-2-51 16,3 1-56-16,-2-1-59 0,1-2-53 0,1-1-62 15,-2-3-69-15,-1-3-279 0,0 0-747 0,0 0 203 16</inkml:trace>
          <inkml:trace contextRef="#ctx0" brushRef="#br0" timeOffset="125329.6781">7149 1134 538 0,'-5'-2'518'16,"5"2"-97"-16,-9-5-67 0,6 3-54 0,3 2-67 0,-7-3-84 15,7 3-81-15,-7-1-103 0,7 1-102 0,0 0-186 16,0 0-384-16,0 0 108 0</inkml:trace>
          <inkml:trace contextRef="#ctx0" brushRef="#br0" timeOffset="126603.4604">7230 1255 236 0,'-8'6'225'16,"2"-2"-15"-16,0 1-12 0,1 1-2 0,0-4-3 0,2 2 2 0,1 0-1 16,-1 0-3-16,3-4-10 0,-4 4 3 15,4-4-1-15,-4 6-5 0,4-6 3 0,0 0-5 0,-2 5-10 16,2-5 1-16,0 0-13 0,4 6-10 0,-4-6-10 16,5 5-11-16,0-3-11 0,1-1-14 0,3 2-9 15,-2-2-9-15,0 0-7 0,-7-1-9 0,14 0-25 16,-14 0-11-16,12-2-29 0,-6 1-16 0,-1-1-18 0,1 0-17 15,-2-1-25-15,0 0-10 0,0-1-3 0,-4 4 4 16,3-6 6-16,-3 6 2 0,3-6 6 0,-3 6 13 16,0-4 17-16,0 4 16 0,0 0 17 0,-1-6 16 15,1 6 17-15,0 0 14 0,-3-5 4 0,3 5 8 16,0 0-5-16,0 0 3 0,0 0-2 0,-1-4-5 0,1 4 8 16,0 0 5-16,0 0 1 0,0 0 3 0,0 0-4 15,0 0-5-15,0 0-3 0,0 0 1 0,4 14-2 16,-2-10-1-16,1 0-2 0,1 2-11 0,1 1 6 15,-2 0-10-15,3-1-9 0,3 3-4 0,0-3-5 16,1 0-25-16,7 3-24 0,1-3-30 0,-3-2-25 0,3 1-32 16,1-2-21-16,2-1-20 0,-1-2-20 0,-1-1-20 15,-1-1-7-15,-3-2-6 0,-2 0 0 0,-3-1 18 16,-1-2 26-16,-2 1 45 0,2-3 41 0,-4 1 48 16,1-1 48-16,-4 0 44 0,1 0 34 0,-2-3 36 0,-1 1 18 31,0 3 22-31,0-2 22 0,0-1 27 0,-1 4 17 15,1 2 10-15,-2 1-2 0,2 4-5 0,0-9-16 16,0 9-19-16,-1-6-24 0,1 6-20 0,0-4-12 16,0 4-18-16,0 0-11 0,0 0-2 0,0 0 8 15,0 0-2-15,8 19 2 0,-5-1 7 0,3 7-9 0,-3 10 10 16,1 5-9-16,-3-1-10 0,-2 2-8 0,-4 1-17 16,-5 34 1-16,2-29-5 0,1-10-9 0,-3 1-6 15,2-1-9-15,-5 0-13 0,2-4-12 0,-2-7-25 16,2-5-16-16,-2-1-10 0,0-2-14 0,0-1-11 0,-1-5-3 15,0 2 0-15,4-7 3 0,0-3-9 0,1-2-11 16,2-4-2-16,7 2-2 0,-12-11-2 0,4-6 0 16,6-3-5-16,-1-4 0 0,10-16-3 0,1-3 5 15,15-30-3-15,-5 25-3 0,3 10 2 0,3 0 6 0,0 2 0 16,3-2 7-16,3 4 3 0,-3 2 10 0,1 2 7 16,-1 0 4-16,-7 11 0 0,-6 2 11 0,0 2 1 15,-2 2-6-15,1 1 24 0,-3 1-2 0,-4 4 15 16,1 2 7-16,-2 2 7 0,-3-2 9 0,2 2 2 15,-2 0 3-15,-2 3-4 0,4-3-1 0,-4 3-6 0,0 0 2 16,0 0-3-16,0 0-2 0,0 0 0 16,0 0-4-16,0 0 2 0,0 0-1 0,0 0-4 0,0 0 8 15,0 0-1-15,-2 15 2 0,2-15 1 0,-2 6-4 16,2-6 1-16,0 6-2 0,0-6 5 0,0 4-4 0,0-4 3 16,0 4 7-16,0-4 0 0,0 0 4 15,0 0-8-15,0 0 9 0,1 6-8 0,-1-6-7 16,0 0-15-16,0 0-19 0,0 0-24 0,0 0-15 0,16-10-11 15,-7 6-10-15,-4-2-4 0,2 2-9 0,-4 1 12 16,1-2 9-16,0 2 7 0,-1-1 5 0,-3 4 11 16,7-5 4-16,-6 2 7 0,-1 3 2 0,4-3 3 15,-4 3 9-15,0 0 0 0,0 0 4 0,0 0 9 0,0 0 0 16,0 0 2-16,0 0 7 0,13 5-4 0,-13-5 0 16,4 7 2-16,-2-4-1 15,2 3 1-15,-1-3 2 0,-1 3-1 0,4-2 5 0,0 2-1 16,3 2 4-16,-2-3-1 0,3 0-5 15,-1-2-4-15,4 1-10 0,4 1-1 0,-3-2-10 0,-1-2-8 16,-1 1-7-16,-1-2-2 0,2-2-2 0,-3 1 1 16,0-4 2-16,-1 2 2 0,-4-1-3 0,0 1 5 0,1-2 6 15,-4 1 4-15,1-1 12 0,-1 1 9 16,-1 0 9-16,-1 4 9 0,3-6 11 0,-2 2 8 16,-1 4 14-16,3-5 2 0,-3 5-4 0,1-4 2 0,-1 4-12 15,0 0 7-15,1-6-11 0,-1 6-5 0,0 0 4 16,0 0-5-16,0 0 3 0,0 0-1 0,0 0 10 0,0 0-2 15,0 0 1-15,12 10 5 0,-10-5 2 0,6 5 4 16,-1-3 2-16,1 2 5 0,-1-1 4 0,6 6 21 16,-1-2 3-16,2-2 4 0,-4-1 3 0,1-3-2 15,-2 0 3-15,0-2-3 0,-2-1-4 0,3 0-4 0,-2 0-10 16,-1-3-2-16,-7 0-6 0,11-1-8 0,-11 1-12 16,10-5-27-16,-7 1-28 0,-2-1-26 15,0-1-23-15,-2-2-9 0,0-3-14 0,-4 1-16 0,-5-3-19 16,-3 0-23-16,-1 1-25 0,-4 4-29 0,-3-2-26 15,-1 3-21-15,4 1-223 0,4 1-571 0,0 0 158 16</inkml:trace>
          <inkml:trace contextRef="#ctx0" brushRef="#br0" timeOffset="126927.58">8339 1180 454 0,'0'0'326'16,"-11"0"-34"-16,11 0-28 0,0 0-16 0,-10-1-13 0,10 1-23 15,0 0-3-15,0 0-13 0,0 0 1 0,0 0-12 16,-8 0 2-16,8 0 4 0,0 0-1 0,0 0-3 15,-2 5-3-15,2-5-3 0,3 5-13 0,-3-5-10 16,4 9-10-16,-3-4-9 0,3 3-7 0,-2-1-1 0,1 2-5 16,0-1 0-16,-1 2-6 0,-2 0-1 0,-2-1-7 15,-1 3-10-15,-5 4-20 0,-2-1-36 0,1-4-45 0,-2 1-57 16,3 0-63-16,-2-5-51 0,2 1-70 0,0-4-71 16,2-2-344-16,0-1-786 0,6-1 213 15</inkml:trace>
          <inkml:trace contextRef="#ctx0" brushRef="#br0" timeOffset="127955.2274">8378 1162 591 0,'0'0'406'16,"0"0"-43"-16,0 0-30 0,0 0-21 0,0 0-34 0,0 0-23 15,0 0-32-15,0 0-29 0,0 0-24 0,-9-2-35 16,9 2-14-16,-17 2-28 0,6 1-30 0,0-1-39 0,1 1-49 16,-2 1-33-16,2 1-37 0,0 0-47 0,1 1-41 15,-1 0-231-15,1 0-497 0,4-1 138 0</inkml:trace>
          <inkml:trace contextRef="#ctx0" brushRef="#br0" timeOffset="127090.822">8539 1165 501 0,'0'0'489'16,"0"6"-60"-16,-3 0-41 0,1 1-39 0,-2 3-32 16,0 0-38-16,1 0-31 0,-1 0-28 0,0 0-26 0,-2 7-31 0,2-3-64 15,0 3-51-15,2-5-54 0,0-2-52 0,1-1-42 0,1-4-53 16,1 0-46-16,1-1-54 0,-2-4-146 0,0 0-479 15,0 0 132-15</inkml:trace>
          <inkml:trace contextRef="#ctx0" brushRef="#br0" timeOffset="127473.2447">8828 1137 444 0,'0'0'394'0,"0"0"-69"0,0 0-50 0,0 0-34 0,-21 6-29 0,3-1-25 16,-1-1-30-16,4-1-22 0,4 0-19 0,2 1-19 15,0 0-4-15,3-1-10 0,0-1-4 0,2 1 3 16,1 0 5-16,3-3 20 0,-4 7 10 0,3-4 24 16,1 2 13-16,2 0 17 0,2 3 11 0,1 0 6 15,1 1 1-15,1-1 5 0,-1 1-8 0,2-1-18 16,0-1-9-16,-2 0-14 0,0 0-14 0,-1-1-12 0,-1-3-5 16,0 2-12-16,-2-2-9 0,-2 2-23 0,0-5-34 15,-9 11-65-15,1-4-110 0,-11 3-90 0,0-2-107 31,-1-4-359-31,-2 0-836 0,1-3 227 0</inkml:trace>
          <inkml:trace contextRef="#ctx0" brushRef="#br0" timeOffset="128905.22">9164 959 758 0,'0'0'606'16,"-2"-3"-56"-16,2 3-35 0,0 0-35 0,0 0-41 16,-2-5-45-16,2 5-51 0,0 0-48 0,0 0-26 0,0 0-23 15,-7 23-19-15,2 0-14 0,-3 21-17 0,-10 35-14 16,3-4-36-16,5-22-12 0,2-9-11 0,-1 37-14 16,2-26-12-16,1-10-4 0,0 34-11 0,5-27-4 15,-3-12-9-15,4 3-9 0,-1-4-2 0,1-1-26 0,0-11-19 16,1-3-24-16,0-3-12 0,-1 0-24 0,3-5-13 15,-2-4-23-15,-1-2-16 0,0-2-14 16,0-3-9-16,0-1-26 0,0-4-13 0,0 0-35 16,0 0-36-16,1-14-16 0,-1-5-5 0,-1-5-5 15,1-13 5-15,1-4 11 0,2-36 14 0,-2 26 15 0,-1 8 23 0,7-33 26 16,-3 25 39-16,-1 10 32 0,2-2 39 0,2 2 35 16,-1 4 35-16,3 0 32 0,-2 9 24 0,1 7 14 15,0 1 30-15,-1 1 24 0,3 1 20 0,-1 4 18 16,-4 3 10-16,0 1 5 0,0 3-7 0,-3 1-12 0,2 1-9 15,-2 1-24-15,0 1-4 0,-2 3-16 0,3-4-6 16,-3 4-10-16,0 0-13 0,0 0-13 0,5 10-17 16,-5-2-36-16,-3 4-44 0,-2 6-54 0,0 0-72 15,-3 1-70-15,0-1-71 0,0 0-81 0,-1-4-277 16,4-4-773-16,0-1 209 0</inkml:trace>
          <inkml:trace contextRef="#ctx0" brushRef="#br0" timeOffset="129772.0739">9303 1313 702 0,'0'0'438'0,"0"0"-59"0,0 0-34 0,0 0-28 0,0 0-39 16,0 0-35-16,4 1-33 0,-4-1-22 0,0 0-9 16,0 0-31-16,0 0-13 0,0 0-13 0,0 0-13 0,0 0-17 15,0 0-6-15,0 0-7 0,0 0-6 0,0 0-4 16,4 4-11-16,-4-4-5 0,0 0-7 0,0 0 3 15,0 0 1-15,0 0 5 0,0 0 5 0,0 0-7 16,0 0-8-16,0 0-1 0,0 0-7 0,0 0-5 16,9-7 1-16,-7 3-7 0,1 1-1 0,-2-3 1 0,2 2-16 15,-1 0-7-15,-1 0-12 0,2 0-8 0,-2-2-9 16,1 1-2-16,-1 2 0 0,0-2-15 0,0-1-6 16,-1 1-3-16,0 0-2 0,0 5 8 0,0-9 6 0,0 4-2 15,-1 0 8-15,1 5 2 0,-1-8 2 0,0 3 3 16,-1 1 0-16,2 4 8 0,0-8-4 0,-1 3 4 15,0 1 3-15,1 4-1 0,-2-10 5 0,1 5 18 0,0 0 12 16,0 1 1-16,1 4 8 0,-2-8-2 0,1 4-13 16,1 4 22-16,-1-7-8 0,0 2 1 0,1 5-9 15,0-5 5-15,0 5-8 0,0 0 0 0,-2-7 1 16,2 7-4-16,0 0-3 0,-1-3-1 0,1 3-2 16,0 0 1-16,0 0-3 0,-1-5-1 0,1 5-3 0,0 0-2 31,0 0 0-31,0 0 7 0,0 0-5 0,0 0 5 15,0 0-7-15,0 0 2 0,0 0 0 0,0 0 0 0,5 14-1 16,0-4-1-16,-3-2 9 0,5 2-9 0,-3-1-4 16,0 1 10-16,2-1-3 0,-1 0 0 0,2 0 17 15,0 0 4-15,0-1-5 0,1 0 4 0,0-1 2 16,3-2-3-16,-1-1-8 0,0-1-7 0,1 2-15 0,0-4-18 16,1 0-9-16,-1-1-20 0,-1-1-7 0,-1 0-10 15,0-2-9-15,-2 0-7 0,0-2-3 0,-3 2-6 16,1-5-4-16,-1 2 6 0,1-2 9 0,-1 1 5 15,-2 1 8-15,0 1 14 0,-1 0 13 0,0 1 20 16,-1 4 8-16,1-6 10 0,-1 6 7 0,2-5 8 0,-2 5-3 16,1-5 2-16,-1 5-2 0,0 0 5 0,0 0 15 15,0 0 6-15,0 0 8 0,0 0 3 0,0 0 10 16,0 0-2-16,11 12 7 0,-6-3 1 0,2 0 0 16,-1 0-11-16,6 5 5 0,-4-3 2 0,1-1 2 0,-3-2 1 15,0 0-9-15,1 0 6 0,2-1-5 0,0-2-3 16,0 1 1-16,-2-2-9 0,0-3-13 0,3 2-18 15,-3-1-15-15,1-1-25 0,-8-1-22 0,10-3-29 16,-6 2-33-16,-4 1-21 0,6-9-16 0,-5 5-13 16,0-6-8-16,-2 2-23 0,-4-10-12 0,-1 3-15 0,-3-1-146 15,-1 3-448-15,-1-1 124 0</inkml:trace>
          <inkml:trace contextRef="#ctx0" brushRef="#br0" timeOffset="130203.4924">9631 1169 1820 0,'-10'-5'-50'0,"1"-1"39"0,4 3 34 0,0 0 21 16,1 2 21-16,4 1 18 0,-9-5 9 0,9 5 13 15,-5 0 11-15,5 0 7 0,0 0 4 0,0 0 1 0,0 0-2 16,0 0 3-16,0 0-3 0,0 0-3 0,14-9-4 15,-5 8-15-15,0-2-9 0,4 1-9 0,-2-2-9 16,7-1-4-16,1-1-5 0,0 1-13 0,-2-1-12 16,0 1-28-16,0-2-9 0,-2 1-15 0,-4 1-15 15,-2-2-4-15,0 1-3 0,0-3-3 0,-1 2-1 0,1-6 4 16,-3 0 0-16,1-2 20 0,-3-5 15 0,1 3 26 16,-1 0 22-16,0 0 34 0,0 5 25 0,-3 2 30 0,-1 1 24 15,0 2 19-15,0 1 10 0,0 1 3 0,0 5-4 16,0-8-12-16,0 8-7 0,-1-5-25 0,1 5-19 15,0 0-15-15,0 0-12 0,0 0-9 0,0 0-7 16,-14 28-12-16,7-7-5 0,1 0-8 0,-3 14-7 16,0 0-9-16,1-1-1 0,4-6-5 0,-1 6-6 0,3-5-4 15,1-6 0-15,1 0-4 0,0 0 3 0,1-1-10 16,1 0-9-16,-1-3-9 0,2-1-12 0,-1-5-7 31,1-2-4-31,-1-3-8 0,2 0-4 0,0-4 8 16,0 0-2-16,-1 0 7 0,1-2-1 0,-4-2 5 0,13 0-3 15,-3-1-4-15,1-4-5 0,5-3-7 0,0-4-8 16,1-2-12-16,-2 0-2 0,-1 0-3 0,-2 2 4 16,-2 2 5-16,-3 3 0 0,-2-1-10 0,-1 5-6 15,-1-2-7-15,-1 3-2 0,-2 2 2 0,0 0 6 0,0 0 7 16,0 0 6-16,-11 9-10 0,4-2-12 16,-1 2-19-16,-4 4-15 0,3 2-15 0,0-3-10 0,1-2-19 15,2-2-31-15,0 0-35 0,1 1-53 0,0-4-263 16,1-1-641-16,1 0 174 0</inkml:trace>
          <inkml:trace contextRef="#ctx0" brushRef="#br0" timeOffset="130436.4846">10148 941 410 0,'-6'1'543'0,"-1"4"-85"0,2-1-35 0,-3 3-24 0,1 3-22 15,-3 4-21-15,1 3-19 0,1 0-27 0,1 2-30 16,2 1-24-16,-2 2-24 0,4-2-21 0,-3 3-20 0,4-2-18 16,-2 0-19-16,2-2-16 0,0 2-13 0,2-3-19 15,1-3-39-15,0-2-45 0,-1-4-53 0,1 0-77 16,1 1-55-16,0-4-78 0,0-2-75 0,1-1-333 16,-1 0-777-16,-2-3 210 0</inkml:trace>
          <inkml:trace contextRef="#ctx0" brushRef="#br0" timeOffset="131198.1134">10187 1210 372 0,'0'0'407'0,"0"0"-55"0,0 0-27 0,5-6-8 0,-5 6-22 31,8-4-19-31,-3 2-23 0,0-1-30 0,4-2-25 16,-3 2-22-16,0 0-15 0,-1 0-16 0,0 1-15 15,-3-1-8-15,2-1-28 0,-4 4-33 0,5-6-28 0,-4 2-31 16,-1 4-20-16,-2-10-15 0,-1 7-24 0,-3-4-1 16,-2 1-4-16,0 2-1 0,-1-1 3 0,1 2 9 15,-2 0 4-15,1 3 11 0,0 0 15 0,0-1 19 16,3 1 18-16,6 0 11 0,-12 1 18 0,7 1 9 16,5-2 17-16,-6 5 6 0,4 0 10 0,1-1 11 0,0 2 7 15,3 3-9-15,1 0 4 0,1 0-4 0,4 0-4 16,0 5-7-16,1-3-5 0,1-2-2 0,-1-2-3 15,6 3-1-15,-1-3-1 0,-3-2-2 0,7 3-3 0,-3-3-8 0,-3-2-5 16,8 0-4-16,-6-1-7 0,-2-2-17 0,-2 0-22 0,-2-2-33 16,0 1-36-16,-3-1-35 0,-5 2-14 15,7-6-9-15,-3 3 2 0,0 0-4 0,-2-2 7 0,1 1 12 16,-3 0 6-16,1-2 14 0,2 1 17 0,-2 0 20 16,0 0 19-16,-1 0 28 0,1 1 33 0,-1 4 12 15,2-8 16-15,-2 8 16 0,-2-6 7 0,2 6 4 0,2-5-6 16,-2 5-13-16,0 0-3 0,1-5-10 0,-1 5-8 15,0 0-3-15,0 0-8 0,0 0-1 0,0 0-4 16,0 0-1-16,0 0-2 0,1 20-3 0,0-10-4 16,-1-2 1-16,0 2-3 0,2-2-2 0,-2 2-2 0,0-3-3 15,1-1 0-15,0 0-3 0,-1-2 0 16,0-4-15-16,1 8-7 0,1-7-6 0,-2-1-4 0,0 0-3 31,0 0-16-31,0 0-8 0,0 0 0 0,15-7 1 16,-3-6-6-16,-1-3-13 0,0 1 2 0,0-1 9 0,1 0 7 15,-1 1 2-15,-4 0 14 0,2 3 3 0,-5 6 5 16,1-1 19-16,-2 1 11 0,0 1 4 0,0 3 4 16,-3 2 3-16,2-4-2 0,-2 4 5 0,0 0 4 15,0 0 0-15,0 0-5 0,0 0-5 0,3 14 5 0,-4-9-6 16,1 0 4-16,1 1-11 0,-1 3 7 0,1-2-5 16,-1-1 3-16,0 0 1 0,0-2-5 0,1 1 1 15,-1-5-4-15,4 6 16 0,-4-6-4 0,4 3 3 16,-4-3-1-16,8 1-1 0,-8-1-1 0,11-2 0 15,-11 2-1-15,15-4 2 0,-4 0 6 0,-2 1 4 0,-2 1 6 0,-2-2 6 16,1 3 12-16,0 0 1 0,-1 0-1 0,-5 1 3 16,8 0 7-16,-8 0 6 0,9 3 3 0,-4 1 2 15,2 2-4-15,0 1-1 0,-1 0-9 0,2 1-7 16,-3 0-12-16,0-2-31 0,-2 1-38 0,0-3-58 0,-1 0-59 16,2 1-61-16,-1-2-64 0,-1-1-78 0,-2-2-265 15,0 0-741-15,0 0 201 0</inkml:trace>
        </inkml:traceGroup>
        <inkml:traceGroup>
          <inkml:annotationXML>
            <emma:emma xmlns:emma="http://www.w3.org/2003/04/emma" version="1.0">
              <emma:interpretation id="{4F8F55D9-3873-48DD-B81B-1C6AD532AD58}" emma:medium="tactile" emma:mode="ink">
                <msink:context xmlns:msink="http://schemas.microsoft.com/ink/2010/main" type="inkWord" rotatedBoundingBox="11750,2102 13475,2073 13482,2469 11757,2497"/>
              </emma:interpretation>
              <emma:one-of disjunction-type="recognition" id="oneOf8">
                <emma:interpretation id="interp40" emma:lang="en-US" emma:confidence="0.5">
                  <emma:literal>-there</emma:literal>
                </emma:interpretation>
                <emma:interpretation id="interp41" emma:lang="en-US" emma:confidence="0">
                  <emma:literal>there</emma:literal>
                </emma:interpretation>
                <emma:interpretation id="interp42" emma:lang="en-US" emma:confidence="0">
                  <emma:literal>There</emma:literal>
                </emma:interpretation>
                <emma:interpretation id="interp43" emma:lang="en-US" emma:confidence="0">
                  <emma:literal>-then</emma:literal>
                </emma:interpretation>
                <emma:interpretation id="interp44" emma:lang="en-US" emma:confidence="0">
                  <emma:literal>-There</emma:literal>
                </emma:interpretation>
              </emma:one-of>
            </emma:emma>
          </inkml:annotationXML>
          <inkml:trace contextRef="#ctx0" brushRef="#br0" timeOffset="147371.3242">11628 1113 3932 0,'0'0'437'0,"-4"-5"-195"0,4 5-99 0,0 0-41 0,-1-5-17 16,1 5-11-16,0 0 3 0,6-4-8 0,1 2-14 31,3-2-5-31,8-2-3 0,2 0-6 0,2-1-5 15,1 2-3-15,0 1-2 0,-3-2-1 0,2 1-4 0,1 1-3 16,-2-2-3-16,-2 0-5 0,-5 3-1 0,-2 0-4 16,-4 0-5-16,1 1-5 0,-3 1 0 0,-6 1-2 15,9-2-2-15,-7 0-12 0,-2 2-11 0,3-6-7 16,-3 6 0-16,3-4 6 0,-3 4 12 0,2-4 11 16,-2 4 8-16,0-5 12 0,0 5 16 0,0 0 20 0,2-6 24 15,-2 6 17-15,0 0 9 0,0 0 10 0,1-6-2 16,-1 6 7-16,0 0-15 0,0 0-6 0,0 0-14 15,0 0-6-15,0 0-17 0,0 0-8 0,0 0 3 16,0 0-15-16,0 0 4 0,-5 17-8 0,2 1-4 0,-2 2-7 16,2 0 3-16,1 3 0 0,-1-3-2 0,1 3-7 15,2-3 2-15,-3 2-4 0,3-3-7 0,0-1-14 0,0-2-9 0,1-2-7 16,1-4-8-16,-1-1-9 0,0-2-6 0,-1-3-8 0,1 2-5 16,2-1 1-16,-3-5 4 0,4 6 0 0,-4-6 5 15,5 0-5-15,-5 0-11 0,12-8-21 0,-7-1-23 16,6-5-17-16,-2-2-15 0,1 1-17 0,-4-1-15 15,1 3-12-15,-5 2 5 0,3 2 1 0,-2 0 6 16,1 3 8-16,-3 0 7 0,1 2 5 0,0 1 3 0,-2 3 10 16,2-5 12-16,-2 5 15 0,0 0 12 0,0 0 14 15,0 0 12-15,0 0 10 0,0 0 14 0,13 11 10 16,-6-1 14-16,4 3 9 0,-2-2 6 0,1 3 6 16,1 0 8-16,2 0 5 0,1-3 10 0,-1 1 7 15,2-1 4-15,1 0 4 0,-3-5 8 0,1 0-1 0,5-1 2 16,-2-3 0-16,-1 1-4 0,2-3-6 0,-3 0-14 15,-2-4-8-15,-3 2-15 0,-3-1-21 16,1-3-14-16,0 0-14 0,-2-1-14 0,-2 0-8 0,0-2-4 16,-4 0-4-16,1-2 2 0,-2 0 1 0,-3 0 7 15,-3-4 5-15,0 4 8 0,1 1 16 0,2 1 19 16,-1 3 13-16,2 0 12 0,0 3 2 0,0-1 1 16,0 0 0-16,3 4-1 0,-5-4 2 0,5 4 3 15,-4-4 13-15,4 4 17 0,0 0 9 0,0 0 14 16,0 0 6-16,0 0 1 0,0 0 3 0,-1 14 4 15,1-14 3-15,5 10 0 0,-1-1 2 0,1-1 2 16,0 1 5-16,1 0-8 0,0-2 6 0,2 1-5 16,0-1 0-16,1-2-6 0,0 0-3 0,1-1-7 15,1-2-14-15,1 0-20 0,0-2-25 0,7-1-23 0,-2 0-18 16,3-5-22-16,-7-1-22 0,-2 1-17 0,-1-1-15 16,2-5-11-16,0 0-7 0,-5 0-8 0,0 1 3 31,-2 2 5-31,0-8 12 0,-1 6 25 0,-2 3 16 0,1 1 31 15,-2 1 28-15,1 0 22 0,0 1 20 0,-1 1 18 16,-1 4 5-16,2-5 2 0,-2 5 3 0,2-4-3 16,-2 4 2-16,0 0-3 0,5-4 12 0,-5 4-5 15,0 0-1-15,0 0-5 0,0 0-1 0,23 9-1 16,-14-5-5-16,1 2-1 0,5 4-9 0,-2 0-3 0,-4-2-2 0,1-2 6 0,5 3-9 16,-3 1 3-16,-1-4-11 0,-2 0 4 0,2 0-14 0,-2-3-18 15,2 0-8-15,1-2-13 0,-1 0-5 0,0 1-10 31,1-5-5-31,-2 1-7 0,1 0 0 0,-3-1-1 16,-1-1 2-16,-1 0 2 0,0 0 5 0,-2 1 9 0,0 0 17 0,-2-3 31 0,-2 6 21 0,3-8 25 16,-2 3 12-1,-1 5 8-15,1-7 6 0,-1 7 8 0,-1-7-9 16,1 7 13-16,0 0-8 0,-2-7-2 0,2 7-3 0,0 0 2 0,0 0 6 16,0 0 15-16,0 0 12 0,0 0 6 0,0 0-2 15,0 0 0-15,-5 15-4 0,6-6-2 0,1 1-5 16,2-1-9-16,0 2-8 0,3 5-15 0,2-2-18 15,0 0-30-15,1-4-44 0,-2-2-48 0,6 3-54 0,0-5-57 16,-1-4-63-16,6 3-74 0,3-5-271 0,2-3-708 0,-2 0 194 16</inkml:trace>
          <inkml:trace contextRef="#ctx0" brushRef="#br0" timeOffset="146324.2319">11738 953 816 0,'1'-4'554'16,"-1"4"-54"-16,0 0-35 0,0 0-41 0,0 0-48 0,0 0-44 15,0 0-47-15,0 0-27 0,0 0-29 0,0 0 0 16,2 14-19-16,0-4-10 0,-1 9-9 0,0 4-10 16,0-2-18-16,2 15-1 0,0-10-15 0,-1-3-16 15,-1 0-16-15,2 1-11 0,-2-2-7 0,2 0-10 16,-2-1-8-16,1-2-9 0,1 0-38 0,-1 0-40 16,0-5-55-16,-1-4-58 0,1-1-67 0,0-2-62 15,-2-1-55-15,0-1-67 0,0-5-336 0,-5 3-851 0,5-3 230 16</inkml:trace>
          <inkml:trace contextRef="#ctx0" brushRef="#br0" timeOffset="145753.3172">11246 1205 540 0,'0'0'724'16,"0"0"-82"-16,0 0-51 0,0 0-38 0,15 0-47 0,-15 0-33 0,0 0-49 0,8-1-46 16,-2 0-42-1,-1-2-36-15,-5 3-32 0,13-1-31 0,-3-1-26 16,-1 0-21-16,1 0-21 0,0 1-17 0,-1-2-19 15,-2 3-36-15,-1-2-46 0,-6 2-45 0,10-3-60 16,-6 3-56-16,-4 0-66 0,6 0-64 0,-6 0-70 0,0 0-94 16,0 0-383-16,0 0-945 0,0 0 254 0</inkml:trace>
        </inkml:traceGroup>
        <inkml:traceGroup>
          <inkml:annotationXML>
            <emma:emma xmlns:emma="http://www.w3.org/2003/04/emma" version="1.0">
              <emma:interpretation id="{CC1D73E0-CB81-4C1D-86AC-4EC08842B3B9}" emma:medium="tactile" emma:mode="ink">
                <msink:context xmlns:msink="http://schemas.microsoft.com/ink/2010/main" type="inkWord" rotatedBoundingBox="13768,2240 14591,2227 14593,2364 13770,2378"/>
              </emma:interpretation>
              <emma:one-of disjunction-type="recognition" id="oneOf9">
                <emma:interpretation id="interp45" emma:lang="en-US" emma:confidence="0.5">
                  <emma:literal>are</emma:literal>
                </emma:interpretation>
                <emma:interpretation id="interp46" emma:lang="en-US" emma:confidence="0">
                  <emma:literal>ave</emma:literal>
                </emma:interpretation>
                <emma:interpretation id="interp47" emma:lang="en-US" emma:confidence="0">
                  <emma:literal>ace</emma:literal>
                </emma:interpretation>
                <emma:interpretation id="interp48" emma:lang="en-US" emma:confidence="0">
                  <emma:literal>ate</emma:literal>
                </emma:interpretation>
                <emma:interpretation id="interp49" emma:lang="en-US" emma:confidence="0">
                  <emma:literal>awe</emma:literal>
                </emma:interpretation>
              </emma:one-of>
            </emma:emma>
          </inkml:annotationXML>
          <inkml:trace contextRef="#ctx0" brushRef="#br0" timeOffset="148264.9057">13354 1123 336 0,'0'0'462'15,"0"0"-74"-15,0 0-52 0,0 0-34 0,0 0-38 0,0 0-26 16,0 0-33-16,0 0-26 0,0 0-19 0,-12-2-19 0,7 4-15 0,-3 2-10 16,-1 2 1-16,0 0-6 0,2-1 11 0,-2 2-1 15,0 0 5-15,2-1 2 0,2-1 2 0,0 0 3 16,2-1 4-16,1 1-2 0,0-2-5 0,1 1-7 0,1-4-7 16,1 7-4-16,-1-7-7 0,5 7-4 15,-1-4-6-15,0 0-8 0,2-1-1 0,-1-1-9 0,7 1-6 0,-2-2-9 31,0 0 2-31,0-1-11 0,-1-1-4 0,0 0-4 0,-1-3-6 16,-2 0-13-16,0-1-9 0,1 1-22 0,-4 0-17 16,-1-1-12-16,-1 2-5 0,0-1-7 0,-1 5 10 0,-1-8-8 0,1 8 7 0,-1-9 3 31,-1 7-1-31,2 2 7 0,-2-6 1 0,2 6 6 0,-3-4 2 0,3 4 1 0,0 0 2 16,0 0 6-16,-1-6 5 0,1 6 5 0,0 0 5 15,0 0 2-15,0 0-4 0,0 0 5 0,0 0-1 16,0 0 1-16,0 0 0 0,0 0 1 0,20 14 1 15,-12-8 3-15,-1 1 1 0,3 0 6 0,0 1 1 16,-1-1 1-16,7 2-1 0,-1 1 1 16,3-2-4-16,-4-3-16 0,3 1-10 0,2-3-19 15,-4 0-16-15,-3-2-19 0,0-1-27 0,-2 0-19 0,1 0-22 16,-5-1-13-16,0 0-20 16,-1-3-9-16,-1 0-4 0,0 1 9 0,-2-1 15 0,0-2 12 15,-1 1 17-15,0-5 13 0,-2 0 20 0,0 0 20 0,-2 0 25 16,1 1 20-16,-1-1 19 0,1 2 15 0,0 2 21 15,1 1 11-15,0 0 12 0,1 5 4 0,-2-8 5 16,2 8 2-16,-2-4-4 0,2 4-1 0,0 0 2 0,0 0-8 0,1-7 1 16,-1 7-3-16,0 0-2 15,0 0-4-15,8-1-4 0,-8 1-4 16,11 1-2-16,-2 4-5 0,1-2-3 0,0 1 0 16,-1 2-5-16,1 1-1 0,0-2-1 0,3 7-5 0,0-2 2 15,-5-4-3-15,-1 2 1 0,1-1-6 0,-1 0 3 16,1-1-10-16,-2-1-30 0,2 2-13 0,0-3-8 0,-1 1-4 15,1-1 6-15,2-2 6 0,1-1 2 16,1-2 0-16,0-1 8 0,7-4 4 0,0-1 4 16,-1 0-3-16,-2-2 5 0,-4 1 4 0,0 0-1 0,-5-2 6 15,-1 2 2-15,-1-2 2 0,-2 1 18 0,-2-1 5 0,-2 1 3 0,-3 4 2 16,0-2-4-16,-1 2 3 0,2 3 1 0,-2-1 4 0,-2 2-6 16,7 1 5-16,-12 0 5 15,12 0 12-15,-10 4 15 16,4 0 20-16,4 0 18 0,-3 4 8 0,4 2 1 15,1 0-3-15,2 1-6 0,4 4-3 0,2-2-7 0,0-5-9 16,5 4-15-16,3-2-26 0,-3-4-45 0,1-1-50 16,6 0-74-16,-1-5-73 0,1-3-83 0,1-2-90 0,-5-3-215 0,1-2-714 0,-7 0 193 0</inkml:trace>
        </inkml:traceGroup>
        <inkml:traceGroup>
          <inkml:annotationXML>
            <emma:emma xmlns:emma="http://www.w3.org/2003/04/emma" version="1.0">
              <emma:interpretation id="{E2129D71-E7BE-430C-9182-F6D78A85EDC2}" emma:medium="tactile" emma:mode="ink">
                <msink:context xmlns:msink="http://schemas.microsoft.com/ink/2010/main" type="inkWord" rotatedBoundingBox="14914,1980 15669,1968 15677,2476 14922,2488"/>
              </emma:interpretation>
              <emma:one-of disjunction-type="recognition" id="oneOf10">
                <emma:interpretation id="interp50" emma:lang="en-US" emma:confidence="0.5">
                  <emma:literal>two</emma:literal>
                </emma:interpretation>
                <emma:interpretation id="interp51" emma:lang="en-US" emma:confidence="0">
                  <emma:literal>Two</emma:literal>
                </emma:interpretation>
                <emma:interpretation id="interp52" emma:lang="en-US" emma:confidence="0">
                  <emma:literal>twos</emma:literal>
                </emma:interpretation>
                <emma:interpretation id="interp53" emma:lang="en-US" emma:confidence="0">
                  <emma:literal>twoc</emma:literal>
                </emma:interpretation>
                <emma:interpretation id="interp54" emma:lang="en-US" emma:confidence="0">
                  <emma:literal>Iwo</emma:literal>
                </emma:interpretation>
              </emma:one-of>
            </emma:emma>
          </inkml:annotationXML>
          <inkml:trace contextRef="#ctx0" brushRef="#br0" timeOffset="149165.2412">14409 1073 241 0,'0'0'457'0,"0"0"-82"0,0 0-32 0,0 0-33 0,0 0-26 16,0 0-24-16,14-7-26 0,-3 6 0 0,0-4-3 16,8 1 10-16,-4 0 6 0,-1 1-4 15,-3 0-12-15,-1 1-11 0,-2 0-19 0,2 0-18 0,-3 0-19 16,0 1-14-16,-7 1-15 0,8-2-15 0,-8 2-12 15,0 0-9-15,12 5-10 0,-8-1-10 0,-1 5-8 0,0 0-9 16,1 1-14-16,3 7-30 0,-2 0-10 0,1-1-4 16,0 1-3-16,2-2-6 0,-2-2-2 0,-1-3 3 15,0-1 0-15,0-1 1 0,2-2-1 0,0 1 2 0,-1-2 2 16,2-2 4-16,0 2-1 0,0-3 0 0,-1-2 2 0,-7 0-1 31,14-1 1-31,-4-2-8 0,-1-1-19 0,0 0-20 16,0-2-27-16,-2 0-22 0,0 1-27 0,-3-1-16 15,0 2-10-15,-2-1 2 0,1 1 1 0,-3 4 14 0,2-7 12 16,-2 4 10-16,0 3 19 0,0-6 17 0,0 6 11 16,0 0 10-16,0 0 4 0,-1-7 10 0,1 7 24 15,0 0 12-15,0 0 30 0,0 0 19 0,0 0 6 16,0 0 6-16,0 0 5 0,11 9 7 0,-6-5 5 0,3 2 6 0,0-2 6 16,2 2 5-16,0-2 0 0,1 1-3 0,-1 1-5 15,0-4-4-15,-2 1-1 0,3 0-3 0,-3-2 0 16,-1 0-11-16,-7-1-3 0,11-2-3 0,-11 2-11 15,8-5-19-15,-6 2-16 0,1-3-21 0,-2-3-20 16,-1 0-22-16,-3-1-21 0,-2-7-29 0,0 5-16 0,0 1-29 16,-2-5-5-16,-1 4-10 0,2 2-9 0,-1 1-6 15,2 4-11-15,0-1-8 0,3 2-18 0,2 4-23 16,-5-6-24-16,5 6 1 0,-1-3-191 0,1 3-535 16,0 0 148-16</inkml:trace>
          <inkml:trace contextRef="#ctx0" brushRef="#br0" timeOffset="148661.997">14519 844 317 0,'0'-4'695'16,"0"4"-100"-16,0 0-48 0,0 0-43 0,-2-6-48 16,2 6-52-16,0 0-56 0,0 0-42 0,0 0-31 15,0 0-23-15,0 0-8 0,-3 29-8 0,2-10-25 16,-3 4-7-16,-1 12-23 0,1-1-17 0,3 4-17 15,-3-3-14-15,0 3-10 0,4-2-14 0,-2-2-8 0,-1 0-11 16,2-8-11-16,2-4-8 0,-2-2-30 0,2-1-41 16,3-1-41-16,-1-7-42 0,-2 0-45 0,0-4-51 15,3 3-52-15,-3-7-47 0,0 2-64 0,1-4-76 16,-2-1-290-16,0 0-852 0,0 0 230 0</inkml:trace>
          <inkml:trace contextRef="#ctx0" brushRef="#br0" timeOffset="149581.0765">15036 1102 264 0,'0'0'241'0,"0"0"-45"0,0 0-25 0,0 0-16 16,0 0-3-16,0 0 3 0,-14 3 8 0,14-3-2 16,-4 3 2-16,4-3 2 0,-2 5 5 0,2-5 14 15,-1 8-15-15,1-8 11 0,1 9-7 0,-1-3 1 16,2-2-1-16,1 2-2 0,-1-2-3 0,5 4-4 0,0-1 0 15,2-2-6-15,1 1-8 0,8 1-11 0,-4-1-14 16,-4-3-9-16,0-1-14 0,1 1-7 0,0-2-7 0,-4-1-9 16,1 1-5-16,-8-1-7 0,11-1-12 0,-11 1-21 15,7-5-29-15,-5 1-16 0,-1-1-21 0,-1 5-19 16,-2-15-18-16,-1 4-20 0,-2 2-21 0,-3-4-14 0,-3-1-11 16,3 2-19-16,-2 5-17 0,1 2-26 0,1 2-21 31,0 1-27-31,2 0-39 0,6 2-160 0,-12 0-535 0,12 0 148 15</inkml:trace>
        </inkml:traceGroup>
      </inkml:traceGroup>
      <inkml:traceGroup>
        <inkml:annotationXML>
          <emma:emma xmlns:emma="http://www.w3.org/2003/04/emma" version="1.0">
            <emma:interpretation id="{35F15AD7-D3FB-43B3-ABDE-564F0A6C8FE1}" emma:medium="tactile" emma:mode="ink">
              <msink:context xmlns:msink="http://schemas.microsoft.com/ink/2010/main" type="line" rotatedBoundingBox="607,3069 13772,2608 13806,3587 641,4048"/>
            </emma:interpretation>
          </emma:emma>
        </inkml:annotationXML>
        <inkml:traceGroup>
          <inkml:annotationXML>
            <emma:emma xmlns:emma="http://www.w3.org/2003/04/emma" version="1.0">
              <emma:interpretation id="{527CD200-9D83-4423-90FC-47206F447E76}" emma:medium="tactile" emma:mode="ink">
                <msink:context xmlns:msink="http://schemas.microsoft.com/ink/2010/main" type="inkWord" rotatedBoundingBox="611,3195 2490,3129 2508,3649 630,3715"/>
              </emma:interpretation>
              <emma:one-of disjunction-type="recognition" id="oneOf11">
                <emma:interpretation id="interp55" emma:lang="en-US" emma:confidence="0.5">
                  <emma:literal>diseases</emma:literal>
                </emma:interpretation>
                <emma:interpretation id="interp56" emma:lang="en-US" emma:confidence="0.5">
                  <emma:literal>dis Laics</emma:literal>
                </emma:interpretation>
                <emma:interpretation id="interp57" emma:lang="en-US" emma:confidence="0">
                  <emma:literal>dis laics</emma:literal>
                </emma:interpretation>
                <emma:interpretation id="interp58" emma:lang="en-US" emma:confidence="0">
                  <emma:literal>distains</emma:literal>
                </emma:interpretation>
                <emma:interpretation id="interp59" emma:lang="en-US" emma:confidence="0">
                  <emma:literal>dis Latics</emma:literal>
                </emma:interpretation>
              </emma:one-of>
            </emma:emma>
          </inkml:annotationXML>
          <inkml:trace contextRef="#ctx0" brushRef="#br0" timeOffset="150947.0743">232 2258 214 0,'-11'5'427'15,"2"0"-78"-15,-1 1-50 0,2-2-45 0,-1 4-31 0,-5 4-20 16,3 1-22-16,0 2-9 0,0 1-14 0,4-1-11 16,1-1-8-16,2-2-10 0,1 4-5 0,3-4-7 15,-2 0-1-15,5-2 0 0,-1-1-2 0,2-3-9 16,-2 0 5-16,6 2 2 0,-2-4-4 0,4 0-7 0,0-2-14 15,2-4-1-15,-1 2-8 0,9-4-12 16,-2-3-13-16,1 0-24 0,-2-4-25 0,0-1-25 0,0-1-19 16,-2-3-19-16,-1-2-21 0,-2-1-3 0,-4-2-9 15,-3-1-2-15,2 0-2 0,-5-13 18 0,-2 9 13 0,-2 3 21 16,-2 2 18-16,-1-3 22 0,-1 1 16 16,-2 3 30-16,-2 2 17 0,2 3 12 0,2 3 12 15,2 3 21-15,-1 2 7 0,1 0 6 0,1 3-6 0,1 0-6 0,-1 1-8 16,1 0-15-16,2 3-8 0,0 0-5 0,0 0-4 15,0 0 2-15,0 0 7 0,-8 16 12 0,7 3 5 0,1 0 2 16,-1 4-2-16,1-1-1 0,2 2-10 0,2 11-2 16,-1-7-11-16,0-5 10 0,4-1-18 0,-2 2-3 15,3-3-11-15,-2 0-17 0,3-2-25 0,0-4-26 16,0 0-31-16,-2-4-39 0,1-3-41 16,1-2-37-16,1-3-41 0,0-4-41 0,-10 1-36 0,27-9-30 15,-9-1-21-15,-3-5-214 0,-3 1-663 0,0-3 181 16</inkml:trace>
          <inkml:trace contextRef="#ctx0" brushRef="#br0" timeOffset="151216.6445">546 2131 3461 0,'0'0'445'16,"-10"-4"-274"-16,5 2-97 0,5 2-43 0,-12-2-10 0,12 2-3 15,-6-1-40-15,6 1-44 0,0 0-68 0,0 0-74 16,-9 0-92-16,9 0-175 0,0 0-571 0,0 0 157 15</inkml:trace>
          <inkml:trace contextRef="#ctx0" brushRef="#br0" timeOffset="151089.6583">493 2304 2505 0,'10'-14'-60'0,"-6"3"93"15,1 3 72-15,-3 4 51 0,-1-1 32 0,1 4 19 16,-2 1 0-16,1-6-4 0,-1 6-17 0,0 0-11 0,0 0-4 16,0 0-1-16,1 14-6 0,-1-2-2 0,0 6-9 15,0 4-8-15,0 1-17 0,0-1-10 0,1 0-11 16,1 0-11-16,-1-1-11 0,1 1-10 0,1-2-5 16,0-2-44-16,-1-5-59 0,-1-4-63 0,2 0-53 15,-1-5-54-15,1 0-57 0,-3-4-95 0,0 0-261 0,0 0-739 16,7-13 200-16</inkml:trace>
          <inkml:trace contextRef="#ctx0" brushRef="#br0" timeOffset="151605.8743">801 2242 652 0,'0'0'424'0,"-9"-4"-53"0,9 4-48 31,0 0-33-31,0 0-48 0,0 0-29 0,-9-4-20 16,9 4-33-16,-9 0-17 0,9 0-25 0,0 0-23 0,-17 3-8 15,17-3-10-15,-11 2-17 0,5-1-1 0,6-1-9 16,-10 3-5-16,10-3 2 0,-8 2 8 0,8-2 8 0,-6 3 6 16,6-3 14-16,-4 5 14 0,4-5 5 0,-2 5 11 15,2-5 11-15,2 9 13 0,-1-5 11 0,4 8 10 16,3 3 1-16,1-3-2 0,0 2-3 0,1 1 11 0,0 1-7 16,-1-5-14-16,-1 6-6 15,1-2-14-15,-4-3 5 0,0 1-10 0,-4-3-10 0,0 8-13 0,-3-6-32 16,-2 6-46-16,-5-2-62 0,1-4-63 0,2-3-78 0,-1 0-75 15,-2-3-87-15,0-2-98 0,2-3-265 0,7-1-853 16,0 0 230-16</inkml:trace>
          <inkml:trace contextRef="#ctx0" brushRef="#br0" timeOffset="152007.4827">912 2333 238 0,'0'0'609'0,"0"0"-89"0,0 0-40 15,2 5-36-15,-2-5-36 0,0 0-36 0,0 0-38 0,0 0-36 16,0 0-35-16,0 0-23 0,0 0-28 15,0 0-15-15,0 0-18 0,0 0-26 0,0 0-14 0,0 0-26 16,0 0-32-16,0 0-31 0,0 0-33 0,0 0-35 16,0 0-31-16,0 0-25 0,0 0-16 0,0 0-5 0,0 0 7 15,0 0 7-15,0 0-2 0,0 0 19 0,0 0 9 32,0 0 13-32,0 0 6 0,-13-12 32 0,13 12 15 0,0 0 24 0,-6 0 15 0,6 0 7 0,0 0 9 0,0 0 4 31,0 0 0-31,0 0 1 0,0 0-4 0,0 0-4 0,4 12-2 15,2-5-6-15,1 0-4 0,2 2-5 0,6 2-5 16,1-1 0-16,1 1-24 0,-2-2-27 0,2-1-48 0,-3-2-43 16,-2-3-59-16,0 0-62 0,-2-2-63 15,-3-1-349-15,-7 0-760 0,14-1 205 0</inkml:trace>
          <inkml:trace contextRef="#ctx0" brushRef="#br0" timeOffset="152562.5321">1164 2328 305 0,'0'0'124'16,"-10"4"6"-16,6-2 9 15,4-2 5-15,-6 2 28 0,6-2 13 0,-7 3 14 16,7-3 9-16,0 0-1 0,-5 3-3 0,5-3-8 15,0 0 1-15,0 0-11 0,0 0-15 0,-5 3-7 0,5-3-13 16,0 0-11-16,0 0-16 0,0 0-6 0,-3 3-11 16,3-3-12-16,0 0-11 0,0 0-10 0,0 0-10 0,-2 6-5 15,2-6-8-15,0 0 0 0,0 0-6 0,0 6-3 16,0-6-2-16,0 0-8 0,2 6-4 0,-2-6-5 16,0 0 5-16,1 7-6 0,-1-7-11 0,0 6 11 0,0-6-9 15,0 6 1-15,0-6 1 0,0 6-1 0,0-6-3 16,1 6-5-16,-1-6-2 0,3 4 10 0,-3-4 1 15,1 5-5-15,-1-5 3 0,0 0-5 0,4 4-2 16,-4-4-3-16,5 3-4 0,-5-3-5 0,6 1-7 0,-6-1-11 16,10 0-10-16,-10 0-5 0,11 0-4 0,-11 0-7 0,9-3-3 15,-9 3 5-15,9-4-5 0,-5 0 7 0,-1 1 1 16,1-2 6-16,1-1 1 0,-3-3 6 0,1 2 6 16,-2 0 10-16,0 2 13 0,-1-1 15 0,0 6 8 0,2-10 13 15,-2 6 11-15,0-1 21 0,0 5 15 0,0-7 18 16,0 7 13-16,0-6 1 0,0 6 0 0,0-4-7 15,0 4-9-15,0 0-9 0,0 0-4 0,0 0-12 16,0 0-1-16,0 0 9 0,0 0 1 0,0 0 7 16,4 15-3-16,-2-4 0 0,1-1-7 0,-1 7-5 15,3-1 0-15,-1 1-10 0,1-5-8 0,1 5-3 32,1-6-17-32,-1 0-27 0,0-1-35 0,0-4-58 0,3 2-61 15,1-2-67-15,-1-4-66 0,3-1-84 0,-1-2-297 16,0 0-796-16,9-5 215 0</inkml:trace>
          <inkml:trace contextRef="#ctx0" brushRef="#br0" timeOffset="152870.4937">1465 2248 228 0,'0'0'284'15,"-6"0"-46"-15,6 0-32 0,0 0-14 0,0 0-14 16,-11 0-2-16,11 0 1 0,0 0 8 0,0 0 19 16,0 0 10-16,0 0 4 0,-9-1 8 0,9 1-4 15,0 0 8-15,0 0-4 0,0 0-10 0,0 0-13 0,0 0-14 16,0 0-13-16,0 0-11 0,0 0-15 0,-5 3-14 16,5-3-12-16,0 0-12 0,2 10-15 0,-2-10-7 15,2 8-9-15,2 1-5 0,-3 2-3 0,0-1-5 16,2 0-7-16,-2 2 3 0,3 4-15 0,-3 2 0 0,1-2-9 15,-2 0-1-15,0-2-22 0,-2-3-37 0,1 0-46 0,0-2-60 0,-1 2-50 16,1-1-51-16,0-2-49 0,0-2-59 0,-3 0-277 16,3-2-736-16,1-4 201 0</inkml:trace>
          <inkml:trace contextRef="#ctx0" brushRef="#br0" timeOffset="153968.9399">1475 2234 546 0,'0'0'404'16,"0"0"-30"-16,0 0-17 0,0 0-11 0,4-4-16 0,-4 4-22 15,0 0-19-15,0 0-22 0,0 0-28 16,0 0-26-16,0 0-27 0,0 0-32 0,0 0-28 0,0 0-34 16,0 0-35-16,0 0-31 0,-16-6-33 0,16 6-34 15,-10 3-31-15,10-3-26 0,-11 4-27 0,2 0-31 16,2 0-36-16,1 0-53 0,1 1-215 0,2-3-552 15,3-2 153-15</inkml:trace>
          <inkml:trace contextRef="#ctx0" brushRef="#br0" timeOffset="153232.6171">1646 2298 429 0,'0'0'476'0,"0"0"-30"0,0 0-19 0,0 0-18 0,0 0-24 0,0 0-30 16,0 0-27-16,0 0-26 0,0 0-26 0,0 0-5 15,0 0-32-15,0 0-19 0,0 0-24 0,0 0-18 16,0 0-20-16,0 0-29 0,0 0-30 0,0 0-37 15,0 0-45-15,0 0-36 0,0 0-36 0,0 0-20 0,0 0 0 16,0 0-5-16,0 0 7 0,-29 10 16 0,22-8-3 0,-1 1 6 16,-2 0 13-16,1 0 19 0,0 0 20 0,0 2 13 15,3-2 15-15,1 1 11 0,1 1 22 0,1 0 17 16,1-1 12-16,2-4-4 0,-1 14-1 0,2-6-2 0,2 0-7 16,2 0-7-16,1 1-5 0,2 1-2 0,4 1-9 15,0-1-14-15,-1-3-23 0,0-3-36 0,-1 1-48 16,9 0-60-16,-4-4-65 0,-3-1-68 0,0-2-76 15,-1-1-305-15,7-4-775 0,-1-1 211 0</inkml:trace>
          <inkml:trace contextRef="#ctx0" brushRef="#br0" timeOffset="153505.5308">1991 2250 3288 0,'0'0'332'16,"-5"-2"-174"-16,5 2-69 0,-8-3-26 0,8 3-22 15,-12-3 7-15,7 2-6 0,-6 0-7 0,11 1-8 16,-21 2-7-16,9 1 1 0,1 0 0 0,0 0-5 16,0 1-5-16,1 2-2 0,2-4 8 0,1 4-12 15,-1-4 12-15,2 2 10 0,1 0 14 0,2 0 14 16,-1-1 19-16,3 1 8 0,1-4 5 0,-1 9 6 16,2-4-1-16,4 5 5 0,0-2 3 0,5 6 10 0,2 0-7 15,-1 0 0-15,0 0-8 0,-2-4-4 0,-1-3-8 16,-1 0-8-16,-1 0-6 0,-2-1 1 0,-1-2 4 15,-1 2-8-15,-4 3-9 0,-3 1-11 0,-7 2-53 16,-4 1-61-16,-4-2-77 0,0 0-59 0,-4-3-73 0,0 0-76 16,-1-5-337-16,-1 0-826 0,-2-3 223 0</inkml:trace>
        </inkml:traceGroup>
        <inkml:traceGroup>
          <inkml:annotationXML>
            <emma:emma xmlns:emma="http://www.w3.org/2003/04/emma" version="1.0">
              <emma:interpretation id="{EC34090B-B931-4F8A-8E54-2A8981D18B6C}" emma:medium="tactile" emma:mode="ink">
                <msink:context xmlns:msink="http://schemas.microsoft.com/ink/2010/main" type="inkWord" rotatedBoundingBox="2960,3160 3793,3131 3819,3881 2986,3910">
                  <msink:destinationLink direction="with" ref="{5608A206-C779-4D2F-98DB-C27C7DC7E6EB}"/>
                </msink:context>
              </emma:interpretation>
              <emma:one-of disjunction-type="recognition" id="oneOf12">
                <emma:interpretation id="interp60" emma:lang="en-US" emma:confidence="0.5">
                  <emma:literal>flu</emma:literal>
                </emma:interpretation>
                <emma:interpretation id="interp61" emma:lang="en-US" emma:confidence="0">
                  <emma:literal>fu</emma:literal>
                </emma:interpretation>
                <emma:interpretation id="interp62" emma:lang="en-US" emma:confidence="0">
                  <emma:literal>flue</emma:literal>
                </emma:interpretation>
                <emma:interpretation id="interp63" emma:lang="en-US" emma:confidence="0">
                  <emma:literal>fun</emma:literal>
                </emma:interpretation>
                <emma:interpretation id="interp64" emma:lang="en-US" emma:confidence="0">
                  <emma:literal>then</emma:literal>
                </emma:interpretation>
              </emma:one-of>
            </emma:emma>
          </inkml:annotationXML>
          <inkml:trace contextRef="#ctx0" brushRef="#br0" timeOffset="157542.9263">2520 2228 330 0,'0'0'571'0,"-1"4"-69"0,1-4-47 0,0 0-36 0,-1 3-34 16,1-3-40-16,0 0-41 0,0 0-43 0,0 0-36 15,0 0-28-15,0 0-27 0,0 0-21 0,7-11-22 16,-3 2-19-16,0 0-16 0,-2-1-10 0,2-6-16 0,-2 0-12 16,-1-2-12-16,0-1-8 0,0 2 1 0,-2 0 1 15,-1-1 7-15,2 5 2 16,-3 1 16-16,3 4 6 0,-1 1 4 0,-1 1 3 0,2 2 1 15,-1 1-10-15,0-3-2 0,1 6-14 0,-1-3-5 0,1 3-4 16,0 0 1-16,-9 22-10 16,3-1-1-16,0 16-4 0,1 3-1 0,0 4-5 0,-4 35-1 15,8-25 8-15,-1-12 7 0,5 1 3 0,1 1 8 16,3 2-4-16,-2-5 9 0,3 0 0 0,1-5-2 0,0-1 5 16,-1-9-2-16,1-7 3 0,-2-1 0 0,3-2 1 15,-1-1-1-15,-3-5-6 0,1-2-6 0,-1-3-10 0,0-2-10 16,-1 0-19-16,0-3-6 0,-5 0-24 0,10-6-33 0,-5-1-33 15,2-11-37-15,-2-1-42 0,-2-3-25 16,-3-12-22-16,-8-6-23 0,1 3-13 0,-6-1-13 16,-1 1 2-16,0-2 12 0,-4 4 8 0,2 3 22 0,1 7 27 15,2 7 53-15,0 2 49 0,3 0 42 0,1 6 35 16,3 2 31-16,-1 2 21 0,2 1 32 16,2 1 19-16,0-1 27 0,1 2 16 15,-1-1 9-15,3 4 6 0,-3-6-6 0,3 6 0 16,3-5 2-16,1 2-1 0,0 1 4 0,1-3-6 15,5 0-3-15,6-4-9 0,2 1-10 0,1 1-5 16,1 0-8-16,1-1-21 0,-2 0-6 0,1 0-11 0,0 2-2 16,-2-2-23-16,-1 3-30 0,-5-1-29 0,-2 3-40 0,-3 0-42 15,-1-2-41-15,-1 0-34 0,-2 1-16 0,0-1-7 16,-3 0-6-16,0 0 5 0,0-4 9 16,-2-1 14-16,0 0 16 0,0 1 26 15,0-1 37-15,-1-1 38 0,1 2 30 0,1-1 27 0,-2 4 40 0,2-2 39 0,0 4 25 16,-1-1 26-16,1 0 19 0,0 3 9 0,1 2 0 15,-1-6-10-15,1 6-10 0,0 0-17 0,-1-6-9 16,1 6-5-16,0 0 4 16,0 0 2-16,0 0 2 0,2 21-10 0,-1-2-4 15,3 2-8-15,-3 1-6 0,3 2-8 0,0 12-12 16,-1-2 0-16,1-9-9 0,0-1-1 0,2 0-6 0,-1 0-11 0,0-4-22 16,4-1-22-16,-1 0-12 0,1-3-23 15,-2-3-17-15,1-5-16 0,0-2-8 0,1 0-7 16,2-3-12-16,2-2-1 0,6 0 0 0,-5-4 8 15,-1 1-5-15,3-6 10 0,1-2-5 0,-6 1 4 0,1-5-4 0,-1-1 7 0,-4 1-5 16,-3 1 9 0,-2 3 6-16,1 1 9 0,-2-1 8 0,-1 2 1 0,-1 2 2 0,0 1 2 15,-2 0 8-15,3 5 2 0,-4-5 5 0,4 5 4 16,-2-2 4-16,2 2 14 0,0 0 13 0,0 0 18 16,0 0 19-16,0 0 2 0,0 0 18 0,0 0 4 15,0 0 4-15,0 0-4 0,5 17 4 0,1-7 1 0,-1-1 0 16,5 5 0-16,0-4-1 0,1 3 3 0,4-2 1 15,-2-2 2-15,-3-1-8 0,8 2-1 16,-3-1-4-16,2-1-4 0,-3-2-7 0,-3-3-17 16,-2 1-15-16,-3-2-14 0,0-1-16 0,-6-1-21 15,0 0-26-15,0 0-18 0,16-6-7 0,-14 3-1 0,-2 3 4 0,4-12 6 16,-2 5 6 0,-2 0 9-16,-2-4 9 0,-1 3 11 0,1-1 18 0,-1 2 23 15,2 1 20-15,0 2 21 0,1 4 32 0,-4-7 4 16,4 7 4-16,-3-6 1 0,3 6-3 0,-2-3-6 0,2 3-7 15,0 0-10-15,0 0 2 0,0 0 7 16,0 0 5-16,0 0 10 0,0 0 7 0,0 0 1 16,15 22 0-16,-12-11-4 0,7 4-5 0,0 0-6 0,3 0-8 15,-2 2-5-15,-1-1-2 0,2-1-14 16,-3-6-47-16,-1 0-65 0,1-3-71 0,1 0-82 0,0-4-99 16,1-2-330-16,8-2-793 0,-1-5 215 0</inkml:trace>
        </inkml:traceGroup>
        <inkml:traceGroup>
          <inkml:annotationXML>
            <emma:emma xmlns:emma="http://www.w3.org/2003/04/emma" version="1.0">
              <emma:interpretation id="{554C3973-B973-4607-B0D3-1A28DC076DCC}" emma:medium="tactile" emma:mode="ink">
                <msink:context xmlns:msink="http://schemas.microsoft.com/ink/2010/main" type="inkWord" rotatedBoundingBox="4281,3204 5241,3171 5256,3603 4296,3636"/>
              </emma:interpretation>
              <emma:one-of disjunction-type="recognition" id="oneOf13">
                <emma:interpretation id="interp65" emma:lang="en-US" emma:confidence="0.5">
                  <emma:literal>and</emma:literal>
                </emma:interpretation>
                <emma:interpretation id="interp66" emma:lang="en-US" emma:confidence="0.5">
                  <emma:literal>an d</emma:literal>
                </emma:interpretation>
                <emma:interpretation id="interp67" emma:lang="en-US" emma:confidence="0">
                  <emma:literal>ands</emma:literal>
                </emma:interpretation>
                <emma:interpretation id="interp68" emma:lang="en-US" emma:confidence="0">
                  <emma:literal>on d</emma:literal>
                </emma:interpretation>
                <emma:interpretation id="interp69" emma:lang="en-US" emma:confidence="0">
                  <emma:literal>and.</emma:literal>
                </emma:interpretation>
              </emma:one-of>
            </emma:emma>
          </inkml:annotationXML>
          <inkml:trace contextRef="#ctx0" brushRef="#br0" timeOffset="161765.1908">3925 2203 346 0,'0'0'380'0,"0"0"-50"0,0 0-43 0,-15 0-30 0,15 0-31 16,-12 0-28-16,5 2-21 0,-3-1-21 0,-1 2-23 15,1 0-10-15,0-1-8 0,0 1-11 0,3 1-8 0,-1-2-2 31,2 2-4-31,1 0 8 0,0-2-4 0,-3 5-1 0,3-1 3 16,0-2 0-16,1 1 3 0,2 1-2 0,-1-2 3 16,2 2-3-16,0-2-3 0,1 2-2 0,1-1-4 15,0 0-3-15,0 0-8 0,3 1-5 0,1 0-6 16,0-1-2-16,0-1-6 0,2-1-6 0,-2-1-11 0,1 0-7 16,-1 0-11-16,-5-2-8 0,11-2-13 0,-1 0-5 15,-1-2-10-15,-1-1-5 0,0-3 1 0,0 1-6 0,-3-1 3 16,-2-3 0-16,0 3 8 0,-1-1 13 0,-2 2 14 15,0 0 7-15,0 2 7 0,0 0 8 0,-1 1 5 0,1 4-1 16,0-7-2-16,-1 4-6 0,1 3-2 16,0-6-5-16,0 6-6 0,-1-3-2 0,1 3-5 0,0 0-2 15,0 0 2-15,0 0-1 0,0 0-1 0,0 0 4 16,0 0-3-16,0 0-2 0,6 13-5 0,-3-8-2 16,4 3-6-16,-1 0-10 0,2-1-2 0,2 0-14 15,3 5-10-15,4-5-16 0,-5-1-12 0,2-2-22 16,-3-1-12-16,2-2-9 0,-2 2-6 15,0-3-6-15,2 0-1 0,-2-1-1 0,-1-1 9 16,-1 0 10-16,-1-1 10 0,-1 0 18 0,-2-1 13 16,-1-1 24-16,-2 2 21 0,1 0 29 0,0-2 35 15,-1 0 24-15,-1 3 20 0,1-3 19 0,-2 5 8 0,0-5 7 16,0 5-10-16,1-5-4 0,-1 5-13 0,0-4-10 16,0 4-10-16,0 0-13 0,0 0-6 0,0 0-7 15,0 0-2-15,0 0-7 0,-8 14-5 0,6-3-1 0,-2-2-4 16,3 1-3-16,-1 8 0 0,1-4-3 0,1-3 1 15,0-2 1-15,-1 1 0 0,1-1-2 0,1-2-3 0,-1-1 5 16,1-1-8-16,-1-1 1 16,2-1-2-16,1 0 0 0,-3-3-2 0,0 0-1 15,13-3-1-15,3-5-2 0,-1-4-2 0,0-2-1 16,1-1-1-16,0-2 0 0,-2-3 0 0,1 3-3 0,-1 3-1 0,-1-1-1 0,-3 6 0 16,-4 0 1-1,0 2-4-15,1 3 3 0,-4 0-1 0,1-1-5 16,-1 3-1-16,-3 2-3 0,4-1 2 0,-4 1-2 0,0 0 3 0,0 0 0 0,6 8-2 15,-3-3 2-15,-2 0-2 0,1 0-26 0,1 3-27 16,1 2-41-16,0 0-37 0,0-2-31 0,-1-1-35 16,2 0-36-16,2-3-43 0,2 2-45 0,-2-4-206 0,5 0-639 0,-1 0 173 31</inkml:trace>
          <inkml:trace contextRef="#ctx0" brushRef="#br0" timeOffset="162248.9111">4656 2198 379 0,'-9'1'274'0,"9"-1"-26"0,-8 3-19 0,1-3-10 0,-1 4-13 15,-2 1-9-15,1-1-14 0,-3 2-1 0,4 0-9 16,-1-1-5-16,0 2 0 0,1 1-14 0,1-1 3 16,1 0-14-16,1 1 2 0,1-1-7 0,0-1-2 15,2 0-9 1,1-1-1-16,1 0-8 0,0 1-7 0,1-2-9 16,0 1-6-16,3-1-11 0,0-1-7 0,5 3-7 15,-2-4-5-15,3 2-4 0,0-3-10 0,0-1-2 0,0 0-22 16,-3-3-11-16,1 1-11 0,-2 0-22 0,3-4-6 15,1 0-25-15,-3 0-9 0,-2-4-2 0,0 0-9 16,-1-7 0-16,0-3 5 0,-4 0 11 0,0-2 3 16,-3-1 2-16,2-1 12 0,-4 0 19 0,1 1 27 0,-1 4 31 0,1 3 22 0,0 2 22 15,1 5 12-15,1 2 3 0,-1 0-7 0,2 2-10 16,-1 1-7-16,0 0-13 0,2 4-8 0,0 0-4 0,0 0-1 31,-5 12 2-31,3 6 8 0,1 3 8 0,1 1-1 0,1 13-2 0,1-7-2 0,0 8-3 16,1 1-7-16,1-3-1 0,2-1-8 0,1-7-13 15,0-6-24-15,-1 0-34 0,3-1-38 0,0 0-71 0,1-3-64 16,0-5-73-16,-1-2-78 0,7-1-285 0,-1-4-760 16,3-4 205-16</inkml:trace>
        </inkml:traceGroup>
        <inkml:traceGroup>
          <inkml:annotationXML>
            <emma:emma xmlns:emma="http://www.w3.org/2003/04/emma" version="1.0">
              <emma:interpretation id="{6C1D8F78-339B-4251-9334-F834A9A25CF8}" emma:medium="tactile" emma:mode="ink">
                <msink:context xmlns:msink="http://schemas.microsoft.com/ink/2010/main" type="inkWord" rotatedBoundingBox="5609,3047 6430,3018 6459,3845 5638,3873">
                  <msink:destinationLink direction="with" ref="{EAB6FE77-418B-45A8-81CA-8711D0E5A5EB}"/>
                </msink:context>
              </emma:interpretation>
              <emma:one-of disjunction-type="recognition" id="oneOf14">
                <emma:interpretation id="interp70" emma:lang="en-US" emma:confidence="0.5">
                  <emma:literal>hay</emma:literal>
                </emma:interpretation>
                <emma:interpretation id="interp71" emma:lang="en-US" emma:confidence="0">
                  <emma:literal>hang</emma:literal>
                </emma:interpretation>
                <emma:interpretation id="interp72" emma:lang="en-US" emma:confidence="0">
                  <emma:literal>hag</emma:literal>
                </emma:interpretation>
                <emma:interpretation id="interp73" emma:lang="en-US" emma:confidence="0">
                  <emma:literal>hays</emma:literal>
                </emma:interpretation>
                <emma:interpretation id="interp74" emma:lang="en-US" emma:confidence="0">
                  <emma:literal>Lay</emma:literal>
                </emma:interpretation>
              </emma:one-of>
            </emma:emma>
          </inkml:annotationXML>
          <inkml:trace contextRef="#ctx0" brushRef="#br0" timeOffset="162688.1733">5144 1901 268 0,'0'0'462'15,"0"0"-60"-15,0 0-19 0,-6 4-24 0,5-1-12 16,-2 3-14-16,2 3-19 0,-4 7-16 0,1 1-20 15,0 1-19-15,0 2-22 0,1 2-14 0,0 0-16 0,2 0-20 16,0 0-18-16,1 1-17 0,0-1-18 0,2 0-11 16,1-2-14-16,0 1-11 0,3-3-5 0,-3-2-10 15,1 0-4-15,1-3 0 0,-1-4-17 0,0 0-6 16,-2-3-5-16,2 0-6 0,-1-3-8 0,-3-3-2 16,6 5-1-16,-6-5-4 0,9-1-10 0,-9 1-8 0,13-9-18 15,-6-1-15-15,7-3-19 0,-1-3-10 0,0 1-10 16,-1 0-3-16,-3-1 3 0,-1 6 7 0,-2 1 0 15,-1 2 8-15,-2 3 3 0,1-1 1 0,0 2 2 0,-3-1 6 16,-1 4 10-16,0 0 6 0,0 0 13 0,0 0 3 16,0 0 5-16,12 11 3 0,-10-6 0 0,0 5 0 15,1 0 0-15,-2-1 0 0,2 2-1 0,-2 6-15 16,1-3-46-16,3 1-55 0,-1 0-62 0,0-7-57 0,-2 2-68 0,2-5-72 31,0 0-209-31,0-2-694 0,-4-3 190 0</inkml:trace>
          <inkml:trace contextRef="#ctx0" brushRef="#br0" timeOffset="163532.7093">5495 2091 454 0,'-7'2'279'0,"7"-2"-28"0,-6 4-19 0,6-4-8 0,-6 3-12 0,6-3-1 0,-7 3 2 15,4 0-6-15,3-3-2 0,-8 7-1 0,6-4-7 16,-2 0-15-16,0 2-9 0,0-1-6 0,1 4-3 16,-1-2-9-16,2-1-3 0,1 1-4 0,-1 0-15 15,1 0-3-15,1-1-11 0,1-1-10 0,-1 2-9 0,3-2-11 16,-1 2-10-16,1-2-4 0,1-1-9 0,-1 2-8 31,2-2-4-31,-5-3-10 0,11 4-13 0,-1-2-17 16,-1-1-20-16,2-1-18 0,-11 0-18 0,18-4-15 0,-9 0 0 15,-2 0-17-15,0-1-3 0,0-2 3 0,-4 0 9 16,3-2 3-16,-3 3 11 0,-1-1 5 0,-1 0 22 0,0 1 19 16,-1 6 17-16,1-9 12 0,-1 5 14 0,0 1 9 15,0 3 11-15,2-6-5 0,-2 6-3 0,0 0-7 16,0-7-8-16,0 7-2 0,0 0-2 15,0 0-9-15,0 0-1 0,0 0 5 0,0 0 4 16,0 0 8-16,0 0 1 0,0 0 3 0,1 20-3 0,0-11 1 16,2 0 1-16,-2 1 1 0,3-1-1 0,-1 1-2 15,3-1 0-15,-1-2-1 0,1 2-6 0,1-3-7 0,0 1-8 16,0-2-13-16,3 2-17 0,0-4-20 0,-1-1-22 16,3-2-28-16,0 1-17 0,0-2-14 0,0-1-16 15,-1-2-5-15,-1 1-6 0,1-2-8 0,-2 1-1 16,1 0 6-16,-3-1 8 0,1 2 17 0,-3-1 9 0,-1 1 15 15,-1 1 25-15,-3 2 17 0,5-4 20 0,-5 4 13 16,4-3 9-16,-4 3 1 0,0 0 5 0,0 0 2 16,0 0-2-16,0 0 2 0,0 0 0 0,0 0-1 0,0 0 3 15,0 0-1-15,0 0 1 0,0 0-2 16,5 7-7-16,-5-7-3 0,1 5-8 0,-1-5-7 16,3 5-7-16,-3-5-11 0,5 2-5 0,-5-2-12 0,5 5-11 15,-5-5-17-15,8 1-19 0,-8-1-9 0,9 2-4 16,-9-2-14-16,13-3-9 15,-8 1 1-15,-5 2-4 0,11-4 17 0,-2-1 13 0,-2-1 24 16,1-1 36-16,0-2 46 0,-1 2 39 0,1-2 47 0,-3 0 51 16,4-6 41-16,-2 2 43 0,-4 6 45 0,2-1 31 15,-2 1 34-15,-1 3 16 0,0-1 5 0,0 1-12 0,-2 4-16 16,1-5-23-16,-1 5-30 0,3-3-29 0,-3 3-13 16,0 0-6-16,1 15-13 0,-1 5-8 0,-1 15-16 0,1 3-6 0,1 6-8 15,-5 33-8-15,3-28 3 0,-1-10-7 0,-1 1-7 16,2 1-7-16,-2-4-18 0,0-2-8 0,0-7-15 15,2-6-5-15,-2-2-8 0,1 0-8 0,0-4-7 16,1-3-14-16,-1-4-26 0,0-2-33 0,1-1-34 0,-1-3-58 31,2-3-75-31,0 0-100 0,-17-7-83 0,5-6-79 16,1-4-73-16,-2-4-340 0,3-2-1023 0,-2-8 274 16</inkml:trace>
          <inkml:trace contextRef="#ctx0" brushRef="#br0" timeOffset="164195.9989">5723 2103 580 0,'0'0'328'0,"0"0"-28"0,0 0-26 0,0 0-12 0,0 0-14 0,0 0-9 16,0 0-7-16,0 0-7 0,0 0-6 0,0 0-7 15,0 0-23-15,0 0-12 0,0 0-19 0,0 0-14 16,0 0-17-16,0 0-3 0,0 0 1 0,-2 3 4 16,2-3-7-16,2 13-6 0,1-4-12 0,1 9-7 0,-2-5-10 15,1 3-9-15,-2 3-7 16,2-2-10-16,-1-5-35 0,-1-2-54 0,2 0-63 16,-1 0-63-16,1-5-60 0,-1 0-72 0,4-2-302 15,-1-2-705-15,-5-1 192 0</inkml:trace>
        </inkml:traceGroup>
        <inkml:traceGroup>
          <inkml:annotationXML>
            <emma:emma xmlns:emma="http://www.w3.org/2003/04/emma" version="1.0">
              <emma:interpretation id="{2A978E81-6371-421C-8D1A-E1C4C8A289E0}" emma:medium="tactile" emma:mode="ink">
                <msink:context xmlns:msink="http://schemas.microsoft.com/ink/2010/main" type="inkWord" rotatedBoundingBox="6767,2854 8590,2790 8610,3359 6787,3422">
                  <msink:destinationLink direction="with" ref="{EAB6FE77-418B-45A8-81CA-8711D0E5A5EB}"/>
                </msink:context>
              </emma:interpretation>
              <emma:one-of disjunction-type="recognition" id="oneOf15">
                <emma:interpretation id="interp75" emma:lang="en-US" emma:confidence="0.5">
                  <emma:literal>fever.</emma:literal>
                </emma:interpretation>
                <emma:interpretation id="interp76" emma:lang="en-US" emma:confidence="0">
                  <emma:literal>fever</emma:literal>
                </emma:interpretation>
                <emma:interpretation id="interp77" emma:lang="en-US" emma:confidence="0">
                  <emma:literal>ferns.</emma:literal>
                </emma:interpretation>
                <emma:interpretation id="interp78" emma:lang="en-US" emma:confidence="0">
                  <emma:literal>fewer.</emma:literal>
                </emma:interpretation>
                <emma:interpretation id="interp79" emma:lang="en-US" emma:confidence="0">
                  <emma:literal>ferae.</emma:literal>
                </emma:interpretation>
              </emma:one-of>
            </emma:emma>
          </inkml:annotationXML>
          <inkml:trace contextRef="#ctx0" brushRef="#br0" timeOffset="164906.3736">6279 2072 5739 0,'-3'1'324'15,"3"-1"-192"-15,-5 1-64 0,5-1-26 0,0 0-2 0,0 0-9 16,0 0-1-16,0 0-5 0,16 1-7 0,-3-1-4 16,5 3-48-16,-3-2-74 0,4 1-104 0,-7 2-102 15,0-2-111-15,-1-1-316 0,-1 1-892 0,-1 1 240 0</inkml:trace>
          <inkml:trace contextRef="#ctx0" brushRef="#br0" timeOffset="164717.4023">6346 2265 311 0,'0'0'573'15,"0"0"-80"-15,0 0-46 0,0 0-35 0,-3-11-34 0,2 7-31 16,0-1-32-16,1 0-30 0,-2-4-30 0,0-2-21 0,-2-7-26 15,1 0-17-15,3-1-8 0,-3-3-21 0,1-2-14 0,0-13-6 16,-1-1-14-16,1 1 6 0,0-1 0 0,2-3-11 31,1 2 2-31,-1 4-3 0,1 10 17 0,1 3 3 16,-1 3 0-16,0 1-4 0,0 4-9 0,1 4-9 16,-1 1-16-16,2 2-12 0,-2 1-13 0,3-1-8 0,-1 2-12 15,-1 3-3-15,3-1-10 0,2 2-8 0,3 1-19 16,0 2-18-16,1 2-51 0,6 6-64 0,-5 2-77 15,0 3-94-15,-3 6-110 0,0 0-463 0,-4 15-1032 0,-3-9 278 0</inkml:trace>
          <inkml:trace contextRef="#ctx0" brushRef="#br0" timeOffset="165604.8032">6513 2194 727 0,'0'0'586'0,"0"0"-50"16,0 0-39-16,0 0-33 0,0 0-31 0,0 0-25 0,0 0-33 0,12 0-31 16,-12 0-24-16,11-4-33 0,-6 4-27 0,4-6-21 15,1 3-27-15,-1 0-19 0,-2 0-22 0,0 0-19 16,-1 1-11-16,-1-1-23 0,-1 1-23 0,0-1-38 16,0 0-51-16,-2-1-44 0,1 1-38 0,-2-2-31 0,0 1-27 15,-2-2-18-15,1 6-14 0,-4-12 0 0,-1 4-8 31,-1 1 18-31,-1 0 14 0,0 2 14 0,0 1 22 0,1 0 22 16,1 1 27-16,0 1 29 0,0-1 22 0,0 1 21 16,5 2 14-16,-8-3 6 0,4 1 3 0,4 2 0 15,-6-2 2-15,6 2 13 0,0 0 9 0,0 0 7 16,-7 7 6-16,5-2 2 0,1-2 1 0,2 6-2 0,1 0-1 16,0 1-6-16,1 0-2 0,0 0-5 0,5 7 0 15,-2-4-5-15,-1-2-9 0,3-4-4 0,-3 3-5 16,2-2-7-16,2-1-16 0,-1-1-21 0,0 0-26 0,1-2-25 15,1 1-34-15,1-3-34 0,1-1-33 0,0-2-30 16,0-1-23-16,-1-1-16 0,6-3-12 0,-4-1-1 16,-3-1 10-16,0 1 15 0,2-5 23 0,-2 2 27 15,-3 2 40-15,-1 0 49 0,-2 2 58 0,-2 0 25 0,2 1 43 16,-1 1 28-16,-1 0 38 0,-1 1 11 0,-1 3 4 16,2-6-5-16,0 4-11 0,-2 2-20 0,2-3-4 15,-2 3-12-15,0 0-10 0,1-4-7 0,-1 4-6 16,0 0-1-16,0 0 3 0,0 0 1 0,0 0-1 0,9 6 3 15,-5-3 6-15,0 1 0 0,0 1 1 16,2 2 1-16,1 0 0 0,2 1 0 0,-1 0 3 0,1-2 7 16,-1 2-10-16,0-1 5 0,-1-1 2 0,-1-2 12 15,3 2-1-15,0-1 4 0,-2-2 3 0,-2-2 1 16,2 1 3-16,-7-2-7 0,0 0-12 0,16-4-7 16,-8-1-4-16,-2-4-5 0,-1 1-15 0,-1-2-14 15,-2 0-25-15,2-6-33 0,-3 2-36 0,-1 3-41 0,-1 1-45 16,-1 0-56-16,2 1-55 0,-3 1-76 0,2 0-84 15,-2 3-327-15,2 1-894 0,1 4 241 0</inkml:trace>
          <inkml:trace contextRef="#ctx0" brushRef="#br0" timeOffset="166318.8261">7162 2127 550 0,'0'0'440'0,"0"0"-55"0,-9-1-20 0,9 1-51 0,0 0-30 0,0 0-29 15,0 0-19-15,0 0-27 0,0 0-18 0,0 0-6 16,0 0-5-16,0 0-2 0,0 0-6 0,0 0-4 16,0 0-5-16,0 0-10 0,0 0-13 0,0 0-14 15,0 0-5-15,0 0-15 0,0 0-13 0,0 0-6 16,0 0-11-16,15-4-9 0,-15 4-21 0,0 0-24 0,0 0-33 16,5-4-44-16,-5 4-38 0,0 0-25 0,1-3-19 15,-1 3-11-15,0 0-13 0,-5-8-3 0,2 4 10 0,-1 2 15 16,-1 0 12-16,1-1 17 0,-1 0 22 0,1 1 27 15,-1-1 24-15,5 3 25 0,-9-1 7 0,6 0 14 16,3 1 2-16,-6-1 18 0,6 1 8 0,0 0 14 16,0 0 10-16,-10 5 10 0,8-1 5 0,0 1 5 0,2 1-2 15,0 3-2-15,1 0 12 0,0-1-2 0,2 2-4 16,1 1 0-16,0-2-2 0,4 7 3 0,3-3-3 16,-2-3-5-16,1-1 1 0,0-4-6 0,-1 1-4 15,9 1-6-15,-3-3-7 0,-3-2-12 16,0-1-20-16,0 0-19 0,7-3-30 0,-4 0-28 0,-4-2-32 15,0-1-22-15,-2-2-20 0,6-5-21 16,-4-1-14-16,-2 0-8 0,-3 1 9 0,-1-1 12 0,1-3 19 16,-2 3 21-16,-2 0 28 0,0 3 26 0,-1 1 30 15,1 3 24-15,-2-1 26 0,1 1 13 0,-1 2 14 0,0 0 3 16,0 0-1-16,0 4-5 0,0-6 2 0,0 6 9 0,0-4 0 16,0 4 19-16,0 0 7 0,0 0 3 0,0 0 5 15,5-1 3-15,-5 1-1 0,0 0 6 0,0 0 1 31,11 6 8-31,-6-4 6 0,2 4 4 0,-1 0 1 0,2 0-1 16,0 1-5-16,-1 1-4 0,1-1-9 0,-2 1-12 16,0 0-4-16,-1 0-10 0,0-1-7 0,0 2-6 0,-1 0-5 15,0-1-12-15,-1-1-22 0,0 2-24 0,0-2-37 16,0-2-31-16,5 3-25 0,-1-2-22 0,3-2-18 16,10 2-27-16,4-4-33 0,1-2-52 0,-1 0-62 0,1-6-85 15,0 0-231-15,-1 0-746 0,-4-4 202 0</inkml:trace>
          <inkml:trace contextRef="#ctx0" brushRef="#br0" timeOffset="169340.0629">8095 2206 525 0,'1'3'737'16,"-1"-3"-132"-16,0 0-80 0,0 0-53 0,0 0-40 16,0 0-38-16,0 0-43 0,4 3-41 0,-4-3-44 0,0 0-60 15,1 2-79-15,-1-2-89 0,0 0-99 16,0 0-115-16,0 0-118 0,0 0-319 0,0 0-735 0,0 0 199 15</inkml:trace>
        </inkml:traceGroup>
        <inkml:traceGroup>
          <inkml:annotationXML>
            <emma:emma xmlns:emma="http://www.w3.org/2003/04/emma" version="1.0">
              <emma:interpretation id="{5FD4C301-C3AE-4F2A-9101-FAB18C5EA610}" emma:medium="tactile" emma:mode="ink">
                <msink:context xmlns:msink="http://schemas.microsoft.com/ink/2010/main" type="inkWord" rotatedBoundingBox="8964,2899 10417,2848 10436,3365 8982,3416"/>
              </emma:interpretation>
              <emma:one-of disjunction-type="recognition" id="oneOf16">
                <emma:interpretation id="interp80" emma:lang="en-US" emma:confidence="0.5">
                  <emma:literal>These</emma:literal>
                </emma:interpretation>
                <emma:interpretation id="interp81" emma:lang="en-US" emma:confidence="0">
                  <emma:literal>these</emma:literal>
                </emma:interpretation>
                <emma:interpretation id="interp82" emma:lang="en-US" emma:confidence="0">
                  <emma:literal>This</emma:literal>
                </emma:interpretation>
                <emma:interpretation id="interp83" emma:lang="en-US" emma:confidence="0">
                  <emma:literal>this</emma:literal>
                </emma:interpretation>
                <emma:interpretation id="interp84" emma:lang="en-US" emma:confidence="0">
                  <emma:literal>There</emma:literal>
                </emma:interpretation>
              </emma:one-of>
            </emma:emma>
          </inkml:annotationXML>
          <inkml:trace contextRef="#ctx0" brushRef="#br0" timeOffset="169764.3823">8688 1823 473 0,'-3'-4'524'15,"3"4"-76"-15,0 0-44 0,0 0-38 0,0 0-40 0,-2-3-38 16,2 3-29-16,0 0-18 0,-3 14-1 0,1-5-10 16,0 12-8-16,1-2-15 0,0 4-10 0,-2 0-24 0,2 0-17 15,1-1-13-15,-1 1-13 0,1 0-12 0,0-1-15 16,-1 0-9-16,3 0-7 0,-2-3-14 0,3 1-16 15,-1-4-20-15,-1-1-34 0,1-2-41 0,-2-6-55 16,2 1-59-16,-2-2-65 0,0-2-60 0,1 0-70 0,-1-4-269 16,0 0-737-16,0 0 199 0</inkml:trace>
          <inkml:trace contextRef="#ctx0" brushRef="#br0" timeOffset="170593.9009">8467 1919 699 0,'0'0'575'0,"-6"-2"-83"0,6 2-65 0,0 0-43 0,2-7-41 15,-2 7-26-15,12-9-26 0,4-3-20 0,2 1-18 16,2-1-14-16,2-2 2 0,1 1-13 0,-3 0-5 16,2 2-13-16,2-2-10 0,-5 4-19 0,1-2-11 0,-2 2-12 15,-6 4-15-15,-3-1-10 0,-1 2-19 0,-2 0-8 16,1 2-9-16,-2 0-8 0,-1 0-12 0,-4 2-10 15,7-3-18-15,-7 3-16 0,0 0-10 0,8-1-6 16,-8 1-5-16,5 8-6 0,-1 3 5 0,-1 6-3 16,-1 4-2-16,-1 1 0 0,0 12-3 0,0-6 1 15,1-3-2-15,-5-2 1 0,4 1 0 0,2 0 4 16,-3-1-4-16,0-2 0 0,1-2-4 0,2-1 0 0,-1-2 7 16,-1-6-8-16,1 0-13 0,-2-3-12 0,1-2-6 15,0 0-7-15,0-1 3 0,-1-4 0 0,6 5 5 0,-6-5 6 16,5 1-4-16,-5-1 8 0,0 0-4 15,18-11-12-15,-9 4-2 0,2-6-18 0,-3 1-12 0,-1 2-19 16,-1 0-6-16,-1 1-5 0,2 2-8 0,-2 2-5 16,-1-1-8-16,-2 1-13 0,1 3-2 0,-3 2 4 15,6-3 1-15,-6 3 10 0,0 0 20 0,11 6 7 16,-5 1 12-16,0-1 8 0,2 3 4 0,4 3 10 16,-3 0 6-16,1-3 6 0,4 3 5 0,-1 0 4 0,0-1 3 15,0-4 0-15,-2 1 7 0,-1-3 7 0,9 0 5 16,-6-1 1-16,-2-2 3 0,-2-2-2 0,3 0-3 0,-1-2 0 15,0-1-15-15,1-2-9 0,-2-1-18 0,4-4-17 16,-1-2-7-16,-3-2-9 0,-1 0 0 16,-3-2-6-16,-1-1 1 0,-2 5 6 0,-2-1 4 0,0 1 13 15,-2 2 9-15,0 1 16 0,-1 1 15 16,1 0 10-16,-1 1 1 0,0 2 5 0,0 0 4 0,2 5 10 16,-4-2 6-16,4 2 14 0,0 0 13 0,0 0 6 15,0 0 0-15,0 0 12 0,-10 11 8 0,9-2 4 16,2 0 3-16,-1 1-5 0,1 1 5 0,1-1-2 0,1 2 2 15,0-3-3-15,1 1 7 0,1-1-1 0,1 0-2 16,2 0-2-16,0-2-7 0,8 2-3 0,-4-4-3 16,5 2-9-16,-3-4-18 0,5 0-23 0,2-3-31 15,0-3-22-15,-4 0-29 0,3-2-15 0,-1 0-18 0,-2-3-6 16,0-2-4-16,-3-1 3 0,-4 2 6 0,-1-1 16 16,-3 1 23-16,-1-1 26 0,2 1 35 0,-4-1 39 15,3 0 38-15,-4 1 30 0,2 3 27 0,-2 1 21 16,1 0 2-16,-2 2 1 0,-1 3-10 0,3-6-18 0,-3 6-14 15,2-4-2-15,-2 4-18 0,0 0 0 16,0 0 2-16,0 0 2 0,9 19-5 0,-6-2-3 0,2-1-3 16,-2 3 0-16,-1-1-5 0,0 3-6 0,-1-1-4 31,-1-1-3-31,-1-1-6 0,-2 1-2 0,-1-1-6 16,1-2-5-16,-1-3-27 0,2-1-30 0,-1-4-28 15,2-2-31-15,-2-1-17 0,2 0-11 0,0-3-38 16,1-2-39-16,0 0-37 0,0 0-42 0,0 0-36 0,-14-12-191 15,10 4-593-15,3-3 162 0</inkml:trace>
          <inkml:trace contextRef="#ctx0" brushRef="#br0" timeOffset="170930.9181">9777 2028 350 0,'0'0'538'0,"0"0"-82"0,0 0-43 0,0 0-33 0,0 0-25 0,0 0-31 31,0 0-36-31,0 0-32 0,0 0-28 0,1 6-20 16,-1-6-23-16,0 0-19 0,0 0-15 0,0 0-15 16,0 0-15-16,0 0-20 0,0 0-31 0,0 0-21 0,0 0-24 15,0 0-12-15,0 0-15 0,0 0 0 0,0 0-1 16,0 0-2-16,0 0 3 0,-18 0-2 0,13 1 0 15,5-1 4-15,-7 3 0 0,7-3 18 0,-8 4 10 16,6-2 10-16,-2 1 8 0,4-3 11 0,-4 9 5 16,4-5 4-16,0-4 1 0,1 14-1 0,1-7 0 15,2 2-3-15,2-2-4 0,-1-1-5 0,4 1-2 16,-1 0-18-16,3-2-22 0,-1-1-41 0,0-2-56 0,9 1-60 16,-2-3-68-16,2-1-79 0,-1-3-77 0,0-1-243 15,0-3-733-15,0 0 200 0</inkml:trace>
        </inkml:traceGroup>
        <inkml:traceGroup>
          <inkml:annotationXML>
            <emma:emma xmlns:emma="http://www.w3.org/2003/04/emma" version="1.0">
              <emma:interpretation id="{7D5A9718-8C00-48C1-A491-31DD0E43221C}" emma:medium="tactile" emma:mode="ink">
                <msink:context xmlns:msink="http://schemas.microsoft.com/ink/2010/main" type="inkWord" rotatedBoundingBox="10794,2940 12629,2876 12643,3266 10808,3330"/>
              </emma:interpretation>
              <emma:one-of disjunction-type="recognition" id="oneOf17">
                <emma:interpretation id="interp85" emma:lang="en-US" emma:confidence="0.5">
                  <emma:literal>diseases</emma:literal>
                </emma:interpretation>
                <emma:interpretation id="interp86" emma:lang="en-US" emma:confidence="0">
                  <emma:literal>disease</emma:literal>
                </emma:interpretation>
                <emma:interpretation id="interp87" emma:lang="en-US" emma:confidence="0">
                  <emma:literal>diseased</emma:literal>
                </emma:interpretation>
                <emma:interpretation id="interp88" emma:lang="en-US" emma:confidence="0">
                  <emma:literal>diecasts</emma:literal>
                </emma:interpretation>
                <emma:interpretation id="interp89" emma:lang="en-US" emma:confidence="0">
                  <emma:literal>dismasts</emma:literal>
                </emma:interpretation>
              </emma:one-of>
            </emma:emma>
          </inkml:annotationXML>
          <inkml:trace contextRef="#ctx0" brushRef="#br0" timeOffset="171587.3591">10352 1981 390 0,'-2'2'211'16,"-1"0"17"-16,3-2 20 0,-5 5 11 0,5-5 1 0,-6 3-9 15,3 1-13-15,3-4-17 0,-7 4-11 0,4-1-18 16,0 2-15-16,-1-2-6 0,2 3-5 0,-1-2-11 16,0 6-13-16,-1-1-2 0,1 0-11 0,2-3-6 15,-2 3-6-15,2-1-12 0,1-2-5 0,0 0-14 16,0-3-8-16,3 2-10 0,-3-5-14 0,2 7-6 0,1-4-11 15,-3-3-5-15,4 5-16 0,-4-5-8 16,0 0-16-16,6 2-9 0,-6-2-18 0,0 0-17 0,13-4-13 16,-9 1-1-16,3-6-6 0,-2 1 0 0,6-8-11 15,-8-1 6-15,2-1 2 0,-1-3 10 0,-1-1 5 16,-1-1 6-16,-3 0 16 0,1 0 20 0,-4 3 27 16,3 0 22-16,-2 4 19 0,0 0 25 0,0 4 13 15,1 2 14-15,0 2 17 0,0 1 8 0,1 1-1 0,-1 2-5 16,0 1-12-16,0 0-13 0,2 3-18 0,-1-4-4 15,1 4-8-15,0 0-9 0,0 0-6 0,0 0-6 0,-7 13 0 16,4-2 7-16,1 6-2 16,-1 2 5-16,2-1 0 0,1 0-2 0,0 2 1 15,1 0 0-15,2-2-4 0,0 2-5 0,4-3-1 0,-2 0 0 16,1-1-8-16,2 1-5 0,-2-6-10 0,0-2-11 16,2-1-18-16,-1-2-12 0,2 0-26 0,0-1-23 15,2-3-30-15,0-2-32 0,0 0-16 0,8-3-10 16,-4-2-6-16,3-1 8 0,-6-2 12 0,-2 1 18 0,5-5 17 15,-2-1 29-15,-4 1 32 0,-3 0 37 0,-1 4 36 16,0-1 41-16,-1 3 37 0,-2 0 19 0,1 3 9 0,-1-1 2 16,0 0-8-16,-2 4-9 0,2-5-14 15,-2 5-17-15,0 0 1 0,0 0-9 0,0 0-6 0,0 0-3 16,0 22-4-16,-1-5-11 0,2 1-1 0,-1 1-8 16,1-1-2-16,-2 0-4 0,2-1-7 0,1 1-2 15,-2-2-4-15,1-2-41 0,0-4-58 0,0-1-72 16,0-2-64-16,0-2-69 0,1-1-64 0,-2-4-357 0,0 0-840 15,0 0 227-15</inkml:trace>
          <inkml:trace contextRef="#ctx0" brushRef="#br0" timeOffset="171738.1016">10640 1811 4168 0,'-7'-4'354'15,"-1"2"-241"-15,2-2-62 0,1 4-32 0,0-3-16 16,5 3-10-16,-9-2-42 0,9 2-48 0,-5-1-52 0,5 1-67 15,0 0-68-15,0 0-250 0,-5 6-643 16,5-6 176-16</inkml:trace>
          <inkml:trace contextRef="#ctx0" brushRef="#br0" timeOffset="172007.8322">10818 1898 311 0,'-10'-8'290'0,"10"8"-37"16,-6-1-29-16,6 1-12 0,0 0-20 0,-9 0-9 0,9 0 5 15,0 0 0-15,0 0 5 0,0 0 17 0,-10-1 16 16,10 1-8-16,0 0 14 0,0 0 3 0,0 0-4 16,0 0-3-16,0 0-6 0,0 0 0 0,0 0-2 15,0 0-13-15,-3 6-2 0,3-6-10 0,8 12-12 0,-4-4-9 16,1 1-15-16,-2 1-16 0,4 6-13 0,0-1-6 15,-2 0-3-15,-2 4-19 0,-3-4-21 0,0 2-35 16,-3 0-59-16,0 0-66 0,-2-1-79 0,-1-3-74 16,1-3-79-16,0-3-99 0,2-1-300 0,-2-1-854 15,1-3 231-15</inkml:trace>
          <inkml:trace contextRef="#ctx0" brushRef="#br0" timeOffset="172405.1155">11032 1973 539 0,'0'0'547'0,"0"0"-41"0,0 0-26 0,0 0-26 0,0 0-27 0,-3 3-28 16,3-3-24-16,0 0-27 0,0 0-19 0,0 0-31 15,0 0-20-15,0 0-28 0,0 0-25 0,0 0-26 16,0 0-16-16,0 0-20 0,0 0-17 0,15-8-24 16,-15 8-36-16,4-5-40 0,-4 5-40 0,0 0-44 15,1-4-32-15,-1 4-32 0,0 0-22 0,0-5-13 16,0 5-8-16,0 0 5 0,-6-5 14 0,6 5 8 16,-4-2 16-16,4 2 12 0,-6-2 8 0,6 2 26 0,0 0 24 15,-7-3 20-15,7 3 15 0,0 0 15 0,-5-1 10 16,5 1 14-16,0 0 10 0,0 0 7 0,-4 6 4 15,4-6-4-15,0 8 5 0,2-2 1 0,-1-3-4 16,3 7-7-16,-1 0-2 0,2-1-8 0,1-1-6 0,2 1-21 16,3 3-23-16,-1-2-29 0,-1-2-52 0,0-2-52 15,0-2-65-15,-1 1-71 0,4-3-90 0,-2-1-274 16,2-1-767-16,0-1 209 0</inkml:trace>
          <inkml:trace contextRef="#ctx0" brushRef="#br0" timeOffset="172824.0288">11383 1941 412 0,'-14'1'346'0,"-1"1"-55"0,3 0-44 0,4 0-25 0,-2 1-33 0,1 1-22 16,1 2-27-16,-1-3-20 0,1 5-17 0,2-4-10 15,-2 2-11-15,1-1-3 0,0 1 7 0,2-1 6 0,2-1 1 16,-2 0 12-16,5-4 3 0,-5 4 3 0,5-4 3 15,-3 6 1-15,3-6-8 0,-1 4-5 0,1-4 0 16,0 0-2-16,0 0-12 0,6 7-2 0,-2-6-7 16,-4-1-7-16,11 3-8 0,-1 0-8 0,0-2-6 0,2-1-2 15,-3 1-4-15,0-1-5 0,0 0-6 0,-9 0 4 16,14 0-13-16,-8-1-5 0,-6 1-5 0,8-4-14 16,-5 2-12-16,-3 2-3 0,5-5 5 0,-5 5-7 15,3-6 8-15,-2 1 2 0,-1 5 4 16,-1-9 12-16,1 5 15 15,0 4 12-15,-1-6 17 0,1 6 12 0,-2-4 13 0,2 4 3 16,0-5 1-16,0 5-7 0,0 0-5 0,-1-3-10 16,1 3-5-16,0 0-5 0,0 0 1 0,0 0-10 15,0 0 3-15,0 0-4 0,8 12-4 0,-5-2-2 0,1 0 1 16,3 6-5-16,-2-2-4 0,0 2-1 0,3-2-19 16,1-1-21-16,-3-3-33 0,0-1-37 0,6 3-44 15,-2-3-47-15,0-2-52 0,0-4-63 0,0 0-77 0,1-2-205 16,9-1-686-16,-1-4 187 0</inkml:trace>
          <inkml:trace contextRef="#ctx0" brushRef="#br0" timeOffset="173059.5752">11670 1902 393 0,'-12'-4'408'16,"1"0"-53"-16,1 2-20 0,1-1-14 0,3 2-18 0,1-2-28 15,5 3-34-15,-8-2-23 0,8 2-27 0,0 0-18 16,-9-1-10-16,9 1 5 0,0 0-14 0,0 0-1 15,-5 4 3-15,5-4 2 0,1 6 2 0,-1 0-6 16,3 2-2-16,1 2-6 0,-2-1 3 0,2 1-8 0,0 1-12 16,1 6-9-16,0-3-6 0,-3 0-2 0,1 2-8 15,-2-1-11-15,-2 1-9 0,0-1-24 0,-6 1-37 16,4-4-53-16,-6 3-71 0,1-3-75 0,1-4-84 16,-1-1-77-16,-1-2-352 0,4-2-830 0,5-3 224 0</inkml:trace>
          <inkml:trace contextRef="#ctx0" brushRef="#br0" timeOffset="173597.5658">11820 1923 441 0,'-4'5'358'0,"0"-1"-42"0,2-1-21 0,2-3-13 16,-6 5-18-16,6-5-11 0,-1 4-7 0,1-4 0 15,0 3 8-15,0-3 13 0,0 0 9 0,0 0 7 0,0 0-5 16,0 0-2-16,0 0-7 0,0 0-17 0,0 0-9 16,0 0-25-16,0 0-25 0,0 0-19 0,0 0-14 15,0 0-21-15,0 0-17 0,0 0-33 0,0 0-41 16,0 0-35-16,0 0-35 0,0 0-29 0,10-9-31 0,-10 9-28 16,0 0-14-16,0 0-1 0,-19-3-5 0,19 3 8 15,0 0 11-15,-16 3 16 0,12-1 5 0,-1 0 3 0,0 2 18 16,0-2 15-16,1 1 14 0,2 2 21 0,1-2 14 15,-2 1 16-15,3 2 8 0,1-1 10 0,1 0 8 16,3 2 3-16,1 0 0 0,3-1 3 0,0-1-2 16,1 1 0-16,7 0-1 0,-3 0-4 0,3-1 4 15,6-3 0-15,-3 0-4 0,0-1-2 0,-3-1-3 0,3-2 2 16,-5 0-9-16,-1 1-19 0,5-4-25 0,-6 1-33 16,-4-1-40-16,0 2-24 0,-1-4-26 0,-1 2-21 15,-2-3-7-15,0 0 5 0,-1-1 11 0,0-1 17 16,-2 3 11-1,1-1 18-15,-1-1 31 0,1 2 41 0,-2 0 42 16,1 2 30-16,0 2 49 0,-2 3 32 0,1-7 18 16,-1 7 16-16,2-6-6 0,-2 6-3 0,2-3-4 0,-2 3-6 15,0 0 9-15,0 0 13 0,0 0 4 0,0 0-12 16,19 12 3-16,-12-3-8 0,-2 0-1 0,4 7-6 16,-2 0-14-16,0 0-11 0,-5 1-4 0,1-1-11 15,-2 1-9-15,-2-3-10 0,-2 3-26 0,1-5-33 16,-2-2-39-16,1-1-47 0,-2 0-41 0,-1-1-45 0,1-1-66 15,-1-3-56-15,-3 0-72 0,2-5-92 0,7 1-273 16,-15-7-859-16,7-2 230 0</inkml:trace>
        </inkml:traceGroup>
        <inkml:traceGroup>
          <inkml:annotationXML>
            <emma:emma xmlns:emma="http://www.w3.org/2003/04/emma" version="1.0">
              <emma:interpretation id="{7B12BAB1-F647-4954-BE29-886E9AB28533}" emma:medium="tactile" emma:mode="ink">
                <msink:context xmlns:msink="http://schemas.microsoft.com/ink/2010/main" type="inkWord" rotatedBoundingBox="12996,3000 13785,2972 13791,3162 13003,3190"/>
              </emma:interpretation>
              <emma:one-of disjunction-type="recognition" id="oneOf18">
                <emma:interpretation id="interp90" emma:lang="en-US" emma:confidence="0.5">
                  <emma:literal>an</emma:literal>
                </emma:interpretation>
                <emma:interpretation id="interp91" emma:lang="en-US" emma:confidence="0">
                  <emma:literal>are</emma:literal>
                </emma:interpretation>
                <emma:interpretation id="interp92" emma:lang="en-US" emma:confidence="0">
                  <emma:literal>on</emma:literal>
                </emma:interpretation>
                <emma:interpretation id="interp93" emma:lang="en-US" emma:confidence="0">
                  <emma:literal>and</emma:literal>
                </emma:interpretation>
                <emma:interpretation id="interp94" emma:lang="en-US" emma:confidence="0">
                  <emma:literal>one</emma:literal>
                </emma:interpretation>
              </emma:one-of>
            </emma:emma>
          </inkml:annotationXML>
          <inkml:trace contextRef="#ctx0" brushRef="#br0" timeOffset="174706.1539">12644 1850 572 0,'-11'2'369'16,"0"4"-34"-16,1-2-16 0,0 1-22 0,1 1-9 0,-1 0-20 16,-4 5-14-16,-1 2-12 0,2 0-8 15,3-1-7-15,-2 1-11 0,3-1-13 0,3-2-9 0,2-3-10 16,1 2-2-16,0 1-10 0,2-1-8 0,1-3-15 16,1 2-4-16,2-2-14 0,2 2-9 0,0-4-12 0,2 2-6 15,2-1-9-15,1-4-14 0,1 0-4 0,0-1-14 16,2-1-11-16,-3-1-14 0,1-3-15 0,1 0-14 15,-2-1-18-15,4-6-16 0,0 0-5 0,-6 1-8 16,-2-5-14-16,0-1-12 0,-1-1-9 0,-5 5 1 16,1 0 10-16,-2 3-4 0,0 0 9 0,0 0 12 0,-1 3 7 0,1 1 7 15,0 1 3-15,0 1 14 0,1 4-4 0,-3-6 1 16,3 6 5-16,-1-4-4 0,1 4-1 0,0 0 6 16,0 0 14-16,0 0 12 0,0 0 8 0,-4 13 8 15,7-2 2-15,-1 0 6 0,1-1 3 0,4 6-1 0,-1-4 1 16,2 4 4-16,-2-5-5 0,1 0-1 0,-1-3 3 15,0 0-3-15,2 0 4 0,1-2-3 0,-1 1-7 16,2-4-5-16,0 2-5 0,1-2-15 0,2-2-20 16,-3-1-23-16,1 0-30 0,0-1-26 0,-1-1-15 15,0-1-31-15,0-1-16 0,0-2-9 0,-2-1-12 16,-2-1-2-16,1 1 5 0,-1-2 13 0,-1 0 16 31,-1 0 16-31,1-1 18 0,-3 1 30 0,1 3 30 0,-1 0 21 16,0 2 22-16,0-2 10 0,-2 6 9 0,2-6 9 15,1 4 8-15,-3 2-4 0,2-4 6 0,-2 4 12 0,0 0 8 16,9 0 6-16,-9 0 4 0,15 3-1 0,-5 0-2 16,0 2-3-16,7 3-3 0,1 1-5 0,-2 1-4 15,2 0-3-15,0 0 1 0,-1-1-7 0,-3 0-5 16,-3-3-3-16,-4-1 0 0,3 1-4 0,-1 0 0 0,1-1-15 16,-2-3-10-16,-2 1-18 0,0-1-11 0,0-1-12 15,-1-1-18-15,-5 0-8 0,0 0-2 0,13-3-3 0,-9 0-7 16,-2-1 3-16,2 0 8 0,-3-1 8 0,2-4 21 15,-3 2 15-15,1 1 18 0,-1 1 11 0,-1 0 13 16,1 5 7-16,0-7 10 0,-2 3-4 0,2 4 6 0,0-4-4 0,0 4-8 16,0 0 0-16,0 0 7 0,0 0 12 0,0 0 10 15,0 0-3-15,0 0 14 0,0 0 6 0,4 15 2 16,-1-11 0 0,-1 1-4-16,3 3-9 0,0 1-20 0,2-4-32 15,-1-2-44-15,4 1-55 0,1-3-76 0,2-3-93 16,-2-2-346-16,8-5-729 0,-2-2 198 0</inkml:trace>
        </inkml:traceGroup>
      </inkml:traceGroup>
    </inkml:traceGroup>
    <inkml:traceGroup>
      <inkml:annotationXML>
        <emma:emma xmlns:emma="http://www.w3.org/2003/04/emma" version="1.0">
          <emma:interpretation id="{EDC7AC74-4586-4633-B8FC-DC233F0F3355}" emma:medium="tactile" emma:mode="ink">
            <msink:context xmlns:msink="http://schemas.microsoft.com/ink/2010/main" type="paragraph" rotatedBoundingBox="433,4169 6518,3923 6559,4927 473,5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8582FC-1266-41D5-9E1B-580184C11803}" emma:medium="tactile" emma:mode="ink">
              <msink:context xmlns:msink="http://schemas.microsoft.com/ink/2010/main" type="line" rotatedBoundingBox="433,4169 6518,3923 6559,4927 473,5172"/>
            </emma:interpretation>
          </emma:emma>
        </inkml:annotationXML>
        <inkml:traceGroup>
          <inkml:annotationXML>
            <emma:emma xmlns:emma="http://www.w3.org/2003/04/emma" version="1.0">
              <emma:interpretation id="{6800FEF1-69FE-48E2-9A87-7E92849FCC1A}" emma:medium="tactile" emma:mode="ink">
                <msink:context xmlns:msink="http://schemas.microsoft.com/ink/2010/main" type="inkWord" rotatedBoundingBox="434,4200 1259,4166 1280,4689 455,4722"/>
              </emma:interpretation>
              <emma:one-of disjunction-type="recognition" id="oneOf19">
                <emma:interpretation id="interp95" emma:lang="en-US" emma:confidence="0.5">
                  <emma:literal>not</emma:literal>
                </emma:interpretation>
                <emma:interpretation id="interp96" emma:lang="en-US" emma:confidence="0">
                  <emma:literal>wot</emma:literal>
                </emma:interpretation>
                <emma:interpretation id="interp97" emma:lang="en-US" emma:confidence="0">
                  <emma:literal>hot</emma:literal>
                </emma:interpretation>
                <emma:interpretation id="interp98" emma:lang="en-US" emma:confidence="0">
                  <emma:literal>wat</emma:literal>
                </emma:interpretation>
                <emma:interpretation id="interp99" emma:lang="en-US" emma:confidence="0">
                  <emma:literal>wrt</emma:literal>
                </emma:interpretation>
              </emma:one-of>
            </emma:emma>
          </inkml:annotationXML>
          <inkml:trace contextRef="#ctx0" brushRef="#br0" timeOffset="176553.6184">-60 3274 665 0,'0'0'454'16,"0"0"-43"-16,-3-4-14 0,3 4-25 0,0 0-26 0,0 0-30 15,0 0-20-15,0 0-28 0,0 0-21 0,-3-3-23 16,3 3-20-16,0 0-20 0,0 0-1 0,0 0-8 16,0 0-4-16,0 0 0 0,7 18-26 0,-2-8-12 15,2 6-12-15,-2 1-13 0,3 3-7 0,-1-1-16 0,0 0-10 16,0 2-2-16,1-2-11 0,-1-1-16 15,0-2-16-15,-1-1-24 0,-1-4-15 0,-1-3-13 0,0-2-6 16,-2 0-3-16,2-2-5 0,-1 0 3 0,0-3 4 16,-3-1-2-16,7 0 5 0,-7 0 6 0,10-5-4 0,-2-2 0 15,-2-2-10-15,3-6-11 0,0-1-25 0,-3-4-23 16,-1-3-29-16,4-9-7 0,-4 8 9 0,0 6 10 16,-1 4 5-16,-1 4-1 0,-2 2-5 0,2 1-11 0,-2 4-7 15,0-2-8-15,-1 2 6 0,0 3 12 0,0 0 19 16,0 0 6-16,0 0 16 0,10 8 11 0,-5 0 12 15,-1 2 7-15,4 5 5 0,-3-2 4 0,2 2 5 16,0-2 4-16,-1-2 7 0,1 3-4 0,2 1 8 16,-1-5 12-16,-2-1 9 0,0-3 9 0,-1-1 5 15,0 0 6-15,0-1 4 0,-1 0-1 0,1-2-1 0,-1 1-3 16,-4-3-4-16,10 1-8 0,-10-1-15 0,12-1-17 16,-3-2-16-16,0-3-27 0,0 0-21 0,-2-3-16 31,3-5-6-31,-1-1-1 0,-2-3 5 0,-1 2 12 15,-2 4 25-15,-1 3 28 0,-1 1 24 0,1 2 17 16,-2 0 14-16,0 3 7 0,1 0 10 0,-1-1 3 0,-1 4-3 16,1-4-9-16,-1 4 5 0,0 0 6 15,0 0 5-15,0 0 8 0,13 11 3 0,-7-2 6 0,3-1 7 16,1 6 7-16,1 0 7 0,2 0 9 0,0-1-4 16,1-1 2-16,-4-2 3 0,-1-3-1 0,0 1-4 0,-2-2 2 15,0 0 1-15,-1-2-5 0,-1-1-2 0,1 0-7 16,-1 0-6-16,-5-3-18 0,6 1-8 0,-6-1-37 0,0 0-34 0,0 0-45 0,7-6-22 15,-7 6-15-15,-2-12-13 0,-3 3-11 0,-1 0-17 16,-6-5 1-16,1 1 3 0,-2 0 16 0,1 4 22 16,2 2 28-1,1-1 27-15,2 3 26 0,-1-2 16 0,2 3 16 16,2 0 18-16,-2 1 9 0,3 0 12 0,3 3 6 16,-5-5 4-16,5 5-1 0,-1-4-2 0,1 4-3 15,1-7 0-15,3 3 5 0,2-2 0 0,2-2-1 16,6-3-5-16,1-3-1 0,3 2-3 0,-3 0-6 15,4-2-1-15,0 0-3 0,-1-1-4 0,1 1-3 16,-4-1 3-16,2 3-10 0,-2-1 6 0,-2-2 0 0,-1-1-2 16,-2 0-9-16,-1 1 23 0,-1 0 15 0,-4 3 32 15,-1 2 40-15,-1 2 37 0,1 3 32 0,-1-1 19 16,-1 2 14-16,-1 4 9 0,3-7-4 0,-3 7-14 16,0-6-17-16,0 6-20 0,0 0-21 0,2-4-20 15,-2 4-14-15,0 0-11 0,0 0-7 0,3 15-5 16,0 4-6-16,-3 5-15 0,1 14 1 0,-1 3-9 15,1-1-7-15,2 3-4 0,-1-4-3 0,1 1-7 0,-1-2-2 16,2-3-11-16,-2-9-31 0,0-4-46 0,1-3-60 16,-1 1-46-16,0-2-52 0,0-2-61 0,-1-5-55 0,-1-3-56 15,-1-2-90-15,-2-2-266 0,3-4-877 0,0 0 236 16</inkml:trace>
          <inkml:trace contextRef="#ctx0" brushRef="#br0" timeOffset="176665.4523">643 3274 5830 0,'0'0'264'16,"0"0"-137"-16,0 0-60 0,0 0-15 0,0 0-1 0,0-7-21 16,0 7 8-16,7-3-7 0,-1 0-3 0,3 1-23 15,4-1-53-15,7-1-67 0,-1 1-90 0,-6 0-83 16,-2 0-92-16,-3 1-379 0,2 1-910 0,-10 1 243 16</inkml:trace>
        </inkml:traceGroup>
        <inkml:traceGroup>
          <inkml:annotationXML>
            <emma:emma xmlns:emma="http://www.w3.org/2003/04/emma" version="1.0">
              <emma:interpretation id="{89128E4A-A32C-4CFB-9570-5A26404F0AF2}" emma:medium="tactile" emma:mode="ink">
                <msink:context xmlns:msink="http://schemas.microsoft.com/ink/2010/main" type="inkWord" rotatedBoundingBox="1598,4140 3791,4052 3830,5037 1638,5125"/>
              </emma:interpretation>
              <emma:one-of disjunction-type="recognition" id="oneOf20">
                <emma:interpretation id="interp100" emma:lang="en-US" emma:confidence="0.5">
                  <emma:literal>mutually</emma:literal>
                </emma:interpretation>
                <emma:interpretation id="interp101" emma:lang="en-US" emma:confidence="0">
                  <emma:literal>Mutually</emma:literal>
                </emma:interpretation>
                <emma:interpretation id="interp102" emma:lang="en-US" emma:confidence="0">
                  <emma:literal>mutably</emma:literal>
                </emma:interpretation>
                <emma:interpretation id="interp103" emma:lang="en-US" emma:confidence="0">
                  <emma:literal>martially</emma:literal>
                </emma:interpretation>
                <emma:interpretation id="interp104" emma:lang="en-US" emma:confidence="0">
                  <emma:literal>manually</emma:literal>
                </emma:interpretation>
              </emma:one-of>
            </emma:emma>
          </inkml:annotationXML>
          <inkml:trace contextRef="#ctx0" brushRef="#br0" timeOffset="177587.4725">1103 3310 308 0,'0'0'612'0,"0"0"-99"0,0 0-58 0,0 0-55 0,0 0-44 0,0 0-48 15,0 0-38-15,0 0-28 0,0 0-31 0,4 7-24 16,-5 4-20-16,1-1-17 0,-1 8-14 0,2 0-17 15,-1 0-10-15,0 0-13 0,1-2-12 0,1-1-6 0,-2-4-9 16,1-2-10-16,-1-1-5 0,1-3 0 0,0 0-12 16,1 0-7-16,-2-2-2 0,0-3-2 0,1 5 0 15,-1-3 9-15,0-2 4 0,1 6 4 0,-1-6 7 16,0 0-4-16,0 0-7 0,0 0-4 0,11-9-4 0,-2-4-4 16,0-3-16-16,-1-4-15 0,-1-2-17 0,-1 2-9 15,0-1 0-15,-1 2-1 0,-2 1 0 0,0 5-2 16,-1 3-2-16,0 2-1 0,-1 1-2 0,-1 2 1 15,1 0-1-15,0 3-3 0,-1 2-3 0,1-4 11 0,-1 4 0 16,0 0-1-16,0 0 8 0,0 0-3 0,0 0 2 16,5 11 5-16,-2-6 2 0,-1 4-2 0,2-2 4 15,1 2 3-15,0-1 2 0,0 1 2 0,1-3 6 16,2 2 2-16,-2-2 4 0,1-2 2 0,1 2 3 16,0-2 4-16,1-1 2 0,1-1-5 0,1-2 5 0,0-2-1 15,-1-1 1-15,1 1-3 0,-1-4-3 0,6-2-4 31,-4-1-9-31,-2 0-5 0,-3 2-15 0,1 0-10 16,-1-1 3-16,0 2-18 0,-4-1 8 0,1 3 5 0,0 1 8 16,-2 0 8-16,-2 3-2 0,4-5 7 0,-4 5 2 15,0 0-1-15,0 0 5 0,0 0 7 0,0 0 9 16,1 11 5-16,1 0 1 0,-4-1 0 0,4 7 11 0,0-1-1 16,2 1 5-16,-1 0-8 0,2 1 7 0,0-3-12 15,-2-1-19-15,4-4-31 0,-2-1-48 0,2-3-39 0,-2 1-46 16,1-3-62-16,4 0-69 0,-2-4-267 0,3 2-675 15,-11-2 185-15</inkml:trace>
          <inkml:trace contextRef="#ctx0" brushRef="#br0" timeOffset="178237.851">1578 3346 246 0,'0'0'463'0,"0"0"-94"0,-4 2-53 0,4-2-40 0,0 0-35 0,-3 7-32 0,0-4-9 15,2 3-14-15,-1 3-21 0,2 0-12 0,2 0-8 16,-2 2-12-16,1-2-4 0,2 2-19 0,0-3-9 15,1 0-19-15,1 0 1 0,-1-2-1 0,1-2-13 0,0 0 2 16,-1-1-13-16,1 0-8 0,-5-3 2 0,11 3-22 16,-6-3-19-16,-5 0-18 0,12-2-13 0,-12 2-19 15,15-5-13-15,-8 2-9 0,-2 0-8 0,0-3-1 16,-2 1 3-16,0 1 3 0,0-6 8 0,-1 4 16 0,1-1 11 16,-2 2 13-16,-1 0 16 0,0 5 15 0,1-6 8 15,-1 6 9-15,1-7 10 0,-1 7 0 0,2-3 0 16,-2 3-7-16,0 0-1 0,0 0-4 0,0 0-3 0,0 0-4 15,0 0 1-15,0 0-1 0,0 0 6 0,0 0 4 32,8 15-2-32,-4-6 6 0,0 0-8 0,1 0 0 15,1-1-1-15,1 1-18 0,-2-3-4 0,3 1-22 0,-1 1-4 16,1-5-14-16,2 2-16 0,-1-3-18 0,2 0-30 16,-1-2-26-16,2-2-22 0,-1-1-17 0,5-4-15 15,-2-1-13-15,0-3-16 0,-6 0-11 0,2-3-125 16,-3-4-407-16,-1-1 113 0,-3-2 1627 0,-2 1-1045 15,0-1 63-15,-1-2 58 0,-1-12 40 0,-3 7 27 16,0 5 22-16,2 0 13 0,-5-12 33 0,4 11 15 0,-1 7 23 16,0 5 6-16,2 1-3 0,-1 4-6 0,2 0-12 15,0 2-9-15,-2-1-21 0,3 6-18 0,-3-5-20 16,3 5-19-16,0-4-17 0,0 4-9 0,0 0-6 0,0 0-4 16,-1 16-3-16,1 1-11 0,1 4-7 15,2 0-8-15,0 17-4 0,-1-3-4 0,-1 1-9 16,3-1-5-16,-1 0-2 0,0-7-13 0,1-4-23 0,1-3-38 15,-2 1-46-15,0-2-53 0,3-1-49 0,-3-1-59 16,0-7-64-16,-1-1-70 0,0-3-279 0,0-2-773 16,-2-5 210-16</inkml:trace>
          <inkml:trace contextRef="#ctx0" brushRef="#br0" timeOffset="178667.0859">1884 3271 3664 0,'0'0'380'15,"-8"-2"-142"-15,8 2-111 0,-5-2-50 0,5 2-8 16,0 0-17-16,0 0-12 0,0 0-9 0,0 0-10 16,19-8 2-16,-8 5-1 0,8 1-7 0,1 2-2 15,-2 0 0-15,2 0-2 0,-3 4 3 0,-2-1-2 0,-1 1 0 16,-3 0 3-16,0 1-3 0,6 4-2 16,-7-3 1-16,-2 1-3 0,-2 1-7 0,2-2-7 0,-2 2-9 15,1-2-2-15,-2 0-19 0,2 1-13 0,-2-2-8 16,0 0-5-16,-1-1 2 0,1-1 7 0,-1 0 1 15,1 0 7-15,-5-3 4 0,10 2 2 0,-10-2 9 16,9 0 3-16,-9 0 2 0,13-2 4 0,-8 0 1 16,0-1-1-16,4-2 6 0,-3 1 7 0,-1-2 14 15,-1 1 11-15,-1-1 18 0,-1 1 10 0,1 1 8 0,-2 0 9 16,1-1 1-16,-2 5 2 0,2-7-2 0,-1 4 0 16,-1 3-4-16,1-6 5 0,-1 6-12 0,1-4-6 0,-1 4-5 0,0 0-6 15,2-5-6-15,-2 5-4 0,0 0 0 0,0 0-1 16,0 0 4-16,0 0 6 0,0 0 8 0,0 0 2 15,11 9 2-15,-7-5 1 0,-2 2 0 0,4 1 3 0,0 1-2 0,1 1-1 32,0-1 4-32,2 1-4 0,-1-1-4 0,7 3-5 0,-4-3-8 0,0-2-24 0,-1 0-25 15,-1-1-48-15,-2-1-53 0,3 1-46 0,-1-3-60 16,-3-1-69-16,-6-1-369 0,0 0-798 0,13-3 216 16</inkml:trace>
          <inkml:trace contextRef="#ctx0" brushRef="#br0" timeOffset="179957.1411">2503 3242 241 0,'0'0'427'0,"-6"3"-78"0,6-3-43 0,-8 3-25 0,0 1-35 0,0 3-18 15,-2 1-35-15,-4 3-18 0,2 0-10 0,0 2-14 16,3-3-5-16,2 0-16 0,2 0-5 0,0-2-5 15,0-1 8-15,3 0-21 0,-2 0-2 0,1-3-11 16,2 1-7-16,0-1-1 0,1 0-3 0,0-4-5 16,1 7-4-16,-1-7-4 0,5 3 0 0,0-1-7 0,2-2-7 15,-7 0-6-15,15-2-2 0,-5-1-7 0,-1 0-9 16,1-1-14-16,0-4-15 0,6 0-18 0,-4-2-11 16,-6 2-5-16,1-1-8 0,-1 0 0 0,-1 0 7 15,-2 1-4-15,-1 0 1 0,-1 2 11 0,-1 0 4 16,2 1-3-16,-2 2 13 0,0-2-3 0,0 5 7 0,-2-6-2 15,2 6 7-15,0-5-7 0,0 5 1 16,0 0-1-16,0 0 5 0,0 0 20 0,0 0 12 0,0 0 7 16,0 0 15-16,0 0-1 0,0 0 2 0,-2 17 1 15,3-11 0-15,0-2-4 0,2 6-3 0,0-2 3 0,2 0-4 32,0 0-3-32,0-2-4 0,-1-1-7 0,1 0-9 15,4 0-8-15,0 0-15 0,1-3-21 0,1 0-26 0,-1-2-30 16,2-1-19-16,-3-2-20 0,2 0-10 0,6-4-6 15,-5-3-15-15,2-1-8 0,-2-4-3 0,-1 0 1 16,-3-2 9-16,0-3 12 0,-1 0 17 0,0-2 18 16,-4-15 24-16,0 11 31 0,-2 2 28 0,2-13 29 15,-5 8 23-15,2 8 22 0,-2-2 27 0,1 5 30 0,-2 2 35 16,2 4 14-16,0 2 7 0,-1 2-5 0,1 3-11 16,0 0-12-16,-1 0-19 0,1 2-12 0,1 3-14 0,-1-3-12 15,1 3-12-15,0 0-7 0,0 0-6 0,-4 14-6 16,2 4-3-16,-2 2-5 0,3 2-2 0,1 14-2 15,0-3 3-15,0-5-2 0,1 8 2 0,1-9-9 16,2-4 1-16,-1 0-7 0,2-1-8 0,1-2-14 0,3-1-10 16,-3-1-10-16,2-2-18 0,-1-4-14 0,0-2-7 15,0-5-4-15,1 2 3 0,1-4-4 0,1-1-4 0,2-1-10 16,7-4-17-16,-1-2-13 0,0-2-6 0,-1-1-12 16,-2-2-8-16,3-3-3 0,-4-2 2 15,-3-3 4-15,-2 0 11 0,0-4 13 0,-2 1 15 0,-2-3 22 16,1-10 21-16,-2 6 25 0,-3 6 21 0,-1 3 29 15,-1 0 31-15,1 7 21 0,-1 1 11 0,-1 4 2 16,2 2 5-16,-1-1-16 0,0 1-4 0,1 5-15 16,-2-6-3-16,2 6-6 0,0 0-5 0,0 0-10 0,0 0 4 15,-9 11 5-15,4 5 1 0,1 0-3 0,0 4 1 16,2 3-3-16,2-2 1 0,0 2-5 0,1 0 1 16,2 0-3-16,-2 0-8 0,3-2-3 0,2 2-5 15,-2-3-13-15,1-1-10 0,3-3-11 0,-3-2-7 16,3-4-7-16,-2-1-6 0,3-1-5 0,0-3-12 15,-1 0-15-15,3 0-12 0,1-2-19 0,-1-3-22 16,1-1-15-16,0-1-16 0,8-5-11 0,-2 0-6 0,-1-1-4 16,-2-2 1-16,1 1 3 0,-6 0 12 0,-2 2 4 15,-2 2-2-15,-1 1 12 0,0 1 19 0,-2 0 13 16,-3 3 19-16,5-3 21 0,-5 3 15 0,0 0 16 0,0 0 8 16,0 0 7-16,0 0 2 0,0 0 3 0,0 0 5 15,0 0-4-15,2 9 6 0,-2-9-10 0,2 6-2 16,-2-6-7-16,5 5-4 0,-3 0 2 0,2-2-1 15,0 2 8-15,-1-1-12 0,1 0-1 0,-1 1-7 16,1-2-10-16,0 0 8 0,1 1 1 0,-1-2 13 16,-4-2 13-16,7 3 7 0,-3-1 25 0,-4-2 18 0,8 1 17 15,-8-1 16-15,0 0 19 0,8-1 17 0,-8 1 25 16,0 0 27-16,9-3 26 0,-5-1 42 0,-1 2 30 31,-3 2 29-31,0 0 12 0,2-6 25 0,-2 6 1 16,0 0 5-16,1-5-11 0,-1 5-17 0,0 0-24 0,0-3-28 15,0 3-26-15,0 0-26 0,0 0-28 0,0 0-20 16,0 0-14-16,0 0-12 0,-3 32-10 0,-1 2-13 16,-1 5-7-16,2 2-13 0,-2 3-4 0,0 33-7 0,0-29-9 15,3-9 2-15,-3-4-7 0,6 2-7 0,-7-3-1 16,4-11-4-16,0-2-6 0,-1-4 0 0,2-2-3 16,0-5-5-16,-1-3-2 0,1 0-15 0,0-3-21 15,0 0-29-15,1-4-51 0,-7 2-68 0,7-2-77 0,-12-8-73 16,-3-7-76-16,-1-3-85 0,-9-10-381 0,4-3-1023 15,1-4 274-15</inkml:trace>
        </inkml:traceGroup>
        <inkml:traceGroup>
          <inkml:annotationXML>
            <emma:emma xmlns:emma="http://www.w3.org/2003/04/emma" version="1.0">
              <emma:interpretation id="{B3B8CFF3-4EFE-4123-B710-311066FBECB4}" emma:medium="tactile" emma:mode="ink">
                <msink:context xmlns:msink="http://schemas.microsoft.com/ink/2010/main" type="inkWord" rotatedBoundingBox="4266,4014 6518,3923 6540,4452 4288,4543"/>
              </emma:interpretation>
              <emma:one-of disjunction-type="recognition" id="oneOf21">
                <emma:interpretation id="interp105" emma:lang="en-US" emma:confidence="0.5">
                  <emma:literal>exclusive</emma:literal>
                </emma:interpretation>
                <emma:interpretation id="interp106" emma:lang="en-US" emma:confidence="0">
                  <emma:literal>excusive</emma:literal>
                </emma:interpretation>
                <emma:interpretation id="interp107" emma:lang="en-US" emma:confidence="0">
                  <emma:literal>excursive</emma:literal>
                </emma:interpretation>
                <emma:interpretation id="interp108" emma:lang="en-US" emma:confidence="0">
                  <emma:literal>exclusives</emma:literal>
                </emma:interpretation>
                <emma:interpretation id="interp109" emma:lang="en-US" emma:confidence="0">
                  <emma:literal>extrusive</emma:literal>
                </emma:interpretation>
              </emma:one-of>
            </emma:emma>
          </inkml:annotationXML>
          <inkml:trace contextRef="#ctx0" brushRef="#br0" timeOffset="180621.571">3829 3165 511 0,'-8'3'357'16,"8"-3"-43"-16,0 0-23 0,0 0-29 0,0 0-21 0,-5 1-13 15,5-1-1-15,0 0 0 0,0 0-7 0,0 0-1 16,0 0-4-16,0 0-2 0,0 0-8 0,0 0-3 16,0 0-8-16,0 0-8 0,0 0-10 0,0 0-12 15,0 0-17-15,23 1-14 0,-14-2-13 0,-4-1-14 0,5-1-11 16,-1-1-7-16,1 0-14 0,-1-1-16 0,-2 0-18 15,-2 2-34-15,-2-2-20 0,0 1-26 0,-2-2-12 16,-1 2-8-16,0 4-10 0,-5-14-6 0,-1 10-7 16,1-1-5-16,-7 2 1 0,2 2 12 0,0 1 12 0,-1 0 0 15,1 2 6-15,-1 1 16 0,1 1 8 0,1 1 22 16,-1 2 19-16,1-1 12 0,2 1 9 0,2 1 14 16,1 2 9-16,0-1 8 0,2 2 3 0,3 6 5 15,0-4 0-15,4 3 1 0,1 0 3 0,2-1-4 16,5 0-6-16,-1-2-1 0,3-2-8 0,2-1-12 0,0-1-19 15,5-7-38-15,0 2-48 0,3-3-63 16,-2-5-84-16,3-1-92 0,-1-3-350 0,-2-1-785 0,0-2 212 16</inkml:trace>
          <inkml:trace contextRef="#ctx0" brushRef="#br0" timeOffset="180821.9751">4249 3055 289 0,'0'0'577'0,"-10"4"-110"0,3 3-43 0,-2 0-24 0,-4 6-36 0,-1-1-32 16,1 5-33-16,0-1-34 0,-2 2-26 15,3 0-24-15,-1-2-22 0,0 3-21 0,4-3-22 0,-1 0-20 16,2 0-23-16,2-5-36 0,0-2-36 0,1-2-40 16,2 0-44-16,1-2-44 0,-1-2-49 0,3-3-76 0,-6 1-77 15,6-1-243-15,0 0-644 0,0 0 174 0</inkml:trace>
          <inkml:trace contextRef="#ctx0" brushRef="#br0" timeOffset="181031.0943">4080 3031 4652 0,'0'0'522'16,"0"0"-244"-16,-9 14-113 0,9-14-48 0,0 0 8 0,-2 9 33 15,3-5-11-15,0 1-5 0,3 5-15 0,4 8-2 16,-1-1-2-16,5 1-12 0,-2-1-12 0,2 1-9 15,0 1-8-15,2-1-9 0,0-1-5 0,-1 1-14 16,-2-1-44-16,2 0-57 0,-3-1-58 0,-2-5-74 16,2 2-74-16,-4-3-88 0,-2-3-88 0,0-1-390 0,-2-2-984 15,1-2 264-15</inkml:trace>
          <inkml:trace contextRef="#ctx0" brushRef="#br0" timeOffset="181942.2208">4556 3139 585 0,'-7'0'429'15,"7"0"-50"-15,-5 2-45 0,5-2-39 0,-11 1-36 0,6 1-23 16,-3 3-25-16,-2 0-8 0,-1 1-27 0,1 2-1 0,2-2-14 16,-4 7-10-16,3-3-7 0,2-2-3 15,2 1-11-15,0-1-1 0,2 0-8 0,0 1-2 0,1-1-2 16,2 1-3-16,0-1-2 0,2-2-7 0,1 0-3 0,0-1-6 15,4 2-8-15,0-2-6 0,3 1-5 0,1-4-11 16,0 1-6-16,1 0-15 0,8-3-28 0,-2 0-27 16,0-2-28-16,-2-4-27 0,2 1-21 0,-4-1-23 15,2-5-24-15,-1 0-7 0,-3-3-19 0,-2-1-5 0,-2-4-4 16,-1 0 2-16,-3-5 0 0,-1 1 11 0,0-13 19 0,1 3 14 31,-4 4 29-31,-1-5 39 0,-3 7 33 0,2 3 32 0,0 2 30 16,0 0 32-16,1 2 33 0,-2 3 24 0,2 4 25 15,0 2 19-15,-1 4 10 0,1 0 3 0,0 2-7 16,1 0-11-16,-1 3-16 0,1 2-17 0,-3-5-9 0,3 5-7 16,0 0-4-16,0 0-2 0,-5 18-8 0,4 3 3 15,-3-1-13-15,-1 16-1 0,2-1-6 0,3-1-4 0,-1 1-11 16,-2 2-4-16,4-3-6 0,2-4-7 0,-1-7-6 16,4 14-11-16,0-12-20 0,-1-3-16 0,0-3-6 15,2-1-20-15,-1-6-15 0,2-2-12 0,-2-2-5 0,0-1-12 16,2 0-10-16,2-5-12 0,-1-1-21 0,0-3-17 15,1 0-10-15,1-2-29 0,6-6-5 0,-6 0-6 16,2-2-3-16,-1-3 9 0,-1 1 11 0,-2-1 12 16,-3 3 17-16,-1 2 15 0,-1 3 14 0,0 0 21 0,-3 1 19 15,0 2 24-15,1-1 22 0,-2 5-2 0,1-6 6 16,-1 6 9 0,0 0 3-16,0 0 6 0,0 0 0 0,0 0 19 15,0 0 15-15,0 0 7 0,0 0 13 0,0 0 0 16,0 0 4-16,0 0 1 0,-5 16 4 0,5-11-4 0,1 1 0 15,0-1 0-15,2 4-1 0,1-1-3 16,-1-1-1-16,0-1-3 0,1-2-6 0,0-1-4 0,-1 0-3 16,1 1-9-16,0-2-10 0,5 2-7 0,-2-3-13 15,1 0-16-15,-8-1-12 0,12-2-17 0,-2-2-13 0,-1-2-3 16,0 1-6-16,-2-2 11 0,1-2-2 0,-2-1 8 16,-1 1 7-16,3-7 16 0,-3 3 5 0,-3 1 20 15,2 2 22-15,-3 2 27 0,0 3 30 0,1-1 23 16,-1 3 17-16,-1 3 9 0,1-6 4 0,-1 6-2 15,0-5-3-15,0 5-16 0,0 0-12 0,2-5-13 0,-2 5 5 16,0 0-12-16,0 0-5 0,0 0-6 16,0 17-2-16,0 0-9 0,1-3-4 0,1 4-13 0,0-2 4 15,-1 2-6-15,2-1-12 0,0-4-30 0,0 5-28 16,2-6-25-16,-1 0-27 0,1-4-36 0,0 0-39 16,4 0-43-16,0-2-49 0,0-2-46 0,1-2-55 15,2-2-53-15,-2-2-258 0,7-3-789 0,2-2 215 0</inkml:trace>
          <inkml:trace contextRef="#ctx0" brushRef="#br0" timeOffset="186746.1653">5369 3044 221 0,'0'0'245'16,"5"0"-40"-16,-5 0-29 0,0 0-8 0,0 0-15 0,0 0-12 15,0 0-4-15,7 1-4 0,-7-1-4 0,0 0 3 16,0 0 6-16,0 0 6 0,0 0 2 0,0 0 8 16,0 0 6-16,0 0 1 0,0 0-3 0,0 0-12 15,0 0-13-15,0 0-11 0,0 0-19 0,0 0-12 0,0 0-7 16,0 0-17-16,0 0-9 0,-22 1-17 0,16 1 2 16,1 0-14-16,-5 3-4 0,3-3-4 0,-1 0-3 0,2-1 1 15,1 2-1-15,0-1 0 0,0-1 1 0,5-1 9 16,-6 3 0-16,2-1 17 0,4-2 10 0,-5 2 4 15,5-2 6-15,-4 3 12 0,4-3 11 0,-3 3 10 16,3-3 4-16,0 5 7 0,0-5 3 0,4 7 3 16,-1-1-4-16,2 1-5 0,1 3-7 0,-1-3-11 0,4 2-7 15,-2-1-6-15,1 0-12 0,0 0-2 0,4 6-8 16,-4-2-7-16,-4-4-1 0,1 0 1 0,-1 1-4 0,-1 1-4 16,-3 1-2-16,0 0-3 0,-3 0-9 0,-2 6-11 15,0-1-14-15,-1-4-15 0,0-3-17 0,0 0-7 0,-1-2-17 16,0-1-17-16,-1 0-25 0,2-1-34 15,-2-3-37-15,2-2-39 0,6 0-48 0,-13-5-46 0,6 0-43 16,-1-3-239-16,4-1-702 0,-2-6 192 0</inkml:trace>
          <inkml:trace contextRef="#ctx0" brushRef="#br0" timeOffset="187049.0638">5510 3137 3799 0,'0'0'377'0,"0"0"-162"0,0 0-88 0,0 0-38 0,4 4 6 0,-4-2 4 16,0 0-1-16,0-2-8 0,0 7-13 0,1-3-7 16,0 7-5-16,0-3-8 0,1 3-7 0,-1-2-3 0,0 2-15 15,0-2-41-15,1 2-47 0,-1-1-61 0,1 0-66 16,-2-2-67-16,0-1-77 0,0-3-284 0,2-1-734 0,-2-3 200 16</inkml:trace>
          <inkml:trace contextRef="#ctx0" brushRef="#br0" timeOffset="187179.2708">5542 2936 439 0,'-4'-3'690'0,"2"1"-138"15,-2 0-79-15,3-1-51 0,1 3-62 0,-4-3-44 0,4 3-52 16,-2-1-73-16,2 1-80 0,0 0-80 0,0 0-62 16,0 0-56-16,0 0-60 0,0 0-81 0,0 0-228 0,-4 8-549 15,4-8 152-15</inkml:trace>
          <inkml:trace contextRef="#ctx0" brushRef="#br0" timeOffset="187531.7736">5609 3141 214 0,'0'0'477'0,"0"0"-69"0,0 0-25 0,-3 3-25 0,3-3-17 0,0 0-8 16,3 9-15-16,-1-6-12 0,1 3-20 0,2 2-15 15,-2 0-23-15,2 2-16 0,1-1-19 0,1 2-21 0,0-2-18 16,0-1-12-16,-1 0-16 0,1 0-8 0,-2 0-5 16,0-3-2-16,0-1-6 0,-1 0-3 0,0-1 8 15,-1 0-8-15,-2-1 9 0,-1-2 3 0,5 4 2 31,-4-3 4-31,-1-1-20 0,0 0-10 0,0 0-17 16,8-7-26-16,-6-2-31 0,1-2-25 0,0-5-41 0,1-2-41 16,-4 0-38-16,1-1-47 0,-2 2-35 15,1 3-45-15,0 4-39 0,-2 0-40 0,1 3-50 0,-1 2-59 0,-2 0-233 16,2 2-789-16,2 3 214 16</inkml:trace>
          <inkml:trace contextRef="#ctx0" brushRef="#br0" timeOffset="187884.8087">5918 3196 335 0,'0'0'326'0,"-8"-6"-24"0,8 6-14 0,0 0-5 0,0 0 6 0,0 0 6 16,0-6 5-16,0 6 1 0,0 0-4 0,0-3-14 15,0 3-17-15,0 0-17 0,0 0-15 0,0-7-20 16,0 7-21-16,0 0-19 0,-1-5-23 0,1 5-25 16,0 0-31-16,-1-5-31 0,1 5-30 0,-4-4-29 15,0 2-27-15,-1-2-22 0,0 2-6 0,0 0-10 0,5 2 15 16,-10-4 1-16,7 3 5 0,3 1 6 0,-8-2 5 16,8 2-1-16,-8-1 10 0,8 1 9 0,0 0 0 15,-6-1 15-15,6 1 21 0,0 0 21 0,-5 4 13 16,5-4 12-16,0 0 10 0,4 9 6 0,1-2 6 0,2 0 3 15,1-1-3-15,2 0-3 0,6 3-6 0,0 0-3 16,2-1-8-16,2-2-7 0,-2 0-28 0,-6-2-52 0,-1-3-78 16,-1 0-91-16,-2-3-135 0,-2-2-397 0,2-2-858 15,-3-1 232-15</inkml:trace>
        </inkml:traceGroup>
      </inkml:traceGroup>
    </inkml:traceGroup>
    <inkml:traceGroup>
      <inkml:annotationXML>
        <emma:emma xmlns:emma="http://www.w3.org/2003/04/emma" version="1.0">
          <emma:interpretation id="{DB1DC946-906C-4230-9B65-94DEED84B6B4}" emma:medium="tactile" emma:mode="ink">
            <msink:context xmlns:msink="http://schemas.microsoft.com/ink/2010/main" type="paragraph" rotatedBoundingBox="1080,4977 16005,4452 16062,6080 1137,6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869D5E-027E-4A8F-AD07-4D007FDFE88C}" emma:medium="tactile" emma:mode="ink">
              <msink:context xmlns:msink="http://schemas.microsoft.com/ink/2010/main" type="line" rotatedBoundingBox="1080,4977 16005,4452 16037,5358 1112,5883"/>
            </emma:interpretation>
          </emma:emma>
        </inkml:annotationXML>
        <inkml:traceGroup>
          <inkml:annotationXML>
            <emma:emma xmlns:emma="http://www.w3.org/2003/04/emma" version="1.0">
              <emma:interpretation id="{54E73BC1-FC44-46FF-A230-647C88279939}" emma:medium="tactile" emma:mode="ink">
                <msink:context xmlns:msink="http://schemas.microsoft.com/ink/2010/main" type="inkWord" rotatedBoundingBox="1085,5133 1301,5125 1323,5753 1107,5761"/>
              </emma:interpretation>
              <emma:one-of disjunction-type="recognition" id="oneOf22">
                <emma:interpretation id="interp110" emma:lang="en-US" emma:confidence="0.5">
                  <emma:literal>4</emma:literal>
                </emma:interpretation>
                <emma:interpretation id="interp111" emma:lang="en-US" emma:confidence="0">
                  <emma:literal>¢</emma:literal>
                </emma:interpretation>
                <emma:interpretation id="interp112" emma:lang="en-US" emma:confidence="0">
                  <emma:literal>"</emma:literal>
                </emma:interpretation>
                <emma:interpretation id="interp113" emma:lang="en-US" emma:confidence="0">
                  <emma:literal>k</emma:literal>
                </emma:interpretation>
                <emma:interpretation id="interp114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278402.1626">670 3998 444 0,'0'0'406'0,"3"-3"-49"0,-3 3-32 0,1-3-4 16,-1 3-13-16,0 0-13 0,1-3-14 0,-1 3-10 15,0 0-14 1,0 0-15-16,0 0-17 0,2-4-18 0,-2 4-21 0,0 0-27 0,0 0-14 0,0 0-16 16,0 0-15-16,-12 22-10 0,5-2-13 0,-3 3-11 15,-2 9-5-15,0 2-11 0,4-8-5 0,0-3-7 0,2-2-5 16,2 1 1-16,0-3-1 0,0 2 7 0,2-3 6 16,1-2 16-16,2-4 14 0,0-2 13 0,-1-1 16 15,3 0 18-15,0 1 7 0,1-3 15 0,1 0 5 16,2-1 6-16,-1 2 3 0,3-3-2 0,1 0-2 0,0-1-7 0,0 1-13 15,1-1-12-15,8 2-15 0,-1-2-13 0,-4-1-13 16,-1 0-8-16,5 3-28 0,-5-3-42 0,-3-1-66 0,-1 1-72 16,-2-2-86-16,-2 1-93 0,-5-2-82 0,9 2-97 15,-9-2-429-15,6 2-1091 0,-6-2 293 0</inkml:trace>
          <inkml:trace contextRef="#ctx0" brushRef="#br0" timeOffset="278908.2252">754 4234 236 0,'0'0'525'0,"-3"-3"-67"16,3 3-38-16,0 0-32 0,0 0-29 0,0 0-37 15,-4-3-32-15,4 3-10 0,0 0-8 0,-6 12-14 0,2-2-15 16,-2 8-12-16,1 0-7 0,-1 3-11 0,1 1-21 16,-2 0-17-16,2 2-5 0,0-1-21 15,0 10-17-15,4-7-12 0,1-5-16 0,0 1-31 0,-1-2-24 16,1 0-37-16,0-4-41 0,-3-3-50 0,3-1-52 31,0-2-48-31,1-3-63 0,-1-1-76 0,2-1-360 0,-2-1-814 16,0-4 220-16</inkml:trace>
        </inkml:traceGroup>
        <inkml:traceGroup>
          <inkml:annotationXML>
            <emma:emma xmlns:emma="http://www.w3.org/2003/04/emma" version="1.0">
              <emma:interpretation id="{413594A0-4384-4210-B85B-534D138CD7A6}" emma:medium="tactile" emma:mode="ink">
                <msink:context xmlns:msink="http://schemas.microsoft.com/ink/2010/main" type="inkWord" rotatedBoundingBox="1424,5147 3418,5077 3432,5475 1438,5546"/>
              </emma:interpretation>
              <emma:one-of disjunction-type="recognition" id="oneOf23">
                <emma:interpretation id="interp115" emma:lang="en-US" emma:confidence="0.5">
                  <emma:literal>-valued</emma:literal>
                </emma:interpretation>
                <emma:interpretation id="interp116" emma:lang="en-US" emma:confidence="0">
                  <emma:literal>-Valued</emma:literal>
                </emma:interpretation>
                <emma:interpretation id="interp117" emma:lang="en-US" emma:confidence="0">
                  <emma:literal>-valved</emma:literal>
                </emma:interpretation>
                <emma:interpretation id="interp118" emma:lang="en-US" emma:confidence="0">
                  <emma:literal>valued</emma:literal>
                </emma:interpretation>
                <emma:interpretation id="interp119" emma:lang="en-US" emma:confidence="0">
                  <emma:literal>-valeted</emma:literal>
                </emma:interpretation>
              </emma:one-of>
            </emma:emma>
          </inkml:annotationXML>
          <inkml:trace contextRef="#ctx0" brushRef="#br0" timeOffset="279272.7521">926 4295 698 0,'0'0'608'0,"0"0"-39"0,0 0-25 0,0 0-24 0,0 0-31 16,0 0-44-16,0 0-36 0,14 1-38 0,-3-2-38 15,-1 0-32-15,1 1-35 0,-1-2-27 0,2 0-26 0,-1 2-25 16,-1-1-22-16,-3 1-44 0,1 0-62 0,-2-2-76 16,-6 2-84-16,8-1-95 0,-8 1-78 0,0 0-104 15,0 0-395-15,0 0-927 0,0 0 249 0</inkml:trace>
          <inkml:trace contextRef="#ctx0" brushRef="#br0" timeOffset="279746.6744">1243 4232 566 0,'0'0'411'0,"-3"-4"-52"0,3 4-43 0,0 0-29 0,0 0-30 0,0 0-24 0,-2-5-23 16,2 5-16-16,0 0-2 0,0 0-13 0,-3-2-12 15,3 2-16-15,0 0-16 0,0 0-9 0,0 0-5 16,0 0-2-16,0 0 11 0,0 0 3 0,0 0 3 0,1 15-5 15,3-8-8-15,-1 3 0 0,-1 1-5 16,3-2 0-16,0 2-6 0,0-1-2 0,5 5 0 16,-2-5-9-16,-2 0 4 0,0-1 0 0,0-2-5 15,2-1 6-15,-3 0 0 16,2 0 4-16,-1-2-2 0,0-1 6 0,-2 0-3 0,1-2 2 0,-5-1-3 0,7 2-7 16,-7-2-12-1,0 0-5-15,14-11-22 0,-9 2-29 16,0-5-25-16,0-5-30 0,-2 1-37 0,-1-1-37 0,-4-1-44 15,1 2-48-15,-1 0-42 0,-1 4-33 0,1 3-27 0,0 1-17 16,-3 1-15-16,3 1-19 0,1 1-29 0,-1 1-242 0,0 0-734 0,2 6 200 16</inkml:trace>
          <inkml:trace contextRef="#ctx0" brushRef="#br0" timeOffset="280897.7344">1579 4206 508 0,'0'0'272'0,"-11"2"-28"0,5-1-25 0,6-1-24 0,-9 3-6 31,4-1-16-31,5-2-4 0,-5 4-9 0,2-1-6 0,3-3-11 16,-7 5-3-16,4 0-13 0,-1 0-2 0,1-2-1 15,1 1-5-15,-2 6-7 0,1-2 2 0,2-1 1 16,0 0-5-16,0-1-9 0,2-1-5 0,-1 1 2 16,1-1-17-16,3 0 2 0,-2 0-8 0,1 0-3 15,2-2 1-15,-1 2-13 0,1-2-7 0,2 1-6 16,2-1-11-16,-3-1-9 0,0-2-3 0,-6 0-20 0,12 0-9 16,-12 0-8-16,10-5-14 0,-3 0-14 0,-1-2-2 15,0 1-5-15,-3-2 11 0,0 2 6 0,-2 0 11 16,2 1 10-16,-2-1 4 0,-1 6 8 0,1-7 6 15,-1 4-6-15,0 3 3 0,0-6-4 0,0 6 5 0,0 0-1 16,0 0-11-16,0 0 11 0,0 0 9 0,0 0 14 16,0 0 1-16,0 0 7 0,0 0 14 0,0 0 5 15,0 21 4-15,1-17-4 0,2 5 0 0,1 0 1 16,-1 0-4-16,2-1 0 0,0 0-3 0,1-1-2 16,1-2-6-16,1 0-6 0,2 0-4 0,1-2-10 0,-1-2-3 0,1-1-7 0,2-1-16 15,4-4-13 1,2-1-22-16,-3-1-16 0,2-4-10 0,-3-2-16 0,-1-1-5 0,0-2-7 15,-3-6-8-15,-2 1 6 0,1-14 1 0,-2-1 9 16,-3 1 5-16,-4 7 24 0,-1 6 24 0,0 3 29 16,-1 0 24-16,0 2 16 0,1 5 10 0,-2 1 16 15,1 3 5-15,1 2 16 0,0 0 2 0,-1 2-3 16,0 1-4-16,1 3-8 0,0-5-9 0,0 5-8 0,0-5-5 16,0 5-11-16,0 0-5 0,0 0-2 0,0 0-3 15,0 0-5-15,-3 15-1 0,2 2-4 0,-2 4 0 16,2 0-3-16,0 2-2 0,0 2-1 0,1 10 4 15,1-8-3-15,-1-5 1 16,2 2-6-16,2-3-4 0,0-1-6 0,0 1-14 16,-1-5 3-16,4 0-3 0,-1-5-6 0,-2-1 0 0,1-2-8 15,2-1 3-15,-1 0-4 0,3-3-10 0,-3 0-9 16,4-1-9-16,-2-2-14 0,2-1-18 0,0-1-6 16,-1-2-14-16,1-1-15 0,-1-2-8 0,-1-1-3 0,1 0-5 15,-3-1 5-15,0-1 6 0,1 1-5 0,-4 2 19 16,1 0 25-16,-1 0 28 0,-2 2 25 0,2 0 20 0,-2 1 14 15,-1 3 13-15,1-5 10 0,-1 5 4 0,1-6 4 16,-1 6 1-16,2-4-2 0,-2 4-1 0,0 0 6 0,0 0 9 16,0 0 7-16,0 0 9 0,0 0 5 15,0 0 2-15,0 0 3 0,0 0-6 0,8 13 1 16,-5-10 1-16,-1 3-2 0,5 0 3 0,-1 1 6 0,1 0 5 0,-1-1 1 16,3 0-12-16,1-1-1 0,2 0-4 0,-2-1-8 15,0-2-11-15,1 0-8 0,-1-1-19 0,0-1-23 16,1 0-13-16,-3-1-9 0,-1-2-16 0,-2 0-19 15,-1-1-9-15,2-3 10 0,1 0 0 16,-2-2 18-16,-4 2 13 0,1 1 15 0,-2 0 11 16,2 1 18-16,-2 0 16 0,0 5 17 0,1-6 10 0,-1 6 7 15,0-6 1-15,0 6-6 0,1-4-1 0,-1 4-9 16,0 0-4-16,0 0 5 0,0 0 17 0,0 0 5 16,0 0 7-16,0 0-10 0,0 0-5 0,0 0-4 15,6 14 0-15,-2-6-10 0,-1 0-1 16,0 1-8-16,1-1-22 0,-1 1-31 0,2-1-38 15,1-2-35-15,1 2-43 0,-1-1-66 0,3 0-84 16,0-4-265-16,0 2-659 0,2-3 180 0</inkml:trace>
          <inkml:trace contextRef="#ctx0" brushRef="#br0" timeOffset="281202.8253">2412 4227 433 0,'0'0'457'0,"0"0"-36"0,2 6-14 0,-2-6-16 0,4 3-19 0,-4-3-21 15,7 1-25-15,-7-1-20 0,9 2-22 0,-3-1-25 16,-6-1-28-16,12 0-26 0,-12 0-21 0,12-1-17 0,-7 1-23 16,-5 0-23-16,10-1-35 0,-5 0-51 0,-5 1-43 15,4-4-39-15,-4 4-21 0,1-6-31 0,-1 6-13 16,-3-6-15-16,0 3-10 0,-2-3 0 0,0 5 13 15,0-2 9-15,-1 0 9 0,-4 0 21 0,0 1 20 16,-1-1 25-16,5 2 22 0,6 1 20 0,-13 0 12 16,13 0 18-16,-10 2 11 0,10-2 9 0,-8 4 21 15,5-1 18-15,1 0 1 0,0 1 1 0,0 2-1 16,1-1 0-16,1 5-4 0,1-1-10 0,5 1-4 0,-3 0-6 16,6 5-8-16,1-2-21 0,0 0-35 0,-2-4-50 15,8 2-58-15,-5-2-74 0,3-4-77 0,-3-2-350 16,9 1-724-1,0-3 198-15</inkml:trace>
          <inkml:trace contextRef="#ctx0" brushRef="#br0" timeOffset="281618.7572">2771 4221 480 0,'-11'2'290'0,"1"1"-41"15,1-1-30-15,0 2-31 0,3 0-24 0,-2-1-22 16,1 3-25-16,0-3-12 0,2 2-17 0,1-2-6 16,0 2 0-16,0-1 3 0,2-2 3 0,-1 1 15 15,3-3 11-15,-5 5 4 0,5-5 6 0,-1 6 4 0,1-6 0 16,0 3 9-16,0-3 2 0,4 5 3 0,-4-5-2 0,7 5-4 0,0-4-7 16,3 1-17-16,2-2-5 0,0 2-9 0,1-4-10 0,-2 1-8 31,1-1-7-31,-2-3-8 0,-1 0-14 0,0-1-16 15,0-1-35-15,-2 0-18 0,0-4-10 0,-1-3-15 16,-5-5-9-16,-2-2-8 0,-3 0-2 0,-1-3 1 0,0 2 5 16,-6-12 7-16,3 9 14 0,1 5 23 0,1 2 23 0,1 5 33 0,1 2 22 15,2 3 10-15,-1 0 8 16,-1 2 0-16,3 1-3 0,-1 0-14 0,0 3-9 0,2 2-15 16,0 0 4-16,0 0 10 0,0 0 11 0,-1 15 11 0,2 3 11 15,2 2 7-15,-1 3-4 0,2 0 2 0,1 1-8 16,1 10 0-16,2-9-1 0,-1-3-4 0,1-1-2 15,-1-1-13-15,3-2-19 0,2 0-35 0,-2-3-47 16,1-4-62-16,3 2-72 0,-2-4-89 0,-1-6-110 0,0-2-326 16,0-4-830-16,7-5 224 0</inkml:trace>
        </inkml:traceGroup>
        <inkml:traceGroup>
          <inkml:annotationXML>
            <emma:emma xmlns:emma="http://www.w3.org/2003/04/emma" version="1.0">
              <emma:interpretation id="{C048026B-C93C-48BD-856A-36E0A3F7B70A}" emma:medium="tactile" emma:mode="ink">
                <msink:context xmlns:msink="http://schemas.microsoft.com/ink/2010/main" type="inkWord" rotatedBoundingBox="3776,5053 5651,4987 5669,5492 3794,5558"/>
              </emma:interpretation>
              <emma:one-of disjunction-type="recognition" id="oneOf24">
                <emma:interpretation id="interp120" emma:lang="en-US" emma:confidence="0.5">
                  <emma:literal>random</emma:literal>
                </emma:interpretation>
                <emma:interpretation id="interp121" emma:lang="en-US" emma:confidence="0">
                  <emma:literal>Random</emma:literal>
                </emma:interpretation>
                <emma:interpretation id="interp122" emma:lang="en-US" emma:confidence="0">
                  <emma:literal>randomly</emma:literal>
                </emma:interpretation>
                <emma:interpretation id="interp123" emma:lang="en-US" emma:confidence="0">
                  <emma:literal>fandom</emma:literal>
                </emma:interpretation>
                <emma:interpretation id="interp124" emma:lang="en-US" emma:confidence="0">
                  <emma:literal>Randomly</emma:literal>
                </emma:interpretation>
              </emma:one-of>
            </emma:emma>
          </inkml:annotationXML>
          <inkml:trace contextRef="#ctx0" brushRef="#br0" timeOffset="282466.9206">3282 4262 539 0,'-2'4'472'0,"2"-4"-39"0,0 0-34 0,6 1-19 0,-6-1-23 16,0 0-16-16,10-1-21 0,-5 0-25 0,1-3-20 15,3 1-20 1,1-3-24-16,1 0-23 0,5-3-20 0,-2-4-25 0,-2 0-14 16,2-1-18-16,-2-4-20 0,0-2-31 0,-4 0-33 15,0-1-24-15,-3 0-25 0,-1-1-29 0,-3 4-26 0,-2 1-20 16,-2-1-22-16,-3 6-13 0,1 2-4 16,-1 3 2-16,-3 3 13 0,1 1 6 0,-1 2 14 0,-3 1 5 15,2 1 5-15,2 3 5 0,-4-1 14 0,5 1 11 16,-1 1 21-16,3 0 28 0,1 0 35 0,2 1 12 15,0-2 23-15,2 2 20 0,2 0 14 0,2 4 9 16,1-1 9-16,6 4 6 0,3 1 8 0,1-2 3 16,4 2 7-16,-2-4-4 0,4 3 3 0,1 0-2 15,-1-2-14-15,0 0-6 0,-1-3-18 0,-1 1-14 0,-3-1-14 0,-3-1-9 0,-3-3-17 16,-3 1-14-16,-1 1-32 0,-2-2-25 0,0 2-8 16,-3 0-21-16,0 3-35 0,-1 0-41 0,-1-1-51 15,-1 1-43-15,0-1-33 0,1-2-36 0,0 0-26 0,1-2-11 16,0-1-11-16,0-3-11 0,0 0-233 0,0 0-684 15,7 0 186-15</inkml:trace>
          <inkml:trace contextRef="#ctx0" brushRef="#br0" timeOffset="283273.2214">3819 4146 362 0,'-7'3'257'0,"2"-1"-42"0,-1 1-23 0,1-2-13 0,-1 2-7 16,-1-2-5-16,2 2-4 0,2 0-7 0,-2-2-1 15,0 2-5-15,1 0-4 0,-1 0-7 0,0 0-5 16,2-1-1-16,-1 1-5 0,0 1 10 0,1-1 2 0,1 1-9 16,1-1-4-16,1-3-3 0,-2 6-4 0,4-1 4 15,-1-1 0-15,0 0 0 0,2 1-5 0,0-2-7 16,1-1-5-16,1 2-8 0,0-2-8 0,0-1-8 16,0 2-9-16,1-3-7 0,4 1-6 0,-10-1-5 15,14-1-12-15,-9-3-14 0,0 2-19 0,0-2-18 16,-1 0-17-16,2-3-23 0,-3 0-9 0,-1 2-3 15,0 0 12-15,-2 1-2 0,0 4 0 0,-2-6 9 0,2 6-3 16,-5-5 11-16,5 5-3 0,-4-2 8 16,4 2 0-16,-5-2-6 0,5 2 10 0,0 0 15 0,0 0 8 15,-10 3 15-15,10-3 8 0,-3 6 11 0,1-1 11 16,1-1-3-16,2 1 4 0,-1 1 2 0,3 2 2 16,-1 1 0-16,5-1-1 0,-2-1 0 0,1 1-3 15,3 0-4-15,0-2-4 0,1 0-9 0,8 2 0 16,1-1-14-1,-1-6-12-15,-3 4-16 0,-3-4-18 0,7-1-22 0,-4 0-21 0,-3-1-5 16,-2-2-16-16,-1 1 7 0,0-3 5 0,0 0-6 16,-2-2 14-16,-1 1 10 0,0-5 9 0,-2 1 20 15,-1 3 13-15,-2-2 24 0,0 3 9 0,-1 0 12 16,1 0 9-16,-2 2 5 0,2-1 7 0,-1 2-1 0,0 3 8 16,0-7 2-16,0 7-9 0,0-5-4 0,0 5-8 15,0-4 0-15,0 4-5 0,0 0 0 0,0 0 2 0,0 0-6 16,0 0-3-16,0 0 8 0,0 0 3 15,0 0-2-15,0 0 0 0,-6 11 5 0,5-6 1 0,1-5-4 16,0 8 2-16,0-5 3 0,0-3-1 0,0 6 3 16,0-6 0-16,0 3-4 0,0-3 3 0,0 0-3 15,1 4 4-15,-1-4-8 0,0 0-4 0,9 2-6 16,-9-2-9-16,10-5-8 0,-1 1-11 0,0 1-11 16,-2-3-9-16,-2 3-13 0,2 0 1 0,-2 0-6 0,-2 0 0 15,3 1-5-15,-3 1 0 0,-3 1-15 0,6-4-1 16,-6 4 7-16,0 0-6 0,9 1 9 15,-9-1 6-15,6 4 3 0,-2-2 7 0,-2 2-15 0,2-1-1 16,-1 2-10-16,2-2-12 0,2 4-17 0,0-1-16 16,-1 1-6-16,3-1-15 0,0 0-26 0,2-3-39 15,0 2-65-15,0-2-164 0,12-1-512 0,-3-1 143 16</inkml:trace>
          <inkml:trace contextRef="#ctx0" brushRef="#br0" timeOffset="284326.43">4357 4127 219 0,'-14'2'347'15,"2"0"-58"-15,0 1-26 0,2 0-25 0,3 2-25 16,-1 0-16-16,1 1-13 0,-2 0-12 0,3 1-13 16,1 1-10-16,0-1-3 0,0-1 9 0,2 1 7 15,2-2 5-15,0-1-6 0,-1 2 4 0,2-1 3 0,2-1-2 16,-1 1-2-16,2-1-1 0,0 0-2 0,1 1-3 15,6-2-10-15,-1 1-10 0,0-1-13 0,2-1-14 16,0-2-12-16,0-2-10 0,1 1-7 0,-1-2-13 0,-1 0-17 16,0-3-23-16,-2-2-28 0,0-1-27 0,2-5-26 15,-3-4-17-15,-1-1-10 0,-3-1-14 0,-3-3-8 0,0 0 5 16,-5-13-5-16,1 1 2 0,-1 0 7 0,0 6 3 16,2 10 21-16,0 2 22 0,-1 0 23 0,1 7 12 15,1 0 1-15,0 4 13 0,1-1 1 0,1 4-4 16,-1-2 0-16,1 5 0 0,0 0 8 0,0 0 6 0,0 0 13 15,0 0 14-15,0 0 9 0,1 28 9 0,0-9 9 16,-1 2 3-16,3 1 6 0,-1 13 1 0,0-7-3 16,0-5-1-16,0 0-9 0,1 0 2 0,2 0-4 15,0-1-6-15,0-1-8 0,0-2-1 0,0-1-10 16,0-1-10-16,1-5-15 0,-2 0-21 0,0-6-15 0,0 1-21 16,-1-1-13-16,1-2-17 0,0-2-19 15,0 1-14-15,1-2-9 0,-5-1-12 0,10-1-15 0,-1-4-4 16,0-1-2-16,4-7-3 0,-1-1-3 0,0-1 4 15,-1-2 3-15,-2 2 26 0,-3 2 14 0,-1 4 27 16,0-1 27-16,0 4 21 0,-3 0 15 0,2 2 18 16,-2 0-2-16,1 1 9 0,-3 3 15 0,4-2 17 15,-4 2 13-15,0 0 7 0,0 0 13 0,0 0 6 16,10 9 19-16,-5-1 11 0,2 0 12 16,1 0 10-16,0 2 2 0,0-3-5 0,6 7-4 0,-5-4-4 0,6 2-4 15,-4-2 0-15,-1-4-5 0,0-2-6 0,-1 2-8 16,0-1-11-16,-2-2-6 0,0 0-12 0,-2 0-13 15,0-3-24-15,-5 0-34 0,0 0-52 0,10-2-40 16,-10 2-27-16,3-3-20 0,-3 3-29 0,0 0-19 0,-4-10-26 16,0 5-13-16,-4-1-12 0,1-1 26 15,-2 0 9-15,0 1 35 0,0 0 46 0,0 0 45 0,-1 0 48 0,3 1 40 16,0 1 21 0,4 0 18-16,-1 1 24 0,0 0 8 0,4 3 15 15,-4-6-8-15,4 6 2 0,0-6-2 0,0 6 8 16,5-8 6-16,4 2 10 0,-1 1 17 0,3-1 14 15,0 0 7-15,6 0 10 0,-2 0 3 0,2 0-3 16,0 2-6-16,-3 1-17 0,0 2-14 0,-4-1-10 16,-1 4-16-16,1 0-9 0,-2 0-4 0,-1 2-16 15,-1 2-6-15,-3 0-13 0,-1 2-10 0,-1 2-7 16,-1 0-14-16,0 0-19 0,-1 1-15 0,0-1-15 16,-2 1-12-16,1-4-8 0,1-1-6 0,-1-2 3 0,1 2 7 0,1-3 3 15,0-3 20-15,-1 6 25 0,1-6 24 0,1 5 4 16,-1-5-5-16,0 0-4 0,0 0-1 0,0 0 4 15,16-12-8-15,-3-1-1 0,2 1 0 0,-2-3-4 0,1 3 8 16,-2-2 11-16,-1 6 7 0,-1-1 2 0,-4 2 0 16,1 2 1-16,-1 0-2 0,-1 2-4 0,-3-1-8 0,2 2-17 15,-4 2-6-15,0 0-4 0,0 0-7 0,0 0-9 16,4 11-18-16,-7-3-20 0,1 2-19 0,-1 0-28 0,0 0-11 16,0-2-13-16,-1 3 4 0,3-2 9 0,0-1 7 15,0-2 11-15,-2-1 16 0,3-1 21 0,0-4 24 16,0 0 2-16,1 6-2 0,-1-6 8 0,0 0 4 15,0 0-4-15,33-14 10 0,-18 2 4 16,1 1 18-16,3-1 15 0,-1 0 20 0,-1 2 15 0,1 2 24 16,-1 0 17-16,-5 1 5 0,-1 3 7 0,-3 1-4 15,-1 0-6-15,-2 3-3 0,-5 0-5 0,7 4-11 0,-4 1 0 16,-2 13-7-16,-2 1-7 0,0 1-6 0,-3 3-26 16,0-1-35-16,-1 2-50 0,1-2-57 0,2 1-46 15,-1-3-64-15,1-2-65 0,0-6-79 0,4-2-252 16,-1-5-742-16,-1-5 201 0</inkml:trace>
        </inkml:traceGroup>
        <inkml:traceGroup>
          <inkml:annotationXML>
            <emma:emma xmlns:emma="http://www.w3.org/2003/04/emma" version="1.0">
              <emma:interpretation id="{524CB9F8-DAC6-44C8-B79C-B08777017E12}" emma:medium="tactile" emma:mode="ink">
                <msink:context xmlns:msink="http://schemas.microsoft.com/ink/2010/main" type="inkWord" rotatedBoundingBox="6012,4928 8746,4832 8764,5352 6030,5448"/>
              </emma:interpretation>
              <emma:one-of disjunction-type="recognition" id="oneOf25">
                <emma:interpretation id="interp125" emma:lang="en-US" emma:confidence="0.5">
                  <emma:literal>variable)</emma:literal>
                </emma:interpretation>
                <emma:interpretation id="interp126" emma:lang="en-US" emma:confidence="0">
                  <emma:literal>variables)</emma:literal>
                </emma:interpretation>
                <emma:interpretation id="interp127" emma:lang="en-US" emma:confidence="0">
                  <emma:literal>Variable)</emma:literal>
                </emma:interpretation>
                <emma:interpretation id="interp128" emma:lang="en-US" emma:confidence="0">
                  <emma:literal>variable]</emma:literal>
                </emma:interpretation>
                <emma:interpretation id="interp129" emma:lang="en-US" emma:confidence="0">
                  <emma:literal>variable))</emma:literal>
                </emma:interpretation>
              </emma:one-of>
            </emma:emma>
          </inkml:annotationXML>
          <inkml:trace contextRef="#ctx0" brushRef="#br0" timeOffset="285096.136">5512 3998 630 0,'-1'-1'518'0,"1"1"-47"15,0 0-41-15,0 0-42 0,0 0-39 0,0 0-21 16,0 0-15-16,0 0-17 0,0 0-22 0,3 16-19 15,-2-6-21-15,3 8-15 0,-1 0-16 0,2 1-20 0,-1 0-13 16,-1-1-20-16,2-1-10 0,0-3-4 0,2 1 10 16,-2-2-12-16,-1-4 1 0,1-2-1 0,-3 0 0 15,2-2 4-15,-2-2 4 0,2 0 4 0,-1 0 6 16,-1-2 2-16,2 1-5 0,-4-2-14 0,10-3-10 0,0-5-14 16,3-3-16-16,-1-6-29 0,2-4-29 15,3-11-27-15,-4-2-30 0,-6 6-32 0,0 5-54 0,-2 0-50 16,-4 1-47-16,-1 3-50 0,-1 0-49 0,-3 6-49 15,0 3-46-15,0 5-51 0,1 2-318 0,-2 3-921 16,-3-1 247-16</inkml:trace>
          <inkml:trace contextRef="#ctx0" brushRef="#br0" timeOffset="286005.9415">5902 4065 511 0,'0'0'309'0,"-5"-2"-42"0,5 2-34 16,-7-3-27-16,4 2-30 0,3 1-16 0,-10-2-8 0,3 2-12 16,7 0-6-16,-11-1-4 0,6 1 1 0,5 0-10 15,-13 1 5-15,7 1-7 0,6-2 12 0,-15 5-5 16,9-1-5-16,-1-1 5 0,1 1-4 0,3-1 5 16,-1 1 0-16,0 1 1 0,2 0-3 0,0 0 0 15,1-1 1 1,1 2-11-16,0-2-3 0,1 1-2 0,2 1-4 15,1-1-7-15,1 3-9 0,2-4-3 0,-1 1-7 16,0-2-7-16,2 0-5 0,-2-2-12 0,3-1-2 16,0-1-9-16,0-2-18 0,-2 0-24 0,0-2-20 15,-1-2-19-15,-1-3-13 0,-1 3-10 0,-1-2 2 0,-2 1 2 16,0 0 3-16,-1 2 5 0,-1 0 3 0,1 1 4 16,-1 1 2-16,1 4 9 0,-1-7 5 0,-1 3 1 15,2 4 4-15,0-5 4 0,0 5 4 0,-2-3 0 16,2 3 13-16,0 0 15 0,0 0 10 0,0 0 7 15,0 0 6-15,0 0 9 0,0 0 4 0,5 10 5 16,-3-5 3-16,2 4 2 0,1 1 8 0,0-2-1 0,0 0 2 16,3 0-2-16,1 0 4 0,5 4-4 0,-2-3-4 0,-2-4 1 0,6 4-11 15,-3-3-8-15,-1-4-14 0,7 4-19 0,-5-5-30 0,-3 1-31 16,-1-4-28-16,-1 1-37 0,-1 1-37 0,0-6-30 16,-3 4-15-16,-1-4-10 0,-2 0 0 0,-2 2-5 15,0-6-1-15,-1 0 12 0,-1 0 16 0,-2 0 22 16,0 2 32-16,-1-1 33 0,2 3 36 0,0 0 29 15,0 2 27-15,1-1 23 0,-1 1 20 0,3 4 16 0,-3-8 17 16,3 8 16-16,-1-4 3 0,1 4 0 16,0-3-4-16,0 3 5 0,0 0 4 0,3-4-8 0,-3 4 0 15,7 0 0-15,-7 0 6 0,12 3 6 0,-3 0-4 16,1 1-1-16,1 2-10 0,-1 1-8 0,4 4-5 0,-4-1-8 16,-1-2-8-16,-1 0-5 0,6 5-7 15,-5-4-6-15,0-2-24 0,-2 1-27 0,-2-3-36 16,0-1-38-16,3 3-30 0,-2-3-24 0,0-2-12 0,-2-2-13 15,-4 0-11-15,8 0-8 0,-8 0 13 0,14-7 16 16,-5 0 22-16,5-4 21 0,-4-1 27 0,4-2 34 16,-2 0 31-16,0-2 41 0,-4 6 39 0,0 1 35 15,-2 3 46-15,-1 0 27 0,-1 2 19 0,-2-1 2 16,1 2-9-16,-3 3-12 0,4-5-8 0,-4 5-11 16,0 0-24-1,0 0-3-15,0 0-11 0,0 0-5 0,6 18-12 16,-6-1-10-16,0 0-5 0,-3 1-11 0,1 0-7 15,-2 1-27-15,3-2-35 0,-2 0-42 0,2-6-54 16,0 0-54-16,2-2-45 0,-1-3-50 0,0-2-40 16,1 0-51-16,-1-4-311 0,0 0-776 0,0 0 210 15</inkml:trace>
          <inkml:trace contextRef="#ctx0" brushRef="#br0" timeOffset="287708.5486">6414 3839 5127 0,'-4'3'617'0,"4"-3"-193"0,-3 3-113 0,3-3-46 16,-1 1-15-16,1-1-20 0,0 0-29 0,0 0-38 15,-2 3-29-15,2-3-13 0,0 0-20 0,0 0-3 32,0 0-14-32,0 0-28 0,0 0-47 0,0 0-24 15,0 0-86-15,0 0-92 0,0 0-104 0,0 0-127 0,0 0-156 16,0 0-333-16,0 0-1099 0,-18-4 295 15</inkml:trace>
          <inkml:trace contextRef="#ctx0" brushRef="#br0" timeOffset="286860.8761">6528 4003 313 0,'-7'6'284'16,"0"-2"-29"-16,2 2-19 0,1-2-18 0,0 1-7 0,3-1-10 16,-2 1 7-16,2-1-2 0,0 0-9 0,1-4 7 0,-1 9-3 0,2-5 8 15,0 1 8-15,2-2-3 0,1 2-6 0,-1-2-4 0,0 1-2 16,6 0-10-16,1 1-9 0,0-4-9 0,1 3-17 15,-1-4-11-15,0 1-14 0,0-2-17 0,-3 0-9 16,3-2-11-16,-3 0-10 0,1-1-18 0,1-2-16 16,-3 1-13-16,-1-3-18 0,-2 2-11 0,-2-2-8 0,-1 1-7 15,-1 3-4 1,-1-1-5-16,0 1 0 0,-1 1-2 0,1-1 3 0,2 4 0 16,-7-4 0-16,5 1 1 0,2 3-1 0,-5-3 4 15,5 3 1-15,0 0 8 0,0 0 9 0,0 0 9 16,0 0 7-16,-6 7 5 0,6-7 6 0,2 9 1 15,2-1-1-15,0 1 3 0,1 0-7 0,1 0 8 0,4 4 7 0,4 0 8 16,0-2-7-16,2 0-4 0,1-3-4 0,2 0-8 0,1-2-21 16,2-1-16-1,-3 0-30-15,1-5-34 0,1 1-30 0,-2-3-31 16,-2-2-24-16,-4-1-26 0,-1-2-15 0,0-4-13 0,-3-1-1 16,-1-2 14-16,-2-3 15 0,-2-3 16 0,-3 0 33 15,2-2 37-15,-3-1 41 0,0-12 37 0,-2 7 40 16,1 3 27-16,1 3 38 0,0-2 21 0,-2 2 37 15,2 3 19-15,-3 1 10 0,2 5 8 0,0 3 4 16,1 2 0-16,-2 1-17 0,1 1 10 0,1 2-14 16,0 4-23-16,0-7-19 0,0 7-17 0,-1-4-13 0,1 4-12 15,0 0-7-15,0 0-8 0,0 0-4 16,-8 30-4-16,3-12-5 0,-1 5-17 0,-4 11 6 0,2 0-5 0,2 3-2 0,0-1-5 16,4-1-3-1,-1-7-2-15,2 6-3 0,0-9-2 0,1-5-13 16,1 0-11-16,0-2-10 0,2-5-10 0,-1-1-7 0,1-4-2 0,-1-1-8 0,-1-1 4 15,1 0 8 1,2-3-1-16,0-1 7 0,0-1 4 0,-4-1 1 0,16-3-1 16,-6 0 6-16,8-6-1 0,-2-2 0 0,0-3-1 0,2-1 4 15,-3 2 2-15,-1 1-1 0,-4 6 0 0,-3-2-2 16,0 3-1-16,-2 1-5 0,-3 1-5 16,2 1-7-16,-4 2-2 0,0 0 5 0,0 0 2 15,3 9 0-15,-9 0 6 0,3 1-1 0,-5 7-12 16,1-1-14-16,-2 0-19 0,1 1-22 0,1-3-27 15,3-1-19-15,-1-2-30 0,1-4-24 0,1-1-27 0,0-1-31 16,0-1-34-16,2-2-53 0,1-2-261 0,0 0-709 16,0 0 192-16</inkml:trace>
          <inkml:trace contextRef="#ctx0" brushRef="#br0" timeOffset="287087.3149">7227 3774 3927 0,'0'0'346'15,"0"0"-157"-15,-15 3-50 16,10-2-8-16,0 2 6 0,0 2 8 0,0 2 2 16,-1 1-11-16,2 2-10 0,-5 6-1 0,2 3-3 15,3 2-6-15,0 0-5 0,1 1-8 0,1 0-12 16,1 0-10-16,-1 3-6 0,2-1-13 0,2-1-5 0,-1-2-8 16,1 1-45-16,1-3-48 0,-2-1-61 0,3-2-77 15,-3-1-62-15,1-6-85 0,0-2-88 0,1-1-286 16,-1-3-845-16,-2-3 227 0</inkml:trace>
          <inkml:trace contextRef="#ctx0" brushRef="#br0" timeOffset="287385.4241">7370 3979 250 0,'-8'-2'601'16,"8"2"-122"-16,-4-1-64 0,4 1-16 0,0 0-14 15,0 0-10-15,0 0-29 0,0 0-25 0,0 0-31 31,0 0-26-31,0 0-31 0,0 0-5 0,0 0-25 0,0 0-19 16,0 0-14-16,0 0-20 0,0 0-11 0,0 0-10 16,0 0-21-16,0 0-23 0,0 0-20 0,0 0-19 15,0 0-21-15,-3-3-10 0,3 3-10 0,-5-4-8 16,1 4-1-16,4 0 2 0,-6-2-3 0,6 2 3 16,-7-3 1-16,7 3 7 0,0 0 15 0,0 0 12 0,-10 8 18 15,8-5 23-15,0 1 22 0,2 3 10 0,0 1 13 16,2 2 2-16,1-1 6 0,0 0 0 0,3 0-5 15,2 0-7-15,6 4 0 0,2-3-14 0,2-3-11 16,0-1-19-16,1-2-26 0,1-2-42 0,0 0-63 0,-5-2-88 0,-5-2-98 0,-1-2-118 16,-1 0-115-16,-4-1-372 0,-3 0-1022 0,-1 5 274 15</inkml:trace>
          <inkml:trace contextRef="#ctx0" brushRef="#br0" timeOffset="288336.9475">7829 3969 690 0,'0'0'580'0,"0"0"-42"0,0 0-26 0,0 0-16 0,0 0-4 0,0 0-30 15,19 5-25-15,1-5-29 0,1 0-29 0,3 0-34 16,-2 0-33-16,1 0-31 0,1 0-31 0,0-1-27 0,-3 1-26 16,-1-3-26-16,-6 2-42 0,-3 1-63 0,-1 0-90 15,-2-2-92-15,-8 2-94 0,10 0-103 0,-10 0-135 16,0 0-363-16,0-4-974 0,0 4 261 0</inkml:trace>
          <inkml:trace contextRef="#ctx0" brushRef="#br0" timeOffset="288605.8906">8010 3799 457 0,'-2'-3'360'0,"2"3"-61"0,-2-3-42 0,2 3-34 0,0 0-17 16,0 0-10-16,0 0-6 0,0 0 0 0,0 0 38 16,0 0 19-16,21 8 25 15,-10-3 15-15,-1-2 3 0,8 3-10 0,1 3 1 16,0-1-6-16,0 2-3 0,0 0-3 0,1 3-13 16,-2 0-9-16,-4-1 0 0,1 3-17 0,-2 0-16 0,-3 1-17 15,-1 2-19-15,-3 1-15 0,-5 1-15 0,-4 2-15 16,-4 1-22-16,-3-2-45 0,-7 10-53 0,3-7-69 15,-2-6-76-15,1 2-77 0,0-3-84 0,-3-2-88 0,3-2-99 0,0-2-314 16,2-7-951-16,1-2 255 0</inkml:trace>
        </inkml:traceGroup>
        <inkml:traceGroup>
          <inkml:annotationXML>
            <emma:emma xmlns:emma="http://www.w3.org/2003/04/emma" version="1.0">
              <emma:interpretation id="{63CFCD8D-D0C5-4425-B5D4-D16E854F363D}" emma:medium="tactile" emma:mode="ink">
                <msink:context xmlns:msink="http://schemas.microsoft.com/ink/2010/main" type="inkWord" rotatedBoundingBox="9107,4815 10614,4762 10631,5247 9124,5300"/>
              </emma:interpretation>
              <emma:one-of disjunction-type="recognition" id="oneOf26">
                <emma:interpretation id="interp130" emma:lang="en-US" emma:confidence="0.5">
                  <emma:literal>Season</emma:literal>
                </emma:interpretation>
                <emma:interpretation id="interp131" emma:lang="en-US" emma:confidence="0">
                  <emma:literal>season</emma:literal>
                </emma:interpretation>
                <emma:interpretation id="interp132" emma:lang="en-US" emma:confidence="0">
                  <emma:literal>Seasons</emma:literal>
                </emma:interpretation>
                <emma:interpretation id="interp133" emma:lang="en-US" emma:confidence="0">
                  <emma:literal>Reason</emma:literal>
                </emma:interpretation>
                <emma:interpretation id="interp134" emma:lang="en-US" emma:confidence="0">
                  <emma:literal>seasons</emma:literal>
                </emma:interpretation>
              </emma:one-of>
            </emma:emma>
          </inkml:annotationXML>
          <inkml:trace contextRef="#ctx0" brushRef="#br0" timeOffset="289302.8055">8868 3687 420 0,'5'-1'408'15,"-5"1"-65"-15,0 0-54 0,0 0-26 0,0 0-29 16,0 0-39-16,0 0-22 0,0 0-21 0,0 0-16 0,-13-6-12 16,8 3-16-16,-5 3-16 0,-2-3-7 15,-6 0-4-15,0 0-3 0,-4 3 6 0,3-2-2 0,-1 2 14 16,3 0 2-16,-2 1 16 0,5 2 0 0,4-3 1 16,2 1-1-16,1 0-6 0,1 1-6 0,1-1 1 15,1 1 13-15,2 1 24 0,2-3 12 0,-3 7 14 16,4-1 13-16,3 3 13 0,5 8 5 0,2 2 0 15,2-1-4-15,8 12-10 0,1-2-7 16,-5-4-16-16,-2-4-15 0,8 8-11 0,-7-7-14 0,-6-4-13 16,1 0-5-16,-1 0-5 0,-4 0-4 0,-3 1-10 15,-6 1-9-15,-2 0-19 0,-6 0-40 0,-2 0-54 0,-4-3-53 16,2 0-55-16,-3-1-59 0,-1-2-57 16,-1-1-55-16,-2-6-50 0,2 1-54 0,1-8-343 0,1 0-919 15,0-6 247-15</inkml:trace>
          <inkml:trace contextRef="#ctx0" brushRef="#br0" timeOffset="289767.7086">8994 3920 355 0,'-2'4'514'0,"2"-4"-45"0,0 0-35 0,0 4-31 16,0-4-28-16,0 0-34 0,0 0-31 0,7 2-28 16,-7-2-26-16,10 1-16 0,-5-1-24 0,-5 0-17 15,10 0-25-15,-10 0-14 0,9-1-20 0,-9 1-13 0,9-1-14 16,-9 1-22-16,6-1-27 15,-6 1-30-15,5-2-25 0,-5 2-20 0,0 0-19 0,0-6-17 16,0 6-10-16,0 0-3 0,-9-9-1 0,4 5-1 16,-2 0 17-16,-2-2 2 0,1 2 2 0,1-1 8 0,-1 3 12 0,2-1 24 0,0 2 18 15,6 1 18-15,-8-4 3 0,2 3 2 0,6 1 0 16,-6-2-4-16,6 2 13 0,0 0 9 0,0 0 10 16,-10 4 9-16,8 0 7 0,-1 2 8 0,3 5-3 15,0 0 8-15,1 4 5 0,2 3-2 0,1-3-1 0,1 2-2 16,1-1-6-16,3-1-5 0,-2-2-5 15,0-2-14-15,3 3-24 16,-1-3-32-16,1-4-37 0,-2 0-48 0,-1-3-51 16,3 0-66-16,2-1-59 0,-2-3-63 0,-1-1-67 15,-1-1-336-15,3-3-856 0,-1 0 231 0</inkml:trace>
          <inkml:trace contextRef="#ctx0" brushRef="#br0" timeOffset="290266.8896">9269 3931 298 0,'0'0'137'0,"0"0"25"0,-3 1 23 0,3-1 14 0,0 0 18 0,0 0 2 15,0 0-4-15,-7 1-14 0,7-1-7 0,0 0-14 16,0 0-16-16,0 0-14 0,0 0-13 0,0 0-15 15,0 0-18-15,0 0-8 0,-10-2-6 0,10 2-15 16,0 0-4-16,0 0-10 0,-8 0-4 0,8 0-6 16,-7-1-4-16,7 1 6 0,-12 1 2 0,2 1 1 15,1-1 2-15,0 1 0 0,3 1 3 0,0-1-2 16,-3 4 5-16,3-2-5 0,-1 2 5 0,0 1 2 0,2-1 6 16,2 0-1-16,-1 3 0 0,1-2 3 0,2-1 7 15,1 0-4-15,0-1 0 0,3 0 2 0,-2 0-7 16,3-1 2-16,1 1-4 0,2-1-5 0,2-1-8 15,1 2-4-15,0-4-12 0,-2 1-8 0,3-2-20 0,0-3-17 16,-1 0-16-16,-1-2-18 0,1 1-14 16,-3-3-7-16,0 0-7 0,0 0-6 0,-2-2-5 15,0 2 2-15,-1 1 9 0,-2-1 10 0,-1 3 1 0,2-1 5 16,-3 5 7-16,0-6 9 0,0 6 8 0,0-5 2 16,0 5 5-16,0 0 3 0,0 0 4 0,0 0 18 31,0 0 28-31,0 0 7 0,0 0 6 0,0 0 5 15,1 12 0-15,2-3 1 0,0 2-1 0,1-3-9 0,0 3-2 16,4 5-7-16,-2-4-3 0,0-2-19 0,-1-1-29 16,3 1-33-16,-2-2-46 0,-2 0-45 0,4-2-50 15,0-1-48-15,-1 0-57 0,1-2-220 0,3-2-617 16,-3-1 169-16</inkml:trace>
          <inkml:trace contextRef="#ctx0" brushRef="#br0" timeOffset="290562.2828">9595 3824 209 0,'-10'0'355'0,"-1"0"-46"16,3 1-26-16,0-1-32 0,0 1-17 0,2 0-25 0,6-1-22 16,-17 3-11-16,10-1-6 0,1-1-4 0,1 1 6 15,5-2-4-15,-10 3-11 0,10-3 16 0,-8 1-7 16,8-1 3-16,-5 3 2 0,5-3 8 0,-4 3 1 0,4-3 0 15,-2 4 3-15,2-4-2 0,1 6-5 0,-1-6-1 16,5 8 0-16,2 1-2 0,-1-1-13 0,1 0-1 16,-2 2-20-16,2-2-13 0,0 2-8 0,-2 0-18 0,1-2 4 0,-2 2-8 0,2 0-18 15,-3 0-14-15,-2 7-21 0,-4-1-40 0,0 1-57 16,-5-1-68-16,1 0-70 0,-4-3-63 0,1-2-64 0,1-5-57 16,0-1-342-16,1-2-861 0,2-3 230 0</inkml:trace>
          <inkml:trace contextRef="#ctx0" brushRef="#br0" timeOffset="291256.0155">9737 3901 290 0,'0'0'515'0,"0"0"-85"0,0 0-59 16,0 0-53-16,0 0-38 0,0 0-38 0,0 0-38 16,0 0-16-16,0 0-26 0,0 0-11 0,0 0-20 0,-12 3-12 15,10-1-13-15,-2 2-13 0,1-1-2 0,0 1-13 16,-1-1-11-16,1 3 5 0,2-2 6 15,-2 0 18-15,1 6 7 0,0-4 11 0,2 0 7 0,0 1 4 16,1-1 4-16,1-1 3 0,1-1-3 0,1 0-5 16,2 4-5-16,1-3-4 0,1 0-10 0,0-1-6 15,0-1-8-15,2 1-8 0,-2-2-6 0,0-2-8 0,-2 1-3 16,-1-1-11-16,-5 0-17 0,9-2-24 0,-4 0-41 16,-1-2-35-16,-1 0-26 0,-2-1-40 0,0 0-23 15,-1-5-27-15,-1 3-12 0,-2-2-12 0,0-1 2 0,0 2 11 31,-1 1 13-31,1 1 22 0,1 1 23 0,0 1 31 16,0 0 34-16,2 4 40 0,-3-6 28 0,3 6 31 16,-2-5 28-16,2 5 27 0,-3-4 19 0,3 4 15 0,2-4 10 15,-2 4 12-15,2-3 9 0,-2 3 7 0,6-5 3 16,-2 3 0-16,-4 2-5 0,11-3-5 0,-1 2-6 0,0 1-8 16,0 0-12-16,0 0-3 0,2 2-11 0,-2 2-5 0,0-2-10 15,-2 1-11-15,0 0-5 0,-1 1-14 0,-1 0-8 16,-1 1-12-16,-1-1-15 0,0-1-9 0,-3 2-24 15,2-1-26-15,-2 0-23 0,2 1-24 0,-2-1-17 0,0-1-16 16,0 0-6-16,-1-3 2 0,2 6 13 0,-2-6 14 16,2 2 13-16,-2-2 8 0,0 0 9 0,0 0 8 15,0 0 19-15,10-6 14 0,-2-1 6 0,-1 1 11 16,2 0 5-16,-2 0 11 0,3 0 10 0,-2 0 13 0,2 1 12 16,-1 0 4-16,-1 1 1 0,1 2 4 0,0 0-9 15,-1 1 6-15,-8 1 2 0,15 4-5 0,-6 1 5 0,-1 0 0 16,-1 4-10-16,0 2-9 0,-2-1-2 0,1 6-13 15,-1 1-32-15,0-5-30 0,-2-1-46 16,-2-1-59-16,1-2-57 0,2 0-56 0,-4-3-63 0,3-1-53 16,-3-1-370-16,0-3-882 15,0 0 239-15</inkml:trace>
        </inkml:traceGroup>
        <inkml:traceGroup>
          <inkml:annotationXML>
            <emma:emma xmlns:emma="http://www.w3.org/2003/04/emma" version="1.0">
              <emma:interpretation id="{D62DEC8D-AC37-4BB2-9B3E-D2D97737426B}" emma:medium="tactile" emma:mode="ink">
                <msink:context xmlns:msink="http://schemas.microsoft.com/ink/2010/main" type="inkWord" rotatedBoundingBox="10862,4633 12719,4567 12747,5364 10890,5429"/>
              </emma:interpretation>
              <emma:one-of disjunction-type="recognition" id="oneOf27">
                <emma:interpretation id="interp135" emma:lang="en-US" emma:confidence="0.5">
                  <emma:literal>(Winter,</emma:literal>
                </emma:interpretation>
                <emma:interpretation id="interp136" emma:lang="en-US" emma:confidence="0">
                  <emma:literal>[Winter,</emma:literal>
                </emma:interpretation>
                <emma:interpretation id="interp137" emma:lang="en-US" emma:confidence="0">
                  <emma:literal>(winter,</emma:literal>
                </emma:interpretation>
                <emma:interpretation id="interp138" emma:lang="en-US" emma:confidence="0">
                  <emma:literal>[winter,</emma:literal>
                </emma:interpretation>
                <emma:interpretation id="interp139" emma:lang="en-US" emma:confidence="0">
                  <emma:literal>(Winter</emma:literal>
                </emma:interpretation>
              </emma:one-of>
            </emma:emma>
          </inkml:annotationXML>
          <inkml:trace contextRef="#ctx0" brushRef="#br0" timeOffset="297376.978">10715 3479 483 0,'0'0'459'0,"-11"-3"-37"0,11 3-32 0,-25 11-22 0,5 0-24 0,-11 11-22 15,-2 5-27-15,0 6-21 0,-25 30-27 0,23-19-21 16,11-6-21-16,4 3-18 0,3 1-10 0,3 2-11 16,4-1-8-1,1 0-2-15,5-2-13 0,7-1 3 0,2-3-10 16,1-3-13-16,3-8-5 0,2-4-13 0,6 10-19 15,1-10-7-15,-2-5-21 0,2 0-25 0,1-3-35 0,0-1-40 16,2-2-53-16,3-2-69 0,-3-5-75 0,1-4-88 16,-1-2-368-16,2-2-835 0,0-6 225 0</inkml:trace>
          <inkml:trace contextRef="#ctx0" brushRef="#br0" timeOffset="297969.3566">10668 3758 536 0,'0'0'369'0,"-1"-4"-18"0,1 4-18 0,0 0-1 0,-1-5-4 15,1 5-5-15,0 0-12 0,0-4-9 0,0 4-12 16,0 0-10 0,0 0-20-16,-3-5-25 0,3 5-20 0,0 0-27 15,-2-2-18-15,2 2-20 0,0 0-14 0,0 0-19 0,0 0-17 16,0 0-8-16,-11 8-8 0,6 1-9 0,3 1-8 16,-3 6-1-16,1 1-11 0,0-1-2 0,2 0 2 15,0 1 3-15,4 1-2 0,-1-5-5 0,0-1 3 0,2-1 2 16,1-1 3-16,1-1 3 0,0 1-4 0,1-1-5 0,0-1-2 0,2-1-10 15,0 0 16-15,1-1-23 0,0 0-10 0,2-3-9 16,-1 2-7 0,1-3-19-16,0 0-15 0,0-1-15 0,-1 0-25 0,-2-2-17 0,-2 1-17 15,1-2-23-15,2-3-12 0,-3 1-8 0,1-2-7 16,0 1 2-16,-2 1 14 0,-1 1 13 0,-2-1 14 16,1 1 9-16,-3 3 5 0,5-3 17 0,-5 3 5 15,3-3 3-15,-3 3 11 0,0 0 0 0,5-2 16 0,-5 2 6 16,0 0 26-16,7 5-1 0,-7-5 12 0,6 4 11 15,-3-1 18-15,0 0 10 0,2 0 7 0,-1 0 8 0,-1 0 10 16,1 0 9-16,0-3 8 0,-4 0 3 0,7 5 5 16,-4-5 7-16,-3 0 0 0,9 0 1 0,-9 0-7 15,9-5-9-15,-4-3-7 0,1-2-7 0,3-7-12 16,-3 0-20-16,-1-3-6 0,-2-1-15 0,-2-2-9 0,-2 0-13 16,-1 3-18-16,-1 2-27 0,-1-1-23 0,-2 2-28 31,1 6-26-31,1 1-26 0,-1 4-30 0,1 0-43 0,1 3-37 15,3 3-39-15,-7-1-57 0,7 1-200 0,0 0-673 16,0 0 184-16</inkml:trace>
          <inkml:trace contextRef="#ctx0" brushRef="#br0" timeOffset="298272.877">11124 3867 255 0,'0'0'565'0,"0"0"-84"16,-9 12-40-16,9-12-34 0,-3 6-33 0,2-3-43 15,0 2-34-15,0-2-37 0,-2 2-25 0,3 0-30 0,-1 0-20 16,-2 4-22-16,3-3-40 0,-1 1-60 0,0-1-75 16,1 0-57-16,-1-3-71 0,1 0-58 0,0-3-79 15,0 0-226-15,0 0-606 0,0 0 166 0</inkml:trace>
          <inkml:trace contextRef="#ctx0" brushRef="#br0" timeOffset="298409.3446">11162 3584 822 0,'-7'-3'504'0,"-1"2"-85"0,3-2-63 0,1 1-42 0,4 2-70 16,0 0-92-16,-9 3-87 0,9-3-76 15,-6 5-90-15,4-2-116 0,0 1-125 0,1 2-408 16,0-3 113-16</inkml:trace>
          <inkml:trace contextRef="#ctx0" brushRef="#br0" timeOffset="299070.192">11259 3861 523 0,'0'0'454'16,"0"0"-81"-16,-3 5-50 0,3-5-39 0,0 0-30 0,0 0-35 15,0 0-27-15,-1 4-21 0,1-4-19 0,-1 3-24 16,1-3-5-16,-2 5-15 0,2-5-16 0,-1 5 0 16,1-5-21-16,-1 3-3 0,1-3 1 0,0 0-6 0,-3 3 5 15,3-3 2-15,0 0 7 0,0 0 0 0,-2 4 6 16,2-4-1-16,0 0-1 0,0 0-9 0,0 0-9 15,0 0-5-15,0 0-11 0,0 0 8 0,0 0-13 16,11-5-2-16,-7 0-10 0,3-1-2 0,0 1-1 16,-2 0-2-16,0 1-8 0,-3 2 2 0,2 0-5 0,-1 0-3 15,-1 0-1-15,-2 2-4 0,5-2-3 0,-5 2 1 16,0 0-1-16,7 1 1 0,-3 2-4 0,0 0 6 0,0 2-9 16,2 2 1-16,0 0-16 0,2 2-22 0,-2-2-22 15,2 0-8-15,-1 1-15 0,3-2 0 0,-1 0-6 16,-2-2-1-16,3 1 5 0,-1-3 2 0,1-1-4 15,0 0 3-15,-2-1 2 0,2-2 1 0,-3-1 0 0,2-1 4 32,-1-3 0-32,-3-1 0 0,2 1 4 15,-1-1 3-15,-1 0 2 0,0-3 0 0,0-6 18 16,-2 0 23-16,0-1 21 0,-1 2 25 0,-1-4 24 0,0 1 16 16,-2-3 19-16,1 0 25 0,-1 1 23 0,-2 3 34 15,2 1 24-15,0 0 21 0,-2 4 15 0,3 4 12 0,-1 2-4 16,0 1 4-16,1 0-21 0,0 2-17 0,-2 1-26 15,2 3-11-15,0-6-16 0,0 6-18 0,0 0-10 16,0 0 0-16,-1 17-5 0,1 4-11 0,-1 14-13 16,1 2-1-16,-2 3-8 0,1 1-11 0,1 1-5 0,-1 2-7 15,2-3-2-15,-1 1-14 0,1-3-2 0,2 0-28 16,0-3-38-16,-3-9-43 0,0-6-40 0,0-3-56 16,2 0-58-16,-2-7-60 0,-1-4-57 0,0-3-98 0,-1-3-272 15,2-1-861-15,0 0 232 0</inkml:trace>
          <inkml:trace contextRef="#ctx0" brushRef="#br0" timeOffset="299204.9575">11499 3816 743 0,'-1'-4'655'0,"1"4"-101"15,0 0-65-15,-2-5-42 0,2 5-34 0,0 0-41 0,0 0-48 32,0 0-34-32,4-5-36 0,-4 5-39 0,6 0-51 15,-6 0-55-15,12 0-67 0,-12 0-81 0,16 2-86 0,-7-1-94 16,1 1-88-16,-3-2-295 0,3 2-722 0,-2 0 195 15</inkml:trace>
          <inkml:trace contextRef="#ctx0" brushRef="#br0" timeOffset="299808.5655">11653 3894 508 0,'0'0'357'0,"0"0"-14"0,0 0-13 0,0 0-6 0,0 0-5 0,0 0 4 0,7 4-1 15,-7-4-12-15,0 0-10 0,0 0-16 0,11-2-20 16,-11 2-20-16,8-2-28 0,-3 1-23 0,-1-2-21 16,-4 3-13-1,9-2-22-15,-6 0-16 0,1-1-23 0,-1 2-38 16,-3 1-49-16,5-5-50 0,-5 5-44 0,4-5-23 0,-4 0-24 15,0 3-21-15,0 2-12 0,-3-7-12 16,1 2-2-16,-2 1 1 0,0 0 23 0,0-1 19 0,0 3 16 16,1-2 30-16,-1 2 21 0,-1-1 23 15,1 0 28-15,4 3 27 0,-5-2 11 0,5 2 6 16,-5-3 3-16,5 3 9 0,0 0 10 0,0 0 18 16,0 0 8-16,0 0 13 0,0 0 8 0,-5 9 9 0,6-3 8 15,2 3 1-15,2 0 1 0,-1 2 0 0,3 4-2 16,2-1-4-16,1 0-6 0,0 1-5 0,3-3-7 0,-4 0-9 0,0-3-5 15,0-2-4-15,0-1-5 0,-2 0-11 0,3 0-9 0,0-2-11 16,-1-2-17-16,1 2-18 0,-1-3-21 0,-1-1-24 16,-8 0-30-16,15-5-34 0,-6 2-26 0,0-2-24 0,-3-1-18 15,2-3-6-15,-2 1 3 0,-1-2 14 0,0 0 13 16,-2 0 28-16,-1 1 31 0,1 0 26 0,-1 1 27 16,1 1 25-1,-3 0 29-15,1 3 30 0,0 0 29 16,-1 4 20-16,3-8 11 0,-2 5 10 0,-1 3 4 0,1-5 5 15,-1 5 1-15,0 0 3 0,4-5-2 0,-4 5 6 0,0 0 6 16,3-3 4-16,-3 3-2 0,0 0-1 0,0 0-11 0,0 0-7 16,14 6-5-16,-9-4-14 0,-1 2-9 0,4 3-20 15,-2 2-2-15,-2-3-20 0,2 2-40 0,0 0-51 16,-2 1-59-16,1 0-64 0,0 0-65 0,-1-2-77 16,0 1-77-16,-3-1-350 0,3-4-877 0,0-1 237 15</inkml:trace>
          <inkml:trace contextRef="#ctx0" brushRef="#br0" timeOffset="300011.9584">12230 3970 3400 0,'-11'7'334'0,"0"0"-227"0,-4 2-42 0,3 0-19 0,-1 2 6 16,-1 1 34-16,1 1 12 0,2 2-9 15,1 0-3-15,1-1-2 0,4-2-1 0,0 0-2 16,2-2 1-16,1-2-8 0,-1 2-8 0,2-3-3 0,0-2-5 0,0 1-5 15,0-1-10 1,-1-3-15-16,2 3-22 0,0-5-41 0,0 0-60 16,0 0-93-16,0 0-99 0,0 0-329 0,0 0-739 0,0 0 200 15</inkml:trace>
        </inkml:traceGroup>
        <inkml:traceGroup>
          <inkml:annotationXML>
            <emma:emma xmlns:emma="http://www.w3.org/2003/04/emma" version="1.0">
              <emma:interpretation id="{33B29E5C-CACE-4889-9F3B-602CA353F048}" emma:medium="tactile" emma:mode="ink">
                <msink:context xmlns:msink="http://schemas.microsoft.com/ink/2010/main" type="inkWord" rotatedBoundingBox="12905,4724 14275,4676 14301,5419 12931,5467"/>
              </emma:interpretation>
              <emma:one-of disjunction-type="recognition" id="oneOf28">
                <emma:interpretation id="interp140" emma:lang="en-US" emma:confidence="0.5">
                  <emma:literal>spring,</emma:literal>
                </emma:interpretation>
                <emma:interpretation id="interp141" emma:lang="en-US" emma:confidence="0">
                  <emma:literal>Spring,</emma:literal>
                </emma:interpretation>
                <emma:interpretation id="interp142" emma:lang="en-US" emma:confidence="0">
                  <emma:literal>spiny,</emma:literal>
                </emma:interpretation>
                <emma:interpretation id="interp143" emma:lang="en-US" emma:confidence="0">
                  <emma:literal>spring</emma:literal>
                </emma:interpretation>
                <emma:interpretation id="interp144" emma:lang="en-US" emma:confidence="0">
                  <emma:literal>Spiny,</emma:literal>
                </emma:interpretation>
              </emma:one-of>
            </emma:emma>
          </inkml:annotationXML>
          <inkml:trace contextRef="#ctx0" brushRef="#br0" timeOffset="301237.6805">12526 3601 531 0,'5'-3'398'15,"-5"3"-44"-15,0 0-38 0,0 0-34 0,0 0-34 16,3-2-39-16,-3 2-29 0,0 0-23 0,0 0-18 0,0 0-14 16,-14-3-25-16,8 3-19 0,-4 0-9 0,0 1-6 15,-1 1-7-15,-1-2-3 0,2 2-10 0,-1-1-5 16,0 2-2-16,4-2-6 0,0 0 0 0,1 0 2 15,6-1 2-15,-10 4 9 0,10-4 7 0,-6 2 24 16,4 0 16-16,2-2 26 0,-3 7 19 0,3-3 12 16,1-1 12-16,0 2 14 0,4 4 5 0,0 2-5 15,5 3 4-15,2 2 2 0,0 1-4 0,0-1-6 0,1 2-14 32,-2 0-6-32,-1-3-14 0,0 2-7 0,-1-1-10 0,-1 0-11 15,-1-1-10-15,-4 2-11 0,-3 1-12 0,-3-1-18 16,1-4-20-16,-5 3-42 0,0-1-53 0,-1-3-51 15,1-3-51-15,-1-2-58 0,1 0-53 0,-3-4-53 0,-1 0-63 16,1-6-358-16,1 0-893 0,0-4 240 0</inkml:trace>
          <inkml:trace contextRef="#ctx0" brushRef="#br0" timeOffset="301735.8864">12707 3581 223 0,'-4'-4'651'15,"2"2"-114"-15,2 2-52 0,-7-4-39 0,7 4-45 16,-2-2-48-16,2 2-48 0,0 0-35 0,0 0-29 15,0 0-23-15,-9 15-20 0,4 0-19 0,0 5-9 16,-3 14-9-16,3 2-14 0,0 1-6 0,2 3-11 0,0 2-5 16,3 2-11-16,-2 1-1 0,0-2-11 0,1 1-8 15,2-1-13-15,-1-2-4 0,2-2-10 0,-2-1-1 16,2-11-9-16,2-3-8 0,-4-2-8 0,1-2-14 16,0-2-14-16,1-1-13 0,-2-6-20 0,2 0-15 15,-1-4-12-15,-1-2-4 0,-1 0-1 0,1-3-15 16,0-2-33-16,0 0-45 0,0 0-17 15,0 0-18-15,-5-15-2 0,0 0 5 0,0-5 5 0,-1-14 3 16,-2-4 2-16,6-3 9 0,0-2 13 0,2 0 13 16,0-1 28-16,3 1 31 0,1 5 28 0,2 2 32 0,-1 10 16 15,1 3 15-15,1 4 28 0,-1 0 21 0,1 3 31 0,1 1 23 16,-3 3 18-16,-1 3 5 0,0 3 0 0,-1 0-8 16,-1 1-9-16,0 2-9 0,-2 3-15 0,3-5-3 15,-3 5-6-15,0 0-6 0,0 0-5 0,0 0-15 0,0 0-13 16,1 21-31-16,-6-5-46 0,-1 0-62 0,1 0-69 31,-4 0-70-31,2-3-68 0,1-4-78 0,-1 6-253 16,2-5-746-16,1-5 203 0</inkml:trace>
          <inkml:trace contextRef="#ctx0" brushRef="#br0" timeOffset="302339.2534">12782 3922 290 0,'0'0'517'0,"1"4"-48"0,-1-4-18 0,2 3-21 0,-2-3-29 16,0 0-28-16,0 0-38 0,10 1-31 0,-10-1-31 15,9-1-22-15,-9 1-26 0,10-3-21 0,-5 3-23 0,2-2-21 16,-2 0-15-16,0 0-11 0,0-1-16 0,0 2-25 16,0-4-36-16,-1 0-36 0,2-3-33 0,-2-1-27 0,-2-1-27 15,1-2-14 1,-3 3-12-16,-2-9-7 0,1 4-2 0,-1 2 2 16,0 4 11-16,0 0 6 0,-1 2 6 0,0-2 16 0,0 2 8 0,2 0 19 15,-1 1 17-15,1 2 16 0,-1 0 13 0,2 3 8 16,-2-5 6-16,2 5 10 0,-1-4 4 0,1 4 0 0,0 0 2 15,-1-4 8-15,1 4 6 0,0 0 6 0,0 0 4 16,0 0 5-16,0 0 0 0,0 0 0 0,0 0-3 16,13 10-8-1,-6-4-5-15,1 1-4 0,-1 1-5 0,1 1-4 16,-1-1-9-16,0 2-2 0,5 2-1 0,-2-1-12 16,-3-1-24-16,0-3-24 0,-1 1-26 0,1-1-22 15,1-1-19-15,1 0-12 0,-2-2-9 0,-1-2 2 0,4 1 0 16,2-3 4-16,-2-3-2 0,1 0 8 0,-1 0 5 15,0-3 9-15,-1 1 8 0,-2-2 18 0,1 2 21 0,-1-2 36 16,-1 2 28-16,-2 0 43 0,0 1 28 0,0 1 26 16,-2 1 3-16,1 0-9 0,-3 2-6 0,5-4-10 15,-5 4-5-15,0 0-1 0,0 0-2 0,0 0 0 16,3 8-1-16,-1-4-17 0,-1 5-3 0,-2 1-7 0,2 0-4 16,-1 0-4-16,0 0-4 0,0 0-7 0,0 1-9 15,0-1-23-15,1-3-36 0,1 0-44 0,-1-1-49 0,-1-2-39 16,1 0-38-16,-1-4-50 15,3 3-98-15,-3-3-278 0,0 0-749 0,0 0 204 0</inkml:trace>
          <inkml:trace contextRef="#ctx0" brushRef="#br0" timeOffset="302474.9609">13120 3625 525 0,'-5'-1'417'0,"0"-2"-74"0,0 1-52 0,5 2-46 16,-8-3-71-16,8 3-79 0,0 0-86 0,0 0-93 0,0 0-182 15,-11 5-316-15,11-5 90 0</inkml:trace>
          <inkml:trace contextRef="#ctx0" brushRef="#br0" timeOffset="303085.1263">13260 3801 376 0,'-3'5'347'0,"3"-5"-28"0,-2 2-25 0,2-2-19 0,0 0-8 0,-3 7-16 16,2-2-13-16,1-1-5 0,-1 1-15 0,1-1-17 15,-2 1-17-15,2 0-13 0,0 1-20 0,0-2-13 16,0 1-13-16,0-5-15 0,0 8-17 0,0-7 3 0,0-1-3 15,0 8 0-15,0-8 0 0,0 5 5 0,0-5-2 16,0 0-10-16,0 0-10 0,0 0-9 0,0 0-15 16,0 0-12-16,16-15-18 0,-10 5-11 0,0 0-17 15,0 3 2-15,1-4-9 0,-2 4 2 0,0 1 5 0,0-2-1 16,-3 3-5-16,2 0 3 0,-1 1 2 0,-3 4 3 16,4-4 1-16,-4 4 3 0,0 0 0 0,6 1 6 15,-6-1-3-15,5 4-3 0,-3 1 0 0,4 3 5 16,-1 1-2-16,0 0-11 0,4 5-13 0,-1-2-10 15,3 0-11-15,0-1-17 0,2 1 4 0,-2-4-11 0,1-1 8 16,-3-3-12-16,2-1 0 0,2 1-6 0,0-4-4 16,-2 0-8-16,9 0-6 0,-5-1 0 0,-3-4-9 15,-3 2 0-15,2-2 0 0,-2-2-3 0,0 0 8 16,0 1 14-16,-3-2 14 0,-1 0 31 0,0 2 29 0,-2 1 30 31,-1 0 24-31,-1 0 23 0,2 1 12 0,-2 0 13 16,-1 4 14-16,1-6 21 0,-1 6-6 0,2-4 9 0,-2 4 1 15,0 0 6-15,3-5 11 0,-3 5 17 0,0 0 10 16,0 0 8-16,0 0 4 0,0 0-4 0,4 29 2 16,-3-8-3-16,2 0-4 0,0 13-12 0,-3-6-8 15,0 8-15-15,2-8-13 0,-1 6-12 0,-1-7-11 0,0-4-10 16,-3-2-18-16,0 2 1 0,0-3-7 0,-1 0-7 16,0-2-19-16,0 0-28 0,0-5-45 0,0-4-43 0,-1 0-52 15,0-2-52-15,2-2-62 0,-1-4-76 0,-3 2-76 16,7-3-419-16,0 0-969 0,-13-9 261 0</inkml:trace>
          <inkml:trace contextRef="#ctx0" brushRef="#br0" timeOffset="303270.5466">13784 4032 668 0,'-7'16'507'0,"1"0"-57"0,-2 1-42 0,2-1-46 0,1-3-42 0,1-2-36 15,2-1-31-15,-1 1-42 0,1-1-56 16,0 0-74-16,1-1-73 0,0-2-72 0,0-3-68 16,1 1-83-16,0-5-234 0,0 0-536 0,0 0 148 0</inkml:trace>
        </inkml:traceGroup>
        <inkml:traceGroup>
          <inkml:annotationXML>
            <emma:emma xmlns:emma="http://www.w3.org/2003/04/emma" version="1.0">
              <emma:interpretation id="{ACD1282E-09C5-4FAC-8934-21DB5CC4D5BE}" emma:medium="tactile" emma:mode="ink">
                <msink:context xmlns:msink="http://schemas.microsoft.com/ink/2010/main" type="inkWord" rotatedBoundingBox="14492,4659 16010,4606 16026,5066 14508,5120"/>
              </emma:interpretation>
              <emma:one-of disjunction-type="recognition" id="oneOf29">
                <emma:interpretation id="interp145" emma:lang="en-US" emma:confidence="0.5">
                  <emma:literal>Summer</emma:literal>
                </emma:interpretation>
                <emma:interpretation id="interp146" emma:lang="en-US" emma:confidence="0">
                  <emma:literal>Sumner</emma:literal>
                </emma:interpretation>
                <emma:interpretation id="interp147" emma:lang="en-US" emma:confidence="0">
                  <emma:literal>summer</emma:literal>
                </emma:interpretation>
                <emma:interpretation id="interp148" emma:lang="en-US" emma:confidence="0">
                  <emma:literal>Sunnier</emma:literal>
                </emma:interpretation>
                <emma:interpretation id="interp149" emma:lang="en-US" emma:confidence="0">
                  <emma:literal>Summon</emma:literal>
                </emma:interpretation>
              </emma:one-of>
            </emma:emma>
          </inkml:annotationXML>
          <inkml:trace contextRef="#ctx0" brushRef="#br0" timeOffset="303744.9359">14275 3542 405 0,'-4'-5'395'0,"3"2"-54"0,-3 1-51 0,-1-2-38 0,-2 0-32 15,-5-1-25-15,1 2-22 0,-7 0-18 0,-2 0-9 16,-1 2-11-16,0 1-10 0,1 1-8 0,4 1 0 15,2-1-3-15,3 0-4 0,0 1 2 0,0 1 5 0,1 0 5 16,3-1 4-16,1 0 10 0,1 1 13 0,1-1 9 16,1 1 13-16,0 1 18 0,2 1 16 0,1-5 3 0,2 15 1 15,3-5 7-15,2 7-11 0,3-1-4 0,0 1-5 16,2-1-6-16,-1 2-11 0,0 0-15 16,1-1-17-16,0 5-14 0,-1-3-12 0,-1-1-12 0,0 0-10 15,-3 1-12-15,-1-1-7 0,-4 1-6 0,-2-1-12 16,-3-1-16-16,-6 3-37 0,-1-2-53 0,-4 0-58 15,-1-3-70-15,-1 0-63 0,-2-2-63 0,1-3-50 16,-1-4-50-16,4-2-56 0,0-5-301 0,2-2-906 0,4-3 243 16</inkml:trace>
          <inkml:trace contextRef="#ctx0" brushRef="#br0" timeOffset="305306.5437">14227 3774 319 0,'0'0'186'0,"0"0"-12"0,0 0 16 0,-7 3 11 0,7-3 11 0,0 0-4 32,0 0-1-32,-5 2-2 0,5-2 1 0,0 0-6 15,0 0 9-15,-3 5 4 0,3-5-5 0,-3 5-4 0,3-5-15 16,0 6-10-16,0-6-10 0,3 9-5 0,-2-6-17 15,1 2-11-15,2 0-11 0,2 2-15 0,-1-1-9 16,0-1-12-16,2 0-14 0,1 0-18 0,1 0-17 16,-2-1-17-16,2 0-23 0,-1-1-15 0,-2-2-19 0,-6-1-6 15,13 4-9-15,-10-4-1 0,-3 0-16 0,0 0-7 16,14-6 5-16,-11 4-3 0,0-3 8 0,1 1 0 0,-2 0 16 16,-2 4 16-16,5-10 19 0,-2 5 24 0,-2 0 20 15,-1 5 12-15,4-8 10 0,-3 5 7 16,-1 3 0-16,3-8 1 0,-2 6-8 0,-1 2 2 0,0 0-11 15,0 0-6-15,1-8-3 0,-1 8-3 0,0 0-7 16,0 0-3-16,0 0 0 0,0 0-1 0,0 0-5 16,0 0 1-16,8 15-1 0,-6-5-3 0,1-2-1 15,1 1-7-15,-1 0-13 0,1-1-2 0,1 3-3 0,0-4-17 16,2 3-2-16,-2-4-8 0,3 1-7 0,-3-1-11 16,4-2-4-16,-3 1-11 0,0-3 2 0,1 1-9 15,-1-3-3-15,4 3 5 0,-1-5 6 0,-9 2 9 0,12-3 7 16,-2 0 4-16,-3-2 11 0,-2 0 13 0,0 0 28 15,-1 0 15-15,0 0 18 0,-1 1 10 0,-2-2 5 16,1-3 2-16,0 1 7 0,-1 2 3 0,-1 0-2 16,0 6-3-16,0-8-8 0,0 8-4 0,-3-7-3 0,3 7-9 15,-3-3 2-15,3 3-4 0,0 0-5 0,0 0-2 16,0 0-1-16,0 0 0 0,-16 7-6 0,13-4-2 0,0 1 4 16,1 0 4-16,2-4 3 0,-4 7 7 0,3-3 4 15,1-4 5-15,-2 4 3 0,2-4 4 0,-3 5 1 31,3-5 5-31,0 0 5 0,-2 5 2 0,2-5 3 16,0 0-8-16,0 0-9 0,0 0-9 0,0 0-11 0,0 0-19 16,0 0-14-16,18-13-13 0,-9 5-14 0,0 0-16 0,-2-1-9 15,1 2 4-15,-1 0 2 0,1 1 1 0,-3 0 5 16,0 0 7-16,-3 2 7 0,2 1 1 16,-4 3 18-16,5-6-8 0,-2 5 7 0,-3 1-7 0,0 0 4 0,0 0-2 15,0 0 8-15,0 0 0 0,0 0-5 0,6 8 11 0,-6-8-2 16,0 10 1-16,0-5-5 0,0 4 3 0,0-3 2 15,1 1 3-15,-1-1 8 0,1-2 0 0,-1 0 12 0,0-4-1 16,2 7 4 0,-2-7 2-16,4 4-1 0,-4-4-1 0,8 2-7 15,-8-2-2-15,10-1 3 0,0 0-9 0,0-3-15 16,0 0-5-16,2-1-19 0,-2-1-1 0,4-6 1 16,0 2-11-16,-5 2-5 0,0 1 4 0,-3 3 6 15,-1-1-3-15,0 2-6 0,-1 1-1 0,-4 2 1 0,6-2 6 16,-6 2-4-16,0 0 6 0,0 0 11 0,0 0 2 15,5 9 1-15,-5-9-1 0,1 9 4 0,-1-5 4 16,2 2 3-16,-2 0 4 0,2 3-5 0,-1 0 8 16,2-2 12-16,-1-2 3 0,1 2 5 0,3 1 0 0,-1-3 4 0,1 0-6 15,3-1 0-15,0 0-2 0,1-1-6 16,0-1-13-16,0-1-11 0,3-1-11 16,-2 0-11-16,-2-1-10 0,1-4-1 0,-1 2 7 0,-1-2-2 0,-1 0 3 15,0-2 7-15,-2 2 9 0,-3-1 14 0,1 0 11 16,-2-1 10-16,2 3 10 0,-2-2 6 0,-1 2 11 15,1-1 6-15,-1 5 3 0,0-8 0 0,0 4 3 0,0 4 7 0,1-7 1 16,-1 7-1-16,0-5-9 0,0 5-3 0,0 0 1 16,0 0 9-16,0 0 2 0,0 0 4 0,0 0 6 15,0 0 3-15,0 0 3 0,0 0 3 0,0 0-5 0,0 0 1 32,-9 14-8-32,9-12 2 0,0-2-6 0,-1 6-2 15,1-6-5-15,-1 6 1 0,1-6 1 0,-1 3-3 16,1-3 1-16,0 0 0 0,-2 5-4 0,2-5-2 15,0 0-4-15,0 0-5 0,0 0-7 0,0 0-5 0,0 0-10 16,0 0-1-16,0 0-7 0,0 0-8 0,0 0-7 16,14-14-8-16,-9 6-6 0,2-1 1 0,-2 1 1 0,0 1 4 15,0 2 7-15,-3 1 3 0,1-1 1 16,-1 1 1-16,-2 4 4 0,5-4 2 0,-5 4 8 16,2-5 8-16,-2 5 16 0,0 0 15 0,7 0 11 0,-7 0 11 0,0 0 4 15,7 7 5-15,-3-2 11 0,1 3 1 0,-1-3 2 16,0 1 1-16,-2 0-6 0,3 3-7 0,-1-3-12 15,0 0 1-15,-2 0-9 0,1-3-6 0,-1 1-8 0,1 0 1 16,-2 0-6-16,2-3-13 0,-3-1-17 0,2 4-15 16,-2-4-14-16,4 3-20 0,-4-3-26 0,0 0-22 15,0 0-17-15,12-1-1 0,-3-4-12 0,-2 1 4 0,1-3 5 16,-2 0 16-16,0-3 15 0,2 4 30 0,-1 1 27 16,-1-4 29-16,0 1 23 0,-1 3 18 0,-1-1 17 15,-1 1 15 1,0 2 3-16,-1 0-1 0,-2 3-3 0,6-4-12 15,-6 4-9-15,0 0-1 0,0 0-7 0,0 0-2 0,0 0-4 16,0 0-5-16,6 8-6 0,-6-3-1 0,2 5-5 16,-2-1 2-16,0 2-2 0,1-3-6 0,0 1-1 0,-1 0 0 15,1 2-9-15,1-6-16 0,-2-1-24 0,0 1-31 16,1 0-40-16,-1-5-50 0,4 6-44 0,-3-3-74 0,-1-3-98 16,0 0-315-16,0 0-821 0,13 0 224 0</inkml:trace>
          <inkml:trace contextRef="#ctx0" brushRef="#br0" timeOffset="306026.8875">15199 3748 266 0,'0'0'621'15,"0"0"-94"-15,0 0-49 0,0 0-47 0,0 0-47 16,0 0-45-16,0 0-44 0,0 0-37 0,0 0-36 0,0 0-27 16,0 0-31-16,0 0-25 0,0 0-24 0,0 0-26 15,0 0-32-15,0 0-38 0,10-8-35 0,-10 8-33 0,0 0-18 16,1-4-17-16,-1 4-21 0,-4-6-12 0,2 4-5 15,2 2 0-15,-8-5 1 0,8 5 12 0,-9-2 11 16,4 1 8-16,5 1 8 0,-9 0 12 0,9 0 20 16,0 0 23-16,0 0 30 0,-14 2 29 0,14-2 20 15,0 0 20-15,-5 6 6 0,5-6 14 0,0 5 6 0,0-5 7 16,0 10 0-16,2-1 6 0,1-2 1 0,-1 1-4 16,3 2 0-16,0-3-7 0,1 2-10 0,0-1-7 15,-1-2-7-15,1 2-5 0,1 0-10 0,1-4-11 16,-1 1-18-16,0-2-31 0,-2 0-40 0,0-1-45 0,1 1-39 15,-6-3-35-15,9 0-36 0,-9 0-25 0,0 0-11 16,12-4-11-16,-7 1-12 0,-1-1 9 0,-1 1 21 16,4-5 25-16,-2 2 31 0,0-2 42 0,-3 2 35 0,1 0 41 15,-1 1 44-15,1 1 44 0,-2 0 35 0,-1 4 33 16,4-6 30-16,-3 2 10 0,-1 4 21 0,3-6 6 16,-3 6 2-16,1-4-5 0,-1 4-15 0,0 0-14 15,4-4-19-15,-4 4-1 0,0 0-2 0,0 0 1 16,0 0 1-16,0 0-8 0,0 0-4 0,0 0-10 15,8 12-8-15,-6-6-12 0,0-1-6 0,0 4-5 16,0 2-14 0,1-4-4-16,-2 3-5 0,0-2-18 0,0 0-15 15,1-2-11-15,0 0-4 0,1-2-2 0,-3 0 0 16,0-4 4-16,3 6 7 0,-3-6 5 0,4 2 1 0,-4-2 3 16,0 0 5-16,0 0 12 0,0 0 7 0,20-10 8 15,-13 3 1-15,2-2 4 0,-1 0 0 0,3-6 2 0,-1 2 2 0,-1 2 6 16,-3 1 1-16,1 2-14 0,-4 0 2 0,1 2-9 15,0 3-1-15,0-2-8 0,-4 5-8 0,5-5-22 16,-5 5-25-16,4-1-27 0,-4 1-26 0,0 0-32 16,0 0-44-16,10 0-47 0,-10 0-49 0,10 3-55 0,-1 0-43 15,-1 0-294-15,-2 0-765 0,3 1 206 0</inkml:trace>
        </inkml:traceGroup>
      </inkml:traceGroup>
      <inkml:traceGroup>
        <inkml:annotationXML>
          <emma:emma xmlns:emma="http://www.w3.org/2003/04/emma" version="1.0">
            <emma:interpretation id="{F8E92486-E2AB-4D19-90CD-66DE830951E6}" emma:medium="tactile" emma:mode="ink">
              <msink:context xmlns:msink="http://schemas.microsoft.com/ink/2010/main" type="line" rotatedBoundingBox="11486,5234 13309,5314 13270,6197 11447,6117"/>
            </emma:interpretation>
          </emma:emma>
        </inkml:annotationXML>
        <inkml:traceGroup>
          <inkml:annotationXML>
            <emma:emma xmlns:emma="http://www.w3.org/2003/04/emma" version="1.0">
              <emma:interpretation id="{440143BE-E0F4-4893-940D-D01ACEA7A9E1}" emma:medium="tactile" emma:mode="ink">
                <msink:context xmlns:msink="http://schemas.microsoft.com/ink/2010/main" type="inkWord" rotatedBoundingBox="11486,5234 13309,5314 13270,6197 11447,6117"/>
              </emma:interpretation>
              <emma:one-of disjunction-type="recognition" id="oneOf30">
                <emma:interpretation id="interp150" emma:lang="en-US" emma:confidence="0.5">
                  <emma:literal>Autumn)</emma:literal>
                </emma:interpretation>
                <emma:interpretation id="interp151" emma:lang="en-US" emma:confidence="0">
                  <emma:literal>Autumn]</emma:literal>
                </emma:interpretation>
                <emma:interpretation id="interp152" emma:lang="en-US" emma:confidence="0">
                  <emma:literal>Autumn,</emma:literal>
                </emma:interpretation>
                <emma:interpretation id="interp153" emma:lang="en-US" emma:confidence="0">
                  <emma:literal>Autumn),</emma:literal>
                </emma:interpretation>
                <emma:interpretation id="interp154" emma:lang="en-US" emma:confidence="0">
                  <emma:literal>Autumn]]</emma:literal>
                </emma:interpretation>
              </emma:one-of>
            </emma:emma>
          </inkml:annotationXML>
          <inkml:trace contextRef="#ctx0" brushRef="#br0" timeOffset="307152.9572">11049 4334 611 0,'0'0'438'16,"-7"-1"-50"-16,7 1-26 0,-9 13-28 0,1 3-29 0,0 2-26 15,-2 2-24-15,3 3-21 0,-6 11-21 16,5-7-24-16,3-5-16 0,-1 0-17 0,2-2-20 0,2 1-14 16,2-3-12-16,-3-4-11 0,1-4-10 0,0-2-6 15,2 1 6-15,-1-3 5 16,1-1 5-16,-1-2 4 0,1 1 2 0,0-4-6 15,0 0-8-15,0 0-15 0,0 0-26 0,6-15-17 0,2-2-19 16,-2-6-19-16,5-10-24 0,3-5-10 0,-1 3-11 16,0-5-1-16,-3 0 3 0,2-1 1 0,-2 0 5 0,0 4 13 0,-1 12 11 0,-4 4 19 15,0 3 11-15,-2 4 6 16,0 5 11-16,0 0 8 0,-1 3 2 0,-1 2-1 16,1-1-5-16,-1 2-6 0,-1 3 10 0,0 0 15 0,0 0 11 15,9 15 5-15,-7-4-1 0,3 9 7 0,-3 1-8 16,1 2 1-16,0 1-4 0,2 11-2 0,-2-7-9 0,-1-7-4 15,4 15-3-15,-4-3-6 0,1-7-2 0,-2-5-4 16,3-1-24-16,-2 0-31 0,2-1-35 0,-3-3-45 0,0-2-56 16,1-3-46-16,-2-2-59 0,0-2-58 0,-3-3-72 15,1 1-250-15,2-5-770 0,-9 3 208 0</inkml:trace>
          <inkml:trace contextRef="#ctx0" brushRef="#br0" timeOffset="307310.6577">11002 4462 4018 0,'0'0'501'0,"-1"-5"-220"0,1 5-123 0,-1-4-54 0,1 4-12 16,0 0-10-16,2-7-12 0,3 3-10 0,0 1-12 0,7-1-6 15,6-2-10-15,-1 1-35 0,-1 2-33 0,4 0-55 16,0-1-58-16,-1 1-67 0,0 3-67 0,0 0-80 16,-5 2-234-16,0-2-717 0,-5 0 195 15</inkml:trace>
          <inkml:trace contextRef="#ctx0" brushRef="#br0" timeOffset="307999.04">11346 4466 463 0,'0'0'352'0,"0"0"-63"0,0 0-39 0,0 0-31 0,0 0-19 15,-5 4-14-15,5-4-10 0,-2 6-7 16,0-1-11-16,0 0-4 0,1 3-11 0,-1-1-7 15,0 2-8-15,1-2-9 0,-1 0 3 0,2 0-10 16,2-1 5-16,0 2-6 0,2 0-1 0,0 0-6 0,1-1-1 16,-1-2-10-16,2-3-6 0,3 4-10 0,-1-3-4 15,0-2-10-15,1 1-1 0,2-2-10 0,-3 0-5 0,2-2-15 16,-1-2-9-16,0-1-16 0,0 0-24 0,0-1 8 16,-2-1-14-1,1-3-1-15,-4 4 4 0,3-2-2 0,-2 2-2 16,-2 1 4-16,0 0 3 0,-1 1 9 0,1 2 2 0,-2-2-6 15,-1 4 2-15,4-4 3 0,-4 4 3 0,0 0 3 16,0 0 1-16,0 0-9 0,0 0 9 0,6 8 5 16,-3-4 11-16,-2 0-3 0,2 6 1 0,-2-3 4 0,3 1-3 15,-1 0-2-15,1 1-2 0,0-3-1 0,0 0 3 16,0-2 1-16,1 0-4 0,0 0-4 0,-2-1-3 16,3-1-21-16,-2 1-7 0,-4-3-6 0,10 0-17 15,-10 0-13-15,11-5-14 0,-3 0-5 0,-2-3-3 0,1 0 7 16,0-8 5-16,1 1 8 0,-3-3 7 0,-2 0 22 15,0-2 11-15,0 2 19 0,-1-4 13 0,-1 0 19 0,-2-1 19 16,2 2 20-16,-1 1 20 0,-1 2 29 0,1 4 18 16,0 3 6-16,0 2 12 0,0 2-6 0,0 1 0 0,-1 0-12 15,1 3-13-15,0 3-13 0,0-7-11 0,0 7-14 16,0 0-4-16,0 0 6 0,0 0 2 0,0 0-1 16,0 19-5-16,-1 0-3 0,1 2-6 0,0 2-5 0,-2 1-10 15,1 10 5-15,1 3-12 0,-1-2-5 0,1-9-5 16,1-4-12-16,0 0-25 0,1-2-29 0,-1 0-33 15,0-2-45-15,0-4-49 0,1-3-47 0,-2-2-45 16,0-2-47-16,0-3-47 0,0-4-327 0,-2 5-800 0,2-5 216 16</inkml:trace>
          <inkml:trace contextRef="#ctx0" brushRef="#br0" timeOffset="309248.0623">11642 4423 758 0,'0'0'479'0,"0"-6"-53"0,0 6-24 0,1-4-40 16,-1 4-36-16,4-3-37 0,-4 3-32 16,7-3-29-16,-1 2-21 0,4 0-23 0,0-1-20 15,2 2-15-15,-1 0-21 0,0 0-8 0,-1 3-16 0,2-1-9 16,-3 0-10-16,-1-1-15 0,1 4-5 0,-2-1-7 16,-2-1-6-16,0 1-13 0,0 0-10 0,-1 0-9 15,0 0-15-15,-2 0-9 0,2-1-22 0,-1 2-9 16,-1-2-15-16,-2-3-5 0,7 9-8 0,-5-5-3 15,1-1-4-15,0 0 10 0,1 0 5 0,0 1 8 0,-4-4 10 16,6 4-1-16,-6-4 12 0,7 1-1 0,-7-1 4 16,0 0 2-16,13-3 2 0,-13 3 14 0,9-3 11 0,-9 3 8 15,6-3 9-15,-6 3 15 0,5-2 4 0,-5 2 3 16,0 0 1-16,6-2-5 0,-6 2-3 0,0 0-1 16,0 0-8-16,4-2-6 0,-4 2 2 0,0 0-6 15,0 0-3-15,0 0-5 0,0 0 3 0,0 0-4 16,0 0 1-16,4 9 5 0,-2-4-10 0,0-2 0 0,-1 1 0 15,1 2-1-15,2-2 7 0,4 3 0 0,-2-1 0 16,1 2-5-16,3-2 5 0,1-2 0 0,-1 1-7 16,3-2-3-16,0-2-9 0,7 2-14 0,-6-2-13 0,0-1-20 15,-1-1-7-15,-2 1-5 0,0-2-2 0,0-2 2 16,-3-2 6-16,1 0 1 0,-1 0-1 0,-3-1 11 16,2-2 7-16,-3 2 15 0,-2-2 10 0,-1 1 12 0,1 2 11 15,-1-1 22-15,-1 3 5 0,0-1 6 0,0 5 11 31,-1-8 4-31,1 8 1 0,0-7-1 0,0 7 0 0,0-5-2 16,0 5-12-16,0 0-1 0,0-4-4 16,0 4-4-16,0 0-5 0,0 0 8 0,0 0 7 0,0 0 1 15,0 0 5-15,0 0 0 0,-2 17-2 0,2-7-1 16,2-1-2-16,-2 0-6 0,1 2-4 0,-1-1-2 0,1-2-5 16,-1 1 1-16,1-1-7 0,-1-2 1 0,2 0-2 15,-1-3 1-15,-1 1-2 0,0-4-1 0,1 6 2 16,-1-6-1-16,1 4 2 0,-1-4 2 0,0 0-3 15,0 0-1-15,0 5-4 0,0-5-6 0,0 0-5 16,0 0-5-16,0 0-9 0,5-16-3 0,-3 5-9 0,-2 2-3 16,2-2-2-16,-1 1 7 0,1 0 0 0,-1 2 4 15,0-1-5-15,1 3 7 0,-2-1-3 0,1 2 3 16,0 1 3-16,-1 4-2 0,3-7 2 0,-3 7-1 16,3-3-1-16,-3 3 3 0,4-2-1 0,-4 2 2 15,0 0 2-15,0 0-1 0,0 0 4 0,17 5 1 16,-14-1 6-16,1-1 1 0,0 1-1 0,-2 1-4 0,2 0 9 15,-2 0-3-15,1-1-2 0,-1 2-2 0,-1-1-2 16,2-2-5-16,-2 1-8 0,0 0-10 0,-1-4-3 16,5 8-12-16,-3-4-9 0,-2-4-1 0,2 4 3 0,-2-4-3 15,3 3 5-15,-3-3 2 0,0 0-1 0,0 0 10 16,0 0 2-16,0 0 3 0,12-10 0 16,-7 3-2-16,0-2 8 0,2 0 6 0,-1 0 10 0,-1 1 3 0,3 0 4 15,-2 2-2-15,0-1 4 0,-1 2 1 16,-2 1-5-16,1 0 3 0,-1 2-3 0,-3 2 9 0,6-2 3 15,-6 2 7-15,0 0 1 0,0 0-3 0,8 6-2 16,-8-6 1-16,5 6 1 0,-4 0-6 0,1-1 0 16,0-1 1-16,1 5-15 0,1-2 3 0,-1-1-8 15,2-1-3-15,-3 0-2 0,6 3 1 0,-2-4-3 0,4 2-3 16,-2-3 2-16,5 2-2 0,-2-3-3 0,2-1-10 16,0-1 1-16,6 0-5 0,-4-2-8 0,-3-1 2 0,-2 0-2 31,-1-2-1-31,1 0-3 0,-3-1 1 0,1 1 2 15,-3 0 14-15,-1 0 5 0,-1 1 7 0,0 1 9 0,-3 3 6 16,5-6 4-16,-3 4 4 0,-2 2-3 0,3-4 6 16,-3 4 1-16,0 0-2 0,3-4 4 0,-3 4 4 15,0 0 3-15,0 0 20 0,0 0 3 0,0 0 17 0,0 0 2 16,0 0 7-16,0 0 10 0,-4 17 1 0,4-14 4 16,-2 2-5-16,2-5-1 0,-2 9-8 0,2-5-5 15,0-4-5-15,-3 6-2 0,3-3 3 0,0-3-1 16,0 0-5-16,0 7-4 0,0-7 0 0,0 5-5 0,0-5-5 15,0 0-2-15,0 0-6 0,0 0-11 0,0 0-7 16,0 0-9-16,0 0-15 0,0 0-24 0,14-11-10 16,-9 4-12-16,1-2 2 0,-2-1 7 0,1 2 0 15,-1 2 5-15,-1-1 3 0,1 3 3 0,-1 0 7 0,-3 4-1 16,5-7 9-16,-4 6 6 0,-1 1 8 0,0 0 19 16,6-3 13-16,-6 3-2 0,0 0 3 0,0 0 6 15,0 0-2-15,14 7 1 0,-10-4-1 0,0 0-7 0,0 2 3 16,2 4-1-16,-1-4-5 0,-1 0 1 15,-1-2-5-15,0 2-30 0,-3-5-32 0,4 8-43 0,-1-5-51 16,-1 0-51-16,-2-3-54 0,4 3-95 0,-4-3-193 16,0 0-645-16,0 0 175 0</inkml:trace>
          <inkml:trace contextRef="#ctx0" brushRef="#br0" timeOffset="309533.6926">12669 4164 271 0,'0'0'672'0,"0"0"-109"0,0 0-25 0,0 0-14 0,14 11-17 16,-4 4-33-1,2 4-39-15,1 14-35 0,3 3-38 0,-5 5-32 16,3 35-34-16,0-26-30 0,-7-8-28 0,-4 38-26 15,-5-29-20-15,-2-11-21 0,-6 4-20 0,1-1-19 16,-2-1-44-16,-3 1-49 0,-4-3-66 0,-3-4-79 0,-1-1-75 16,-2-3-90-16,-3-8-86 0,4-6-103 0,2-6-295 15,-5-2-906-15,3-5 243 0</inkml:trace>
        </inkml:traceGroup>
      </inkml:traceGroup>
    </inkml:traceGroup>
    <inkml:traceGroup>
      <inkml:annotationXML>
        <emma:emma xmlns:emma="http://www.w3.org/2003/04/emma" version="1.0">
          <emma:interpretation id="{C0530DA6-FDFF-4064-8AB0-8091A1128744}" emma:medium="tactile" emma:mode="ink">
            <msink:context xmlns:msink="http://schemas.microsoft.com/ink/2010/main" type="paragraph" rotatedBoundingBox="810,6393 11915,6081 11943,7050 837,7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A71174-E446-4D50-84B7-E45593B5BA6E}" emma:medium="tactile" emma:mode="ink">
              <msink:context xmlns:msink="http://schemas.microsoft.com/ink/2010/main" type="line" rotatedBoundingBox="810,6393 11915,6081 11943,7050 837,7363"/>
            </emma:interpretation>
          </emma:emma>
        </inkml:annotationXML>
        <inkml:traceGroup>
          <inkml:annotationXML>
            <emma:emma xmlns:emma="http://www.w3.org/2003/04/emma" version="1.0">
              <emma:interpretation id="{613F74E2-43C9-43DE-B647-82F0C449CA80}" emma:medium="tactile" emma:mode="ink">
                <msink:context xmlns:msink="http://schemas.microsoft.com/ink/2010/main" type="inkWord" rotatedBoundingBox="1062,6492 1088,6912 837,6928 811,6507"/>
              </emma:interpretation>
              <emma:one-of disjunction-type="recognition" id="oneOf31">
                <emma:interpretation id="interp155" emma:lang="en-US" emma:confidence="0.5">
                  <emma:literal>2</emma:literal>
                </emma:interpretation>
                <emma:interpretation id="interp156" emma:lang="en-US" emma:confidence="0">
                  <emma:literal>Z</emma:literal>
                </emma:interpretation>
                <emma:interpretation id="interp157" emma:lang="en-US" emma:confidence="0">
                  <emma:literal>z</emma:literal>
                </emma:interpretation>
                <emma:interpretation id="interp158" emma:lang="en-US" emma:confidence="0">
                  <emma:literal>.</emma:literal>
                </emma:interpretation>
                <emma:interpretation id="interp15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311883.5893">316 5435 563 0,'-9'1'434'0,"9"-1"-45"0,0 0-41 0,0 0-24 16,0 0-15-16,7-12-6 0,0 6 1 0,2-1 2 16,6-4 0-16,0 1 4 0,2 0-4 0,-5 4-18 15,5-3-14-15,-2 4-30 0,-2 2-24 0,-3 0-27 16,0 3-20-16,-1 0-9 0,1 2-12 0,-2 2-14 0,0 6-8 15,-2 6-18-15,-2 6-11 0,-4 14-16 0,-9 2-23 16,-2 2-21-16,-2-3-41 0,-5 0-27 0,2-2-19 16,0-3-8-16,6-7-2 15,2-5 5-15,1-3 4 0,0-4 6 0,2-3 13 16,0-3 23-16,3-1 24 0,-1-2 35 0,2 1 20 16,1-1 12-16,0-4 13 0,2 5 4 0,-2-5 3 0,9 1 1 15,1-2-8-15,7-1-9 0,2-3-12 0,0-1-6 16,3 3-11-16,-2-2-9 0,2 0-33 0,-5 1-51 15,-1 1-59-15,-4 0-74 0,-2 0-82 0,-3 2-75 0,1 0-99 16,-8 1-420-16,0 0-1009 0,0 0 271 0</inkml:trace>
        </inkml:traceGroup>
        <inkml:traceGroup>
          <inkml:annotationXML>
            <emma:emma xmlns:emma="http://www.w3.org/2003/04/emma" version="1.0">
              <emma:interpretation id="{1573F0B8-1545-4800-BD62-40DCA1E86D85}" emma:medium="tactile" emma:mode="ink">
                <msink:context xmlns:msink="http://schemas.microsoft.com/ink/2010/main" type="inkWord" rotatedBoundingBox="1155,6460 3197,6358 3217,6760 1175,6862"/>
              </emma:interpretation>
              <emma:one-of disjunction-type="recognition" id="oneOf32">
                <emma:interpretation id="interp160" emma:lang="en-US" emma:confidence="0.5">
                  <emma:literal>-valued</emma:literal>
                </emma:interpretation>
                <emma:interpretation id="interp161" emma:lang="en-US" emma:confidence="0">
                  <emma:literal>•valued</emma:literal>
                </emma:interpretation>
                <emma:interpretation id="interp162" emma:lang="en-US" emma:confidence="0">
                  <emma:literal>-valved</emma:literal>
                </emma:interpretation>
                <emma:interpretation id="interp163" emma:lang="en-US" emma:confidence="0">
                  <emma:literal>valued</emma:literal>
                </emma:interpretation>
                <emma:interpretation id="interp164" emma:lang="en-US" emma:confidence="0">
                  <emma:literal>•valved</emma:literal>
                </emma:interpretation>
              </emma:one-of>
            </emma:emma>
          </inkml:annotationXML>
          <inkml:trace contextRef="#ctx0" brushRef="#br0" timeOffset="312234.9177">664 5629 243 0,'0'0'661'0,"-2"-4"-88"15,2 4-31-15,0 0-25 0,0 0-13 0,0 0-23 0,2-6-22 16,2 3-28-16,1 0-24 0,4-1-28 0,1 0-34 16,1-2-28-16,1 3-31 0,5-4-31 0,-1 0-30 0,-1 3-22 15,-2 2-23-15,-3 0-23 0,-1-1-42 0,-2 1-61 16,-1 1-64-16,0 0-92 0,-1 0-93 0,-5 1-104 31,0 0-84-31,0 0-97 0,8 3-333 0,-8-3-975 16,0 0 262-16</inkml:trace>
          <inkml:trace contextRef="#ctx0" brushRef="#br0" timeOffset="312654.968">998 5518 338 0,'-7'-3'656'0,"7"3"-121"0,-2-2-60 16,2 2-50-16,0 0-56 0,0 0-44 0,0 0-44 0,0 0-32 16,0 0-25-16,0 0-25 0,0 0-18 0,0 0-3 15,0 11 11-15,2-3 0 0,2 2-1 0,0-1-6 0,0 0-6 16,1 1-5-16,-1 1-19 0,1-2-13 0,0 0-12 16,0 1-7-16,-1-3-6 0,2 1-1 0,-1-1-1 0,0 0 0 15,0-3-3-15,-1 1 6 0,0-2 0 0,0-1-1 16,0 2-3-16,-1-2 6 0,-3-2-1 0,9 2-1 15,-9-2-10-15,9-1-12 0,-4-1-6 0,-1-1-14 0,4-4-3 16,0-1-22-16,2-7-29 0,-4-3-27 16,0 0-48-16,-1 1-40 0,-2 0-68 0,-4 4-61 0,2 2-64 15,-2 1-67-15,-1 2-61 0,0-1-62 0,-1 4-329 0,-1 2-971 16,2-1 261-16</inkml:trace>
          <inkml:trace contextRef="#ctx0" brushRef="#br0" timeOffset="313936.5149">1438 5510 580 0,'-16'3'356'0,"16"-3"-42"0,-12 2-29 0,7 1-23 0,-3 1-26 15,-3 0-14-15,1 2-16 0,2 0-4 0,-2 0-9 16,1 1-8-16,2 0-10 0,-2 0-16 0,1 0-4 0,2 0-6 16,0-1-4-16,2-1-5 0,0 0-3 0,0-1-2 0,3 1-8 15,0 0-2-15,1-2-2 0,0-3-7 0,2 7-9 31,1-2-6-31,1-3-8 0,-1 1-8 0,2 0-10 16,2-2-5-16,-7-1-9 0,15 0-4 0,-5 0-11 16,-1-2-8-16,1-2-11 0,-2 2-8 0,1-2-11 15,-1-2-6-15,-1 0-8 0,-2-1-4 0,-1 1-4 0,-2 0-3 16,1 1 2-16,-1 1 4 0,0-1 3 0,-1 0 0 16,1 1-2-16,-2 4-2 0,2-7 0 0,-2 7-1 15,1-6 5-15,-1 6-3 0,0 0-1 0,0 0-2 16,0 0 2-16,0 0 2 0,0 0-1 0,0 0 4 15,0 0 0-15,0 0 5 0,0 0 2 0,0 24 5 16,1-15 1-16,2 0 3 0,-2 0 2 16,2 0 6-16,-1-1 1 0,2-1 2 0,1 1-2 0,0-3 2 15,-1 0 1-15,0 0-6 0,1-3-6 0,5 0-4 16,2 0-8-16,-1-3-11 0,0 0-14 0,-2-3-12 0,2 1-21 16,1-3-21-16,4-5-15 0,-1 0-9 0,-1-5-6 15,-3 0 0-15,-2-2 5 0,0-3 4 0,-3-1 5 16,-1-4 2-16,-1-7 12 0,-2 5 25 0,-1 4 25 15,1-10 22-15,-2 9 21 0,-2 6 19 0,0 1 36 16,2 3 17-16,0 6 11 0,-1 1 5 0,-1 2 0 0,2 0-9 16,-1 3-7-16,1 3-9 0,-1-7-12 0,1 7-8 15,0 0-4-15,0 0-7 0,0 0-5 0,-6 12 1 16,2 6-4-16,1 2-5 0,-2 0-4 0,3 3 3 16,-2 11 2-16,3-7 1 0,1-3-3 0,0-2 4 0,1 2 1 15,1-1-2-15,1-2 2 0,1-2-4 0,0-1-3 16,1-1-5-16,0-3-3 0,0-5-4 0,-2 0-9 0,3-1-5 15,-1-2-4-15,3 0-7 0,-3-1-10 0,2-1-15 16,2-2-12-16,1 1-11 0,0-4-12 0,0-1-19 0,2-1-17 16,-1-2-19-16,4-4-8 0,-1-1-3 0,-2-3-4 15,-2-2 8-15,0 2 11 0,-3-1 11 0,-5 4 15 16,2 1 21-16,-2 1 20 0,1 0 9 0,-2 3 10 16,0 0 4-16,1 0 6 0,-2 5 10 0,1-5 0 15,-1 5-8-15,0 0 4 0,0 0 4 0,0 0 10 0,0 0 8 16,0 0 19-16,0 0 8 0,0 0 13 15,0 15 7-15,1-11 1 0,0 5 7 0,1 0 9 0,0-1 5 16,0 1 0-16,1-2 5 0,-1-1 0 0,2 0 5 16,-1-1 3-16,4 1-8 0,1 1-1 0,0-2-8 15,3-1-7-15,-1 0-7 0,1-2-9 0,0 1-16 16,0-3-16-16,0 0-16 0,-1-2-21 0,1 1-9 16,-1-4-10-16,-2 1-8 0,0 1 1 0,-2-4-13 0,-1-1 7 15,0-1 0-15,0 0 2 0,-1 0 7 0,-2 0 2 16,-1 1 10-16,1 1 16 0,-1 1 6 0,0 1 17 15,-1 1 6-15,0 4 4 0,3-8 2 0,-3 8-1 16,0-5 1-16,0 5-6 0,0 0-4 0,0-6 4 16,0 6 0-16,0 0 14 0,0 0 14 0,0 0 8 15,0 0 9-15,0 0 4 0,3 14 5 0,0-9 6 16,-2-1 3-16,1 2-3 0,1 4 0 0,1-2 3 0,1-1 0 31,1 2 7-31,2 0-5 0,0 0-3 0,2-3-5 16,5 3-8-16,2 0-12 0,3-4-13 0,-2 0-23 0,1-2-16 15,1-3-11-15,0 0-10 0,1-1-17 0,-4-1-14 16,-4 0-16-16,-2-4-16 0,-1 2-21 0,-3-3 0 16,0 0 7-16,-4-1 19 0,0-1 10 0,-2 2 6 15,-3-2 7-15,0 1 16 0,-1 2 3 0,-1 0 10 0,-2 1 7 16,0-1 2-16,1 3 8 0,0 0 8 0,1 0 3 16,4 3 7-16,-9-2 12 0,9 2 20 0,0 0 15 0,0 0 16 15,-7 5 7-15,4-1 5 0,2 2 7 0,1-2 1 16,0 2-2-16,1 3-2 0,2 0-1 0,-1-1-1 15,3 0-7-15,0 1-4 0,3-1-12 0,-1-1-20 0,2-1-32 16,1 0-53-16,6 1-53 0,-1-3-55 0,5-1-57 16,3-2-62-16,-4-1-61 0,4-2-247 0,1-2-702 15,0-1 190-15</inkml:trace>
          <inkml:trace contextRef="#ctx0" brushRef="#br0" timeOffset="314289.3804">2576 5515 378 0,'-10'4'293'0,"1"2"-42"0,3 0-33 0,1 1-26 0,-2-1-17 16,1 1-18-16,1 0-14 0,1-2-12 0,2 1-7 16,-1-1-3-16,1-1-4 0,1 0-4 0,1-4 5 15,-1 6 9-15,1-6 2 0,0 0-1 16,1 7 1-16,-1-7-1 0,4 3-7 0,-4-3-6 15,9 1-7-15,-9-1-9 0,15-3-13 0,-2 0-7 16,-3-1-11-16,1-1-6 0,4-4 2 0,-2 0-13 16,-2-4-4-16,0 0-2 0,-1-2-5 0,-3-1-4 15,-1-2-3-15,-1 0-5 0,-4-3 0 0,-2 2-3 0,0-1-4 16,-3-2 8-16,-1 1 11 0,-3 3 5 0,2 1 13 16,1 4 10-16,0 4 10 0,2 1 14 0,1 0 3 15,-1 4 0-15,1 0-1 0,-1 1-8 0,3 3-1 16,-2-4 1-16,2 4 23 0,0 0-4 0,0 0 11 15,-6 17 8-15,4 1 2 0,0 0 3 0,2 2-3 0,2 1-29 16,0-1 5-16,2 2-5 0,0-1-10 0,1 1-10 16,3-2-16-16,-1 0 0 0,2-2-24 0,3 0-34 15,-4-3-53-15,1-4-61 0,-2-3-85 0,0-3-83 16,-1 0-113-16,-1-5-398 0,-5 0-948 16,15-5 254-16</inkml:trace>
        </inkml:traceGroup>
        <inkml:traceGroup>
          <inkml:annotationXML>
            <emma:emma xmlns:emma="http://www.w3.org/2003/04/emma" version="1.0">
              <emma:interpretation id="{534942EF-310D-4F02-AC5C-96FDD013D5C7}" emma:medium="tactile" emma:mode="ink">
                <msink:context xmlns:msink="http://schemas.microsoft.com/ink/2010/main" type="inkWord" rotatedBoundingBox="3568,6390 5601,6332 5624,7122 3590,7179"/>
              </emma:interpretation>
              <emma:one-of disjunction-type="recognition" id="oneOf33">
                <emma:interpretation id="interp165" emma:lang="en-US" emma:confidence="0.5">
                  <emma:literal>symptoms</emma:literal>
                </emma:interpretation>
                <emma:interpretation id="interp166" emma:lang="en-US" emma:confidence="0">
                  <emma:literal>Symptoms</emma:literal>
                </emma:interpretation>
                <emma:interpretation id="interp167" emma:lang="en-US" emma:confidence="0">
                  <emma:literal>symptom</emma:literal>
                </emma:interpretation>
                <emma:interpretation id="interp168" emma:lang="en-US" emma:confidence="0">
                  <emma:literal>symptom's</emma:literal>
                </emma:interpretation>
                <emma:interpretation id="interp169" emma:lang="en-US" emma:confidence="0">
                  <emma:literal>Symptom</emma:literal>
                </emma:interpretation>
              </emma:one-of>
            </emma:emma>
          </inkml:annotationXML>
          <inkml:trace contextRef="#ctx0" brushRef="#br0" timeOffset="315774.0057">3174 5354 258 0,'0'0'348'16,"0"0"-46"-16,4-4-36 0,-4 4-29 0,0 0-26 0,1-4-24 15,-1 4-18-15,0 0-25 0,0 0-14 16,-6-5-12-16,-1 3-9 0,2 0-5 0,5 2 2 0,-11-3 9 16,6 2 7-16,-1 0 4 0,6 1 2 0,-11-2 0 15,6 2-4-15,5 0-14 0,-9-1-1 0,9 1 5 16,-6 0 0-16,6 0 7 0,0 0 13 0,-8 3 8 0,7-2 4 16,1-1 8-16,-1 7 2 0,2-2 0 0,0 0-5 15,3 5 4-15,2 0-10 0,2 5-8 0,2 1-8 16,-1 0-11-16,-1-1-5 0,-2-3-16 0,-1 0-6 15,2 3-6-15,-2-1-9 0,-4-2-13 0,0 4-12 0,-2 1-22 16,-4-1-37-16,-3 1-60 0,1-1-49 0,-2-2-50 16,-2 0-44-1,4-3-36-15,-3-4-33 0,1-1-37 0,2-4-33 16,0-2-278-16,-3-1-753 0,1-4 204 0</inkml:trace>
          <inkml:trace contextRef="#ctx0" brushRef="#br0" timeOffset="316303.5658">3333 5391 342 0,'0'0'377'16,"0"0"-67"-16,0 0-44 0,-5 2-29 0,5-2-27 0,-4 5-16 15,1-2-16-15,0 2-8 0,0 2-16 0,-3 2-8 16,3 1-12-16,0-1-8 0,1 0-1 0,0 0-13 0,1 2-7 16,0-2-5-16,2 1-2 0,-1-2-15 0,1-2-2 15,2 1 7-15,1-2-9 0,-2-1-4 0,2 1-10 16,0-1-1-16,0-4-7 0,2 3 2 0,0-2-15 15,-6-1-1-15,12-1-4 0,-2 0-2 0,-1-3-6 0,0 1-10 16,0-3 0-16,-2 1 4 0,1-5-7 0,-2 3 2 16,1 0 6-16,-1-1 13 0,-2 1 32 0,0 1 28 15,-2 1 29-15,1 1 27 0,-1 0 11 0,-2 4 14 0,4-7 3 16,-4 5-6-16,0 2-9 0,0 0-16 0,4-6-12 16,-4 6-16-1,0 0 3-15,0 0 0 0,3 19-6 0,-7 3-8 0,0 14-5 16,-2 2-8-16,1 1-5 0,-2 1-8 0,0 2-5 0,2-3-15 15,-2 1 0-15,2-2-8 0,-2-3-5 16,0 2-4-16,2-8-5 0,0-8-4 0,1 0-4 0,-2 0-3 16,1-4-10-16,0-4-14 0,0-2-16 0,1-3-25 15,0 1-28-15,0-3-33 0,-2-1-41 0,1-2-52 16,1-3-75-16,4 0-57 0,-16-7-74 0,9-2-80 0,-2-6-310 16,1-6-938-16,6-14 252 0</inkml:trace>
          <inkml:trace contextRef="#ctx0" brushRef="#br0" timeOffset="317249.335">3542 5461 355 0,'0'0'379'0,"0"0"-41"15,-6 1-31-15,6-1-15 0,0 0-18 0,-3 3-4 0,3-3-7 16,-1 7-1-16,0-4-7 0,1 2-12 16,0 0-10-16,0 0-13 0,-2 5-15 0,1-3-19 0,1 0-16 15,0-1-19-15,1 4-13 0,-1-3-15 0,2-1-12 16,-1-1-11-16,-1 0-9 0,0 0-4 0,0-1-7 16,1 0 0-16,-1-4-7 0,0 5-1 0,0-5 5 15,1 5 0-15,-1-5 0 0,0 0-1 0,2 3-9 0,-2-3-6 16,0 0-6-16,0 0-9 0,0 0-14 0,10-16-15 15,-5 6-15-15,2-5-9 0,1-1-6 0,-3 2-1 16,0 4 5-16,-1 2 0 0,-2 2 1 0,0 0 4 0,1 0 4 16,-2 3 0-16,0-1 2 0,1 1 0 0,-2 3-2 15,2-4-5-15,-2 4-3 0,0 0 0 0,0 0-3 16,0 0 2-16,0 0 0 0,0 0 0 0,8 14 2 16,-7-6-1-16,0 1 0 0,0 0-5 0,1 0-8 0,-1-1-8 0,0 0-4 15,0-1-7-15,1-3 3 0,-1 0 6 16,0 0 3-16,-1-4 10 0,2 4 4 0,-2-4 1 0,5 2 4 15,-5-2-2-15,0 0 5 0,0 0-1 0,21-8 1 16,-13 2 0-16,0-2 0 0,0 0 0 0,0-1 0 16,0 0-1-16,-1 3-4 0,0-3 7 0,0 1 0 15,-2 2 1-15,0 1-4 0,-1 1-3 0,-1 1-7 16,-1 1-10-16,-2 2-10 0,0 0 3 0,0 0 3 0,0 0-6 16,8 14-7-16,-8-3-13 0,1 7-22 0,1 1-6 15,1 0-10-15,2-3-6 0,0 1-2 0,-1-1 4 0,2 0 3 16,-1-4 5-16,0-3 8 0,0-2 12 0,1-3 8 15,0 1 7-15,-1-3 6 0,2-1 7 0,4-1-1 16,0-2-2 0,1 0-7-16,-1-3-10 0,5-4-12 15,-2-4-15-15,2-1-8 0,-3-2-8 0,-1-1 6 0,-1-3 9 16,-2 0 19-16,-1-2 25 0,-1 0 20 0,0-14 35 16,-7 9 31-16,3 2 15 0,-3-10 21 0,2 9 15 15,-2 4 12-15,0 1 18 0,-2 5 15 0,1 2 16 16,1 4 7-16,0 1-3 0,-2 3-10 0,1 0-11 15,1 3-14-15,0 3-18 0,-1-5-8 0,1 5-9 0,0 0-5 0,0 0-1 16,-6 16-1-16,-1 0 0 0,5 6-4 0,-6 13 3 16,1 3 2-16,3 0 5 0,1 5-2 0,-2 1-1 0,2 0-6 15,4 0 5-15,-2 1-12 0,-1-1-8 0,2-3-1 16,1-3-11-16,0-1 0 0,2-9-5 0,-2-5-11 16,4-1 9-16,-3 0-9 0,0-4-1 0,0 0-5 15,2-6-11-15,-3-1-9 0,2-3-10 0,-3-2-5 16,1 0-15-16,0-1-12 0,-1-5-9 0,2 5-13 0,-2-5-23 15,0 0-30-15,0 0-28 0,0 0-14 16,3-17-11-16,-3-1-7 0,0-2-8 0,2-4 0 0,-4-16 4 16,4-1 7-16,-1-2 7 0,3 0 17 0,-2 5 14 15,-2 2 27-15,5 1 32 0,-3 9 21 0,-2 6 36 0,1 2 16 16,3 0 32-16,-3 3 23 0,3 3 15 0,-3 2 11 16,2 1 16-16,-1 2 6 0,1 0 9 0,-2 2 2 0,1-1-7 15,-1 3-11-15,-1 3-14 0,2-4-1 16,-2 4-3-16,0 0-3 0,0 0-4 0,0 0-3 0,0 0-10 15,5 17-18-15,-8-2-28 0,-2 4-58 0,-1-1-67 16,0 2-80-16,0-2-82 0,2-5-95 0,-1 4-243 16,0-4-734-16,1-6 200 0</inkml:trace>
          <inkml:trace contextRef="#ctx0" brushRef="#br0" timeOffset="318603.9539">4146 5376 338 0,'-2'-5'573'16,"2"5"-107"-16,0 0-61 0,0 0-41 0,6-6-32 16,1 5-27-16,-1 0-27 0,5 1-28 0,1 0-27 0,6 2-19 31,-3 0-15-31,3 4-11 0,-3-2-12 0,-3 1-12 0,5 3-13 0,-2 1-10 15,-2 0-17-15,1 1-12 0,-3-2-9 0,-1 1-11 16,-2-3-8-16,-2 3-7 0,1-3-8 0,-1-1-6 16,1 1-2-16,-2 0-13 0,-1-1-5 0,-1-2-9 15,2 1-7-15,-1-2 0 0,0 0-4 0,0-1-1 0,-4-1 2 16,7 4-2-16,-7-4-1 0,10 0-2 0,-5 0-2 16,-5 0-5-16,11-3-18 0,-8 2-23 0,-3 1-26 0,9-5-23 15,-6 1-22-15,-1 1-11 0,-2 3 0 0,1-9-10 16,-1 5-12-16,-1-2-13 0,-4-1-13 0,-2 0-6 15,-2 1-2-15,0 0 8 0,-1 0 14 0,0 0 12 16,1 2 17-16,1 0 24 0,2-1 23 0,2 1 26 0,-1 2 25 0,1 0 30 16,1 0 27-16,3 2 7 0,0 0 8 0,-1-6 1 15,1 6 26-15,4-7 10 0,-2 4 22 0,3-1 16 16,0 2 19-16,4-4 10 0,-2 1 8 16,3 0-1-16,0 0-4 0,2 1 2 0,5-1-10 15,-4 1-11-15,0 2-14 16,-3 1-10-16,2-1-19 0,-2 2-4 0,1 0-9 15,-1 0-12-15,-1 2-15 0,-3-1-12 0,1 0-20 16,-2 4-13-16,-1-3-9 0,1 7-3 0,-1-1-6 0,-2 3 0 16,1-3-1-16,-2 2 2 0,0 0 3 0,-1-1 0 0,0-1-2 15,2 0 2-15,-2-2 2 0,0 0 3 0,1-2 0 16,-1 0 8-16,0-4 12 0,1 5 10 0,-1-5 8 16,0 5 5-16,0-5 10 0,1 4-2 0,-1-4-3 0,0 0-6 15,0 0-4-15,0 0-7 0,0 0-14 0,0 0-7 16,18-11-19-16,-13 4-18 0,1-3-21 0,0 1-9 15,2-4-6-15,-1 0 5 0,-2 4-3 0,-3 1 0 0,1 2-1 16,-1 0-4-16,1 2-3 0,-3 4 3 0,3-7 4 0,-1 4-2 31,-2 3 2-31,3-3 5 0,-3 3 11 0,0 0-6 0,0 0 13 16,0 0 7-16,0 0 1 0,0 0 8 0,0 0 10 16,0 0 13-16,0 0 13 0,0 0 8 0,4 12 11 15,-4-8 16-15,0-4-2 0,1 8 8 0,-1-4-2 16,0-4 5-16,1 8 1 0,-1-8 1 0,2 6 1 0,0-2-5 15,-2-4 1-15,3 6-2 0,-3-6-7 0,5 2-5 16,-5-2-7-16,5 2-11 0,-5-2-2 16,0 0-11-16,14 0-13 0,-14 0-10 0,13-8-19 0,-6 4-11 15,2-3-3-15,-2 0-3 0,2 0 0 0,-2 0 4 16,0 1 5-16,0 2 5 0,-2-2 1 0,0 2 8 0,-5 4-1 16,6-5-2-16,-3 3 4 0,-3 2 5 0,5-3 6 15,-5 3 12-15,0 0 11 0,0 0 6 0,0 0 12 0,0 0 5 16,16 7 4-16,-13-4 4 0,3 5-2 0,-1 0 5 15,1 2-11-15,1-2-3 0,3 6 0 0,-2-4 0 0,-1 0-11 16,0-2 7-16,-2 0 5 0,4-1 5 0,-2 2 0 16,7 0-2-16,-1-1-3 0,-1-3-6 0,-1 0-2 0,0-3-9 15,8 3-9-15,-4-4-12 0,-1-1-12 0,-3-1-5 16,-1-3-7-16,0 2-4 0,0-4 2 0,-1 0-17 16,0-1 3-16,-2 0-6 0,-2-1 10 0,0 0 0 31,-2 1 4-31,-1 0 7 0,1 2 3 0,-1 1 8 0,0-1-1 0,-2 5-1 15,1-7 1-15,-1 7 13 0,1-6-6 0,-1 6 6 16,3-4 3-16,-3 4 18 0,0 0 16 0,2-2 20 0,-2 2 12 16,0 0 16-16,0 0 9 0,0 0 8 0,7 10 7 15,-5-5 17-15,-1-1 9 0,1 6 4 0,1-1 7 16,-1 1 0-16,0-1-10 0,-1 1-6 0,0-1-5 0,0-1-6 16,-1 1-3-16,-1-2-2 0,0-1-18 0,-3 2-1 15,0 3-25-15,-1-3-33 0,-2-2-47 0,0 3-34 16,-1-5-40-16,-1 1-52 0,1-1-52 0,-1-2-70 15,-3-4-79-15,4-2-89 0,-3-1-238 0,5-2-814 0,-2-2 220 16</inkml:trace>
          <inkml:trace contextRef="#ctx0" brushRef="#br0" timeOffset="317568.0247">4175 5214 639 0,'-5'2'548'0,"5"-2"-64"0,-3 1-41 0,3 2-39 0,-2 0-24 15,1 1-32-15,0 1-16 0,1 5-19 16,-3 7-26-16,2 0-18 0,1 3-19 0,-1 2-22 0,1 1-25 16,0 2-8-16,1 10-36 0,0-7-14 0,1 7-14 15,-1-9-18-15,1-3-22 0,0-2-25 0,0-1-41 0,-2 0-40 16,1-4-42-16,-1-3-48 0,3-2-54 0,-2-3-46 16,0-3-49-16,-1 1-47 0,2-1-65 0,-2-5-266 0,0 0-759 15,0 0 207-15</inkml:trace>
        </inkml:traceGroup>
        <inkml:traceGroup>
          <inkml:annotationXML>
            <emma:emma xmlns:emma="http://www.w3.org/2003/04/emma" version="1.0">
              <emma:interpretation id="{C920119A-06D0-413A-A586-2F45E85F8686}" emma:medium="tactile" emma:mode="ink">
                <msink:context xmlns:msink="http://schemas.microsoft.com/ink/2010/main" type="inkWord" rotatedBoundingBox="6162,6441 6288,6764 6035,6862 5910,6539"/>
              </emma:interpretation>
              <emma:one-of disjunction-type="recognition" id="oneOf34">
                <emma:interpretation id="interp170" emma:lang="en-US" emma:confidence="0.5">
                  <emma:literal>Y</emma:literal>
                </emma:interpretation>
                <emma:interpretation id="interp171" emma:lang="en-US" emma:confidence="0">
                  <emma:literal>D</emma:literal>
                </emma:interpretation>
                <emma:interpretation id="interp172" emma:lang="en-US" emma:confidence="0">
                  <emma:literal>y</emma:literal>
                </emma:interpretation>
                <emma:interpretation id="interp173" emma:lang="en-US" emma:confidence="0">
                  <emma:literal>t</emma:literal>
                </emma:interpretation>
                <emma:interpretation id="interp17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19277.7715">5431 5457 731 0,'0'0'516'0,"0"0"-36"16,-5 2-27-16,5-2-22 0,0 0-20 0,0 0-19 0,0 0-7 15,0 0-30-15,18 2-20 0,-9 0-29 0,2-2-19 16,8 2-28-16,0-2-27 0,-2 1-21 0,2 0-27 15,0-1-18-15,-4 2-15 0,-2-4-26 0,-2 2-43 16,-1 0-54-16,0 0-70 0,-3 0-70 0,0 2-84 16,-7-2-74-16,0 0-88 0,11-4-408 0,-11 4-921 15,4-4 247-15</inkml:trace>
          <inkml:trace contextRef="#ctx0" brushRef="#br0" timeOffset="319486.0074">5600 5326 4786 0,'0'0'425'0,"-1"-4"-193"0,1 4-100 0,0 0-39 0,0 0-7 16,2-5 7-16,-2 5 15 0,0 0-4 0,0 0-15 15,0 0-7-15,25 9 1 0,-11 2 4 0,1 0 7 16,-3 1 1-16,0 4 1 0,-3 0-5 16,1 2 2-16,-4 1-5 0,-2 2-8 0,-2 1-11 0,-2 0-5 0,-2-1-16 15,-2 2-18-15,0-3-31 0,0-2-43 0,-3 2-48 16,-2-2-36-16,1-1-48 0,0-2-56 0,0-3-56 31,0-4-72-31,2-4-94 0,1 1-303 0,-1-4-909 16,6-1 245-16</inkml:trace>
        </inkml:traceGroup>
        <inkml:traceGroup>
          <inkml:annotationXML>
            <emma:emma xmlns:emma="http://www.w3.org/2003/04/emma" version="1.0">
              <emma:interpretation id="{95A74087-F128-4C91-BC93-CBDE289B7684}" emma:medium="tactile" emma:mode="ink">
                <msink:context xmlns:msink="http://schemas.microsoft.com/ink/2010/main" type="inkWord" rotatedBoundingBox="6626,6233 9174,6171 9197,7134 6649,7196"/>
              </emma:interpretation>
              <emma:one-of disjunction-type="recognition" id="oneOf35">
                <emma:interpretation id="interp175" emma:lang="en-US" emma:confidence="0.5">
                  <emma:literal>Congestion,</emma:literal>
                </emma:interpretation>
                <emma:interpretation id="interp176" emma:lang="en-US" emma:confidence="0">
                  <emma:literal>congestion,</emma:literal>
                </emma:interpretation>
                <emma:interpretation id="interp177" emma:lang="en-US" emma:confidence="0">
                  <emma:literal>Congestion</emma:literal>
                </emma:interpretation>
                <emma:interpretation id="interp178" emma:lang="en-US" emma:confidence="0">
                  <emma:literal>Congestions,</emma:literal>
                </emma:interpretation>
                <emma:interpretation id="interp179" emma:lang="en-US" emma:confidence="0">
                  <emma:literal>Congestions</emma:literal>
                </emma:interpretation>
              </emma:one-of>
            </emma:emma>
          </inkml:annotationXML>
          <inkml:trace contextRef="#ctx0" brushRef="#br0" timeOffset="320921.9373">6322 5084 594 0,'0'0'369'0,"-11"1"-45"0,5-1-43 0,6 0-21 0,-14 3-31 0,2 1-19 15,2 2-14-15,-7 3-12 0,2 3-2 0,0 3-4 16,0 1-5-16,0 4 4 0,-3 12-2 0,3 2-3 16,4 1-4-16,2-1-4 15,2 1-3-15,2 1-10 0,5-1-6 16,-1-8-5-16,2-4-5 0,1 0-5 0,2-1-8 0,2-2-7 15,1 0-6-15,1 0-9 0,3-4-10 0,-1 0-10 0,0 0-5 0,1-6-6 16,0-2-12-16,-2-2-5 0,1-1-14 0,0-1-13 16,-1 1-15-16,1-3-17 0,1-1-15 0,0-2-15 15,-4-1-14-15,4-3-22 0,-3-1-14 0,0-1-20 0,-2 0 5 16,-1-1 8-16,2 0 4 0,-2-8 9 0,-2 3 17 16,-2 5 7-1,2 0 6-15,-2 1-2 0,-1 0 22 0,0 3 11 0,0 4 6 16,0-8-3-16,0 8 2 0,1-6 1 0,-1 6-6 0,0-3 2 15,0 3 5-15,0 0 4 0,0 0-2 0,0 0 7 16,0 0 6-16,0 0 5 0,0 0 14 0,0 0 2 0,8 12 11 16,-1-3 5-16,-2-1 6 0,3 1 2 15,1-2 4-15,-1 2 2 0,6 2 3 0,1-2 2 0,4 0-1 16,-2-4-4-16,2 1-5 0,3-2-3 0,-3-1-6 16,3-3-14-16,-1-1-11 0,-1-3-14 0,-1 2-20 15,-4-1-14-15,-3 0-14 0,0-2-19 0,-4 0-10 16,0-1-6-16,-2-3 1 0,-3 1 3 0,-2-2-3 0,-5 2 2 15,-1-1-11-15,-7-5-8 0,-5 3 0 0,-2 1-6 16,0 1 7-16,-4 3-4 0,-2 3 6 0,-2-1 0 0,4 2-2 16,-3 2 2-16,2 0-5 0,2 0-4 0,3 0-14 15,4 2-14-15,2-1-14 0,4 3-25 0,3-2-24 16,2 2-181-16,4-4-449 0,-4 2 125 0</inkml:trace>
          <inkml:trace contextRef="#ctx0" brushRef="#br0" timeOffset="321330.8801">6683 5464 356 0,'-3'2'323'0,"1"2"-42"16,-2-1-30-16,3 2-27 0,-2-1-21 0,1 1-20 0,0-1-14 31,2 2-16-31,-1-1-10 0,1 5-12 0,0-3-5 0,0-2-6 16,0 1-9-16,0-2-1 0,1 0-1 0,-1-1-6 16,0-3-8-16,4 3-5 0,-4-3-3 0,6 1-15 15,-6-1-2-15,10-2-10 0,0-3-3 0,1 1-6 0,4-6-7 16,3 0-6-16,-3-2 2 0,0 0 9 0,-1 1 7 15,-6 3 13-15,1 0 8 0,-1 2 12 0,-1 0 4 16,-2 2 6-16,0 1-9 0,-1 0-4 0,-1 0-10 0,-3 3-8 16,5-2-6-16,-5 2-2 0,0 0-9 15,0 0-4-15,7 9-2 0,-5 0-4 0,0 1-1 0,1-1-9 16,-1 3-2-16,1-2-2 0,-1 1-4 0,4 5 0 16,-4-3-11-16,2-4-19 0,-3 0-26 15,3 0-37-15,-1-2-23 0,1-1-30 0,-2-2-31 16,3 1-47-16,-1-3-51 0,2-1-65 0,6-2-216 0,-1 0-639 15,0-3 175-15</inkml:trace>
          <inkml:trace contextRef="#ctx0" brushRef="#br0" timeOffset="321787.3131">7048 5400 400 0,'-8'2'313'0,"0"0"-34"0,0 1-27 0,2-2-29 0,0 4-27 15,-1-2-19-15,2 0-19 0,-2 2-13 0,1 1-4 16,1-1-5-16,1-2-8 0,0 2-3 0,0-1 6 16,3 0 1-16,1-4-3 0,-4 7 0 0,3-4-6 15,1-3 2-15,-1 6-5 0,1-6-8 0,1 6-8 0,3-2-11 16,-4-4-10-16,7 5-11 0,-3-3-4 0,-4-2-31 16,10 2-2-16,0 1-31 0,0-3-28 0,-1 1-13 0,1-2-21 15,-1 0-7-15,-9 1-4 0,12-3 0 0,-7 0 7 16,0 0 10-16,-5 3 15 0,6-6 29 0,-3 3 33 31,-1-2 39-31,1 1 45 0,-2 0 43 0,-1 4 40 16,4-7 31-16,-3 4 18 0,-1 3 13 0,3-6 2 15,-3 6-12-15,1-4-8 0,-1 4-18 0,0 0-24 0,1-4-27 16,-1 4-15-16,0 0-7 0,0 0-3 0,3 12 2 16,-3 6-5-16,-1 5 0 0,-2 16-5 0,-1 2-4 15,2 2-10-15,-2-3-12 0,-1 3-4 0,-1-5-11 16,1 4-8-16,-1-6-10 0,0 0-7 0,1 1-4 15,-3-4-7-15,3-8-29 0,1-6-28 0,2-2 0 0,-2-6 0 16,1 0 0-16,0-2 0 0,0-2 0 0,0-1 0 16,0-2 0-16,-1 1 0 0,-1-3 0 0,5-2 0 15,-9 1-135-15,-2-5-112 0,2-2-72 0,-4-8-66 16,1-5-70-16,3-3-81 0,-1-13-311 0,7-5-1019 16,0 3 274-16</inkml:trace>
          <inkml:trace contextRef="#ctx0" brushRef="#br0" timeOffset="322174.4608">7249 5443 335 0,'0'0'466'0,"0"0"-47"0,0 0-39 0,0 0-15 0,0 0-24 15,0 0-21-15,0 0-16 0,0 0-17 16,0 0-14-16,0 0-24 0,0 0-23 0,0 0-25 0,0 0-23 16,3-2-15-16,-3 2-20 0,0 0-15 0,6-3-21 15,-6 3-27-15,4-4-40 0,-4 4-39 0,3-4-36 16,-3 4-26-16,2-4-14 0,-2 4-11 0,-1-6-9 0,1 6 11 16,-5-6-4-16,1 3 12 0,4 3 5 0,-8-4 14 15,3 3 18-15,5 1 25 0,-10-2 13 0,10 2 14 0,-11 0 17 16,11 0 5-16,-10 3 11 0,5-2 11 0,2 4 10 15,0-2 12-15,-2 5 7 0,3 3 2 0,0-1 1 16,2 2 1-16,2-3-5 0,1 10-5 0,1-7-8 0,1 0-6 16,-1-2-8-1,1 1-8-15,1-1-14 0,1-2-19 0,2 1-30 0,0-3-47 16,7 5-52-16,-2-6-55 0,-1-3-67 0,-2 1-69 16,1-5-313-16,11 1-739 0,-2-2 200 0</inkml:trace>
          <inkml:trace contextRef="#ctx0" brushRef="#br0" timeOffset="323171.5766">7630 5358 496 0,'0'0'255'0,"4"-4"-40"16,-4 4-33-16,0 0-22 0,0 0-24 0,0 0-13 16,0 0-10-16,0 0-18 0,0 0-6 0,0 0-5 0,0 0-4 15,0 0-3-15,-10-4 1 0,10 4 13 0,0 0 5 16,-14 0 5-16,14 0 10 0,-11 0 8 0,11 0-3 15,-13 1 9-15,3 0-4 0,2 2 12 0,-1-1-3 16,3-1-1-16,6-1 3 0,-12 2-9 0,7 0 3 0,5-2-20 16,-10 3-2-16,6-2-7 15,4-1 1-15,-7 4 6 0,4-1-5 0,3-3 5 16,-5 5 2-16,3 0 5 0,2-5 1 0,-4 7 2 16,4-3 4-16,-1 1-1 0,1 0 2 0,1 4-5 0,0-2 0 15,3 1-16-15,-2 1 10 16,3 1-15-16,2 0-12 0,3 5-1 0,-1-3-13 0,-2-2-6 0,0-2-8 15,-1 2-5-15,0-2 5 0,0 0-17 0,-2-2 0 0,-1 0-8 0,0-1-2 16,-2 0-1-16,0 1-5 0,-1-1-7 0,-1 1-2 16,-4 2-17-16,-1-1-23 0,0 1-31 0,-1-1-33 15,-2 0-31-15,-1-2-30 0,-2 1-30 0,4 0-26 0,-3-3-24 16,0-3-31-16,1 0-36 0,2-2-53 0,-1-2-265 31,1-1-741-31,1-2 201 0</inkml:trace>
          <inkml:trace contextRef="#ctx0" brushRef="#br0" timeOffset="322487.6006">7539 5377 300 0,'-5'0'250'15,"5"0"-22"-15,0 0-20 0,-12 1-10 0,12-1-2 0,-6 2 6 16,6-2 4-16,0 0 2 0,-9 2-1 0,9-2-8 15,0 0-6-15,0 0 1 0,-7 1-4 0,7-1-6 0,0 0-7 16,-4 1-7-16,4-1 0 0,0 0-4 0,0 0-4 16,-4 5-5-16,4-5-2 0,0 3-3 0,0-3-7 15,0 7-8-15,0-2-10 0,1-1-8 0,1 1-5 16,0 3-11-16,1 1-10 0,0-1-8 0,0 1-9 16,1 1-8-16,1-1-6 0,-3 2-11 0,2-1-6 0,0 0-15 15,0 1-26-15,-2-2-30 0,-2 2-21 0,0-2-23 31,0 0-25-31,0 1-27 0,0-1-23 0,-1 0-17 0,0-4-18 16,-1 2-17-16,0-3-20 0,1 0-21 0,1-4-33 16,-3 3-271-16,3-3-652 0,0 0 179 0</inkml:trace>
          <inkml:trace contextRef="#ctx0" brushRef="#br0" timeOffset="323744.6298">7750 5406 4206 0,'-1'-4'485'16,"0"1"-233"-16,1 3-92 0,0-6-53 0,0 6-10 15,3-3 2-15,-3 3-4 0,6-2-11 0,-2 0-9 16,-4 2-2-16,17 2 4 0,-5 0 3 0,-2 0 17 0,3 4 4 16,-3-2 1-16,6 5 3 0,-1 1-7 0,-4 1-3 15,2 1-6-15,-4 3-10 0,-1 0-10 16,-1 1-13-16,-2-4-21 0,-1 1-36 0,-2-3-42 0,-1 0-46 15,-1-1-53-15,2 0-70 0,-4 0-59 0,2-3-56 16,2-2-68-16,-2-4-342 0,-2 4-886 0,2-4 239 16</inkml:trace>
          <inkml:trace contextRef="#ctx0" brushRef="#br0" timeOffset="323541.8578">7755 5143 803 0,'0'0'587'15,"0"0"-81"-15,0 0-44 0,0 0-28 0,0 0-26 0,-1 15-29 16,-1 2-18-16,4 6-30 0,-2 11-6 15,1 1-43-15,0 1-25 0,0 0-24 0,1 1-24 0,-2-3-24 16,2 0-21-16,-2-6-15 0,0-5-17 0,1-1-25 16,2-1-23-16,-2-1-36 0,0-2-50 0,2-4-46 0,-3-3-49 15,0-1-52-15,1-2-55 0,1 0-49 0,-4-3-56 16,2-3-92-16,0-2-286 0,-4 4-826 0,4-4 224 0</inkml:trace>
          <inkml:trace contextRef="#ctx0" brushRef="#br0" timeOffset="323854.9971">7949 5252 429 0,'-4'-8'494'0,"-1"2"-97"0,1 1-65 0,1 2-40 16,0-1-51-16,3 4-72 0,-4-4-90 0,4 4-92 0,0 0-81 15,0 0-216-15,0 0-372 0,0 0 107 0</inkml:trace>
          <inkml:trace contextRef="#ctx0" brushRef="#br0" timeOffset="324521.1902">8086 5404 503 0,'0'0'275'16,"-3"4"-14"-16,3-4 0 0,-1 3-5 0,1-3-1 0,0 0-10 16,-3 6 2-16,3-6 0 0,2 5-4 0,-1-1-3 15,2 2-7-15,-2-2-10 0,4 5-11 0,0-2-14 16,0 2-11-16,-1 0-11 0,3-1-14 0,0 0-10 15,1 1-12-15,1-3-2 0,-1 0-13 0,1 1-9 0,0-3-10 16,-1 1 3-16,0-2-21 0,-1 1-9 0,-1-2-8 31,-2-2 0-31,0 2-13 0,-4-2-20 0,9 0-30 0,-9 0-33 0,6-2-31 16,-6 2-28-16,4-4-15 0,-4 4-33 0,0-6-10 16,-1 1-17-16,-2 1-11 0,-3-5-5 0,0 2 4 0,-2-1 14 15,0 1 17-15,2-1 17 0,-3 1 30 0,3 1 26 16,-3 1 23-16,2 0 20 0,4 1 21 0,-1 1 14 15,1 0 14-15,3 3 20 0,-5-5 25 0,4 3 14 16,1 2 14-16,-2-4 7 0,2 4 10 0,0 0 9 0,1-6 7 16,-1 6 3-16,5-5 0 0,-3 3-3 15,3-2-6-15,3-1-7 0,2-1-12 0,-1 2-8 0,0-1-11 0,1 1-9 16,-2-1-8-16,2 3-4 0,0-2-11 0,0 2-3 16,0 0-9-16,-1-1-6 0,-3 2-7 0,2 1-13 15,2 0-7-15,-2 3-11 0,-3 0-11 0,0-2-4 0,0 4 1 16,-1-2-2-16,1 5-3 0,0 0 3 15,-1 1-3-15,-1 0 4 0,-2-1-1 0,1 0 3 0,0 0-1 32,-1 0 1-32,0-3 1 0,0-2 2 0,1 2-3 15,-2-2 1-15,0-3-1 0,1 6 2 0,-1-6 6 16,2 4-1-16,-2-4 2 0,0 0-1 0,0 0 1 0,13-6 1 16,-5 0 1-16,0 0 6 0,0-1 14 0,-1 0 12 0,0-1 8 15,1 1 11-15,0 1 8 0,-2 1-1 16,-2 2 12-16,-1-2-7 0,1 2-7 0,-4 3-8 0,7-2-4 15,-7 2 3-15,0 0-4 0,0 0-9 0,15 13-5 16,-10-4 1-16,1 7-8 0,-1 2-14 0,0 1-28 16,-2 0-42-16,0-2-45 0,-1-2-45 0,1-1-57 0,-1-1-51 15,1-3-58-15,-1-3-75 0,-2-2-280 0,2-1-814 16,0-1 220-16</inkml:trace>
          <inkml:trace contextRef="#ctx0" brushRef="#br0" timeOffset="324716.3131">8679 5594 523 0,'-8'12'449'0,"5"1"-48"0,-3 5-25 0,1-5-43 0,3 5-40 16,-2-2-26-16,0 0-41 0,2-3-21 0,-1-1-26 0,3-4-32 16,-1-1-41-16,0-1-50 0,1-1-52 0,0 0-51 15,0-5-56-15,-3 5-91 0,3-5-243 0,0 0-526 31,0 0 147-31</inkml:trace>
        </inkml:traceGroup>
        <inkml:traceGroup>
          <inkml:annotationXML>
            <emma:emma xmlns:emma="http://www.w3.org/2003/04/emma" version="1.0">
              <emma:interpretation id="{519856A3-1BC2-4C4D-BB57-D2EC7588090E}" emma:medium="tactile" emma:mode="ink">
                <msink:context xmlns:msink="http://schemas.microsoft.com/ink/2010/main" type="inkWord" rotatedBoundingBox="9367,6126 10920,6180 10904,6658 9350,6605"/>
              </emma:interpretation>
              <emma:one-of disjunction-type="recognition" id="oneOf36">
                <emma:interpretation id="interp180" emma:lang="en-US" emma:confidence="0.5">
                  <emma:literal>Muscle</emma:literal>
                </emma:interpretation>
                <emma:interpretation id="interp181" emma:lang="en-US" emma:confidence="0">
                  <emma:literal>Muscly</emma:literal>
                </emma:interpretation>
                <emma:interpretation id="interp182" emma:lang="en-US" emma:confidence="0">
                  <emma:literal>Muse</emma:literal>
                </emma:interpretation>
                <emma:interpretation id="interp183" emma:lang="en-US" emma:confidence="0">
                  <emma:literal>Mushie</emma:literal>
                </emma:interpretation>
                <emma:interpretation id="interp184" emma:lang="en-US" emma:confidence="0">
                  <emma:literal>Mustee</emma:literal>
                </emma:interpretation>
              </emma:one-of>
            </emma:emma>
          </inkml:annotationXML>
          <inkml:trace contextRef="#ctx0" brushRef="#br0" timeOffset="325856.2981">8883 5175 581 0,'0'0'339'16,"-5"2"-38"-16,4 1-27 0,-2 2-9 0,-1 3-22 0,1 2-7 15,-2 5-16-15,1 3-1 0,3-3-6 16,-1 2-3-16,-1 1-11 0,1-5-16 0,1 5-14 0,1-6-10 15,-1-1-12-15,0-2-10 0,1-2-7 0,-2 1-4 16,2-4-6-16,0 1-3 0,0-1-2 0,0-1-4 16,0-3 1-16,0 5-5 0,0-5 3 0,0 4-9 15,0-4-4-15,0 0-11 0,0 0-8 0,2 4-8 0,-2-4-12 16,0 0-8-16,0 0-13 0,0 0-18 0,3 1-12 16,-3-1-14-16,0 0-10 0,0 0-12 0,0 0 4 31,0 0 3-31,0 0-3 0,3 4 5 0,-3-4 1 0,0 0 2 15,1 2 2-15,-1-2 4 0,0 0 2 0,0 0 0 16,1 2 5-16,-1-2 4 0,0 0 7 0,0 0 11 16,0 0-1-16,0 0-3 0,0 0-1 0,0 0-2 0,0 0 0 15,5-11-3-15,-3 2-2 0,-1-3-5 0,-1-6-7 16,0 0-4-16,1-4-3 0,0-1-4 0,2-12-6 16,-2 1-10-16,4-3-1 0,-2 0 6 0,-1 10 0 0,0 6 2 0,-1 1 4 15,1 2 3-15,0 5-1 0,-2 1 3 0,1 5 3 16,0 0 1-16,-1 1 6 0,0 3-6 0,0-2 0 15,0 5 7-15,0 0 13 16,0 0 5-16,0 0 1 0,8 18 0 0,-3-2 4 0,-2 2 0 0,2 1 1 0,1 0-4 16,-1 0 0-16,0 2 0 0,2-1-3 0,-1-2 1 0,0 3-1 15,-1-6-2-15,3 1 0 0,-3-3-2 0,1-4 2 16,-2-2-1-16,2 2 1 0,-1-4-1 0,-1 0-4 16,1-2 1-16,0 0 0 0,0-2-11 0,-5-1-8 15,12-1-17 1,-2-4-15-16,0-1-13 0,5-6-11 0,1-3-5 15,-3-1-6-15,-1-3 11 0,0-3 0 0,4-10 1 16,1 0 14-16,-9 8 33 0,0 4 21 0,-2 1 22 0,-1 6 25 16,-1 2 17-16,-2 3 5 0,1 1 1 0,-1 1-4 15,-1 3-3-15,1-1-6 0,-2 4 0 0,0 0 7 16,0 0 2-16,3 14 2 0,-3 3 2 0,-1 1 0 0,0 4-2 16,0 13-11-16,1-10 1 0,0 10-7 0,1-9-4 0,0-3-1 15,0 1-9-15,2-2-5 0,-1-1-6 0,2-3-17 16,1 1-30-16,-1-3-27 0,0-3-46 0,1-2-57 0,0-1-61 15,0-6-60-15,0 2-75 0,1-2-334 0,3-2-819 16,2-1 221-16</inkml:trace>
          <inkml:trace contextRef="#ctx0" brushRef="#br0" timeOffset="326371.3336">9401 5261 627 0,'0'0'435'16,"0"0"-52"-16,0 0-31 0,0 0-54 0,0 0-41 15,0 0-29-15,0 0-20 0,-2-5-34 0,2 5-16 16,0 0-18-16,0 0-25 0,0 0 1 0,0 0-10 0,0 0-5 16,-4 12 3-16,4-7-6 0,-1 0 5 0,-1-1-4 15,2 0-1-15,-1 2-1 0,1-2-4 0,0-1-1 0,0 2-1 16,1 0-3-16,1-1-3 0,-1 0-4 0,1 0-7 16,1-1-1-16,1 2-10 0,-1-2-6 0,1-1-4 15,1 1-8-15,2-1-11 0,-2-1-9 0,4 0-13 16,-1-1-8-16,-8 0-9 0,14-2-5 0,-6-2-9 15,-1 1-3-15,-1 0 0 0,2-3-2 0,-2 0 3 0,0-1-2 16,-2 1 7-16,0 0 14 0,-2 1 6 0,1-1 20 16,-2 3 11-16,-1 3 11 0,1-8 5 0,-1 5 4 15,0 3 1-15,2-6-1 0,-2 6-5 16,1-5-5-16,-1 5-9 0,0 0 1 0,0 0-6 0,0 0-3 16,0 0 1-16,0 0-5 0,0 0-1 0,-4 24 1 0,3-14-1 15,-2 8-1-15,4 0 0 0,-2 0 1 0,2 0-3 16,1-1 2-16,-1 0-6 0,0-3-3 0,3-2-8 15,-1-2-17-15,-2-1-32 0,3 1-32 0,1-4-40 16,2 3-48-16,0-3-59 0,1-2-50 0,-2-1-74 0,2-4-295 16,3-1-772-16,2-1 208 0</inkml:trace>
          <inkml:trace contextRef="#ctx0" brushRef="#br0" timeOffset="326824.8601">9789 5232 429 0,'0'0'330'0,"1"-5"-23"0,-1 5-22 0,0 0-12 0,0 0-13 16,0 0-14-16,4-5-10 0,-4 5-11 0,0 0-1 0,0 0-21 15,2-5-19-15,-2 5-15 0,0 0-11 0,0 0-15 16,0 0-10-16,0 0-13 0,3-4-7 0,-3 4-2 0,0 0-13 16,0 0-10-1,0 0-10-15,0 0-10 0,0 0-16 0,0 0-13 16,-5-5-7-16,5 5-5 0,-8 0-5 0,8 0 3 0,-10-3-6 16,10 3-5-16,-9 0 5 0,9 0-7 0,-12 3-1 15,12-3 0-15,-7 0-2 0,7 0 0 0,0 0 8 0,-9 0 6 16,9 0 7-16,0 0 14 0,-6 2 14 0,6-2 14 0,0 0 13 15,0 0 11-15,-3 5 9 0,3-5 12 0,0 0 7 16,5 10 0-16,-2-5 7 0,3 4-9 0,2-2-2 16,-2 3-8-16,0-1-12 0,2 0-14 0,3 4-3 15,-4-2-13-15,-1-2-3 0,-1 1-10 0,0-4-7 0,-2 3-11 16,0 0-9-16,-3 1-18 0,-3 1-35 0,-1-2-38 16,-2-1-39-16,-6 6-48 0,2-3-44 0,2-4-31 15,2 0-32-15,-4-4-36 0,2 0-37 0,2-3-51 16,6 0-276-16,-15-5-788 0,10 0 215 0</inkml:trace>
          <inkml:trace contextRef="#ctx0" brushRef="#br0" timeOffset="327341.3551">9972 5205 400 0,'-10'3'387'16,"1"-2"-55"-16,2 3-42 0,2-1-33 0,-2 2-28 0,2-1-34 16,-2 2-11-16,1 2 0 0,-2-1-5 0,3 0-10 15,0 0-4-15,2 2 0 0,1-2-10 0,1 0 2 16,-1 3-10-16,4-2 7 0,0 1-4 0,2 0-3 15,1-1-7-15,1-1-12 0,2 0-13 0,2-1-9 16,1-1-17-16,7 1-7 0,0-1-20 0,2-2-21 0,-1-1-24 16,1-2-24-16,-1 0-26 0,-4-2-36 0,-3 0-20 15,0-2-22-15,-1 0-15 0,-2-2-16 0,1-2 1 16,-2 0 4-16,-3-2 7 0,2-4 9 0,-4-4 12 0,1 1 14 16,-3-2 12-16,1-1 18 0,-2 0 19 0,1-2 28 15,-2 3 33-15,1-2 27 0,-3-1 31 0,1 5 32 16,0-2 29-16,1 5 30 0,0 3 21 0,1 0 18 0,-1 2 19 15,0 3 2-15,1 1-10 0,0 0-11 0,-1 0-20 16,1 5-27-16,0-4-21 0,0 4-8 0,0 0 5 16,0 0 10-16,1 14-7 0,0 4-13 0,-1 2-6 15,-1 4-8-15,1 14-11 0,1-3-12 0,-3 0-7 16,0 1-7-16,2-3-13 0,0 2 0 0,0-9-7 0,0-6-28 16,2 0-34-16,-1 0-46 0,0-1-44 0,0-5-53 15,0-4-55-15,2-1-54 0,-2-2-60 0,0-1-64 0,0 0-368 16,-1-6-907-16,5 1 244 0</inkml:trace>
          <inkml:trace contextRef="#ctx0" brushRef="#br0" timeOffset="327680.4957">10253 5289 493 0,'0'0'484'15,"0"0"-55"-15,0 0-29 0,0 0-16 0,0 0-19 16,0 0-27-16,0 0-28 0,0 0-16 0,0 0-11 31,0 0-15-31,0 0-2 0,21-3-5 0,-21 3-17 0,10-2-18 16,-10 2-15-16,11-2-20 0,-11 2-21 0,9-4-14 15,-9 4-15-15,7-2-19 0,-7 2-35 0,8-5-39 16,-8 5-22-16,2-5-30 0,-2 1-33 0,0 4-22 0,-2-9-26 16,-1 5-13-16,0-1-2 0,-4-1 3 0,1 1 10 15,0 2 0-15,-1-1 17 0,2 1 8 0,5 3 12 0,-10-1 28 16,10 1 16-16,-9 0 19 0,9 0 19 0,0 0 21 15,-10 3 9-15,8 0 9 0,-1 2 18 0,2 1 6 16,0 3 12-16,2-1-1 0,3 3 13 0,0-1-10 16,4 6-6-16,1-5-9 0,0-1-7 0,-3-2-7 15,3-1-12-15,1-1-23 0,6 2-33 0,-1-2-54 0,-3-3-79 16,-1 0-105-16,0-3-119 0,-11 0-479 0,20-7-988 16,-10 0 265-16</inkml:trace>
        </inkml:traceGroup>
        <inkml:traceGroup>
          <inkml:annotationXML>
            <emma:emma xmlns:emma="http://www.w3.org/2003/04/emma" version="1.0">
              <emma:interpretation id="{F600CCD1-0E1E-46D4-8BAD-140F589F9886}" emma:medium="tactile" emma:mode="ink">
                <msink:context xmlns:msink="http://schemas.microsoft.com/ink/2010/main" type="inkWord" rotatedBoundingBox="11021,6176 11847,6043 11961,6750 11135,6884"/>
              </emma:interpretation>
              <emma:one-of disjunction-type="recognition" id="oneOf37">
                <emma:interpretation id="interp185" emma:lang="en-US" emma:confidence="0.5">
                  <emma:literal>pain</emma:literal>
                </emma:interpretation>
                <emma:interpretation id="interp186" emma:lang="en-US" emma:confidence="0">
                  <emma:literal>pair</emma:literal>
                </emma:interpretation>
                <emma:interpretation id="interp187" emma:lang="en-US" emma:confidence="0">
                  <emma:literal>pains</emma:literal>
                </emma:interpretation>
                <emma:interpretation id="interp188" emma:lang="en-US" emma:confidence="0">
                  <emma:literal>pairs</emma:literal>
                </emma:interpretation>
                <emma:interpretation id="interp189" emma:lang="en-US" emma:confidence="0">
                  <emma:literal>plain</emma:literal>
                </emma:interpretation>
              </emma:one-of>
            </emma:emma>
          </inkml:annotationXML>
          <inkml:trace contextRef="#ctx0" brushRef="#br0" timeOffset="328492.9066">10605 5017 574 0,'0'0'522'0,"0"0"-62"0,0 0-61 0,0 0-26 0,0 0-21 0,0 0-18 16,1 14-17-16,-1 6-13 0,-1 5-17 0,-3 14-17 15,4 3-15-15,0 0-16 0,2 2-14 0,-4 2-17 16,4-2-21-16,-2 0-9 0,2 0-22 0,2-2-19 16,-4-2-18-16,1-2-9 0,2-3-11 0,-1-8-9 15,-1-5-16-15,2-1-4 0,-2-2-6 0,2-4-13 0,-2-4-22 16,0-2-15-16,-1 0-20 0,1-2-19 0,-1-1-15 16,2 0-12-16,-2-1-12 0,0-2-6 15,0-3-15-15,0 3-19 0,0-3-37 0,0 0-23 0,0 0-15 16,0 0 5-16,-4-17 4 0,1 0 15 0,1-3 13 15,-1-3 19-15,0-15 9 0,0 0 13 0,-2-2 14 16,-1-2 12-16,3 1 20 0,-1 0 17 0,4 2 18 0,0 3 44 16,2 10 8-16,0 4 20 0,1 2 5 15,-1 1 12-15,3 1 17 0,2 1 11 0,-1 2 9 0,-1 2 8 16,0 2 5-16,0 3 0 0,-1 1-3 0,-2 2-5 16,2-1-14-16,-1 4-4 0,0-2-15 0,-1 2-10 15,-2 2-9-15,5-2-3 0,-5 2-8 0,0 0-8 16,7 9-8-16,-3 0-24 0,-3 2-24 0,-1 7-29 15,-1 0-34-15,0 0-39 0,-2 2-36 0,0 0-38 16,-3-4-34-16,1-2-36 0,0-2-42 0,2-3-41 16,-1-3-239-16,1-1-701 0,1-1 191 0</inkml:trace>
          <inkml:trace contextRef="#ctx0" brushRef="#br0" timeOffset="329487.9792">10927 5210 393 0,'-6'1'308'0,"-2"2"-33"0,4-2-18 16,-2 2-5-16,1 0-14 0,5-3-4 0,-10 4-8 15,5-2-6-15,0 2-17 0,0-2-8 0,-4 3-16 16,2-3-18-16,1 2-14 0,1 0-13 0,0-2-16 16,1 1-12-16,0 0-1 0,2 1 6 0,0 1-5 31,1-2-2-31,1-3-4 0,-2 8-4 0,2-5-6 0,1 2-9 16,-1-5 3-16,4 8-12 0,-1-6-1 0,1 1-12 15,0-1-2-15,1 1-6 0,-1-1-9 0,-4-2-8 16,11 1-9-16,-6-1-9 0,-5 0-8 0,8-2-6 15,-3 0-8-15,1-2-9 0,-3 1-9 0,1-2 0 0,2-1 0 16,-1-2 9-16,-2 1 1 0,-1 1 9 0,1 0 15 16,-2 2 1-16,1 1 11 0,-2 3 9 0,1-7 9 15,0 4 10-15,-1 3 5 0,1-6-2 0,-1 6-3 16,0-3-6-16,0 3 2 0,0 0-8 0,2-5-9 16,-2 5 0-16,0 0-9 0,0 0 2 0,0 0-3 15,0 0 0-15,0 0-4 0,0 0 1 0,1 13-1 0,0-8 1 16,2 0-4-16,0 5 3 0,1-2 0 0,0 0-2 15,0 1 2-15,3 0-3 0,-1-3-7 0,2 1-8 16,-1 0-17-16,1 0-16 0,2-3-20 0,0 2-22 0,0-2-25 16,0-2 0-16,1 1-14 0,-1-1 5 15,1-2 8-15,-1 0 7 0,-3-1 9 0,0-3 6 0,-1 2 14 16,-1-1 10-16,-1 0 11 0,3-5 24 0,-1 1 11 16,-2-1 16-16,-1-1 5 0,0 1 16 15,-1-1 11-15,0 0 15 0,0 2 1 0,-1 1 4 0,0 2 7 0,-1 0 2 16,0 4 2-16,3-6-1 0,-3 4-5 15,0 2-4-15,0 0-10 0,1-7-9 0,-1 7 2 16,0 0-7-16,0 0 1 0,0 0-3 0,0 0-6 16,0 0-4-16,0 0-1 0,0 0-3 0,1 23 2 0,0-13-2 15,1 0-2-15,-1 0 2 0,1-1-5 16,1 0-4-16,-1 0-1 0,4 0-6 0,-3-2-6 0,1-2-8 0,1 0-2 16,0-2-2-16,0 1-7 0,4-1-4 0,-1-1-6 15,3-1-6-15,-1 1-15 0,-3-4-3 0,3 2-12 16,0-3-9-16,0 1 6 0,-3-3-3 0,1 1 13 15,-1-2 0-15,1-2 13 0,-2 4 7 0,-1-3 11 0,0 0 13 16,-2-2 11-16,1 4 12 0,0-4 5 0,-3 2 9 16,0 2 0-16,0 1-4 0,2 1 4 0,-3 3 1 15,1-8-5-15,-1 8-4 0,0 0 0 0,0 0-3 0,0 0 4 16,0 0-3-16,0 0-4 0,0 0 9 0,0 0 0 16,0 0-2-16,-10 11 9 0,8-7 10 15,1 0-4-15,-1 0 1 0,2-4 2 0,-3 5 4 16,1-2 3-16,2-3 8 0,-1 5 3 0,1-5 2 15,-1 2 4-15,1-2 8 0,0 0-5 0,0 0-4 16,0 0-4-16,0 0-6 0,0 0-7 0,0 0 0 0,16-5-3 16,-9 0-8-16,2-1 2 15,-1 1 8-15,-1-1 10 0,-1 3 12 0,-1-2 5 0,0 2 3 0,-2 0-10 0,1 2 4 16,-4 1-7-16,0 0-4 0,9 0 9 0,-9 0-8 16,8 13-5-16,-3-3-1 0,-1-1 1 0,4 8-11 15,-1 0-5 1,-1 0-2-16,-2-5-4 0,1 1-22 0,-3-5-33 15,1 1-32-15,-1-1-33 0,1-1-42 0,-1 0-35 0,0-2-34 16,-2-5-61-16,1 0-93 0,-1 0-320 0,0 0-823 16,0 0 223-16</inkml:trace>
          <inkml:trace contextRef="#ctx0" brushRef="#br0" timeOffset="329676.3842">11150 5041 4671 0,'-9'-1'582'15,"2"-1"-262"-15,2 1-113 0,2-1-54 0,3 2 2 0,-7-1 6 16,7 1-7-16,0 0-24 0,-3-3-23 0,3 3-9 16,0 0-11-16,0 0-10 0,0 0-8 0,0 0-20 0,0 0-34 15,0 0-57 1,0 0-72-16,0 0-86 0,0 0-95 16,0 0-130-16,0 0-401 0,0 0-991 0,-2-6 266 0</inkml:trace>
        </inkml:traceGroup>
      </inkml:traceGroup>
    </inkml:traceGroup>
    <inkml:traceGroup>
      <inkml:annotationXML>
        <emma:emma xmlns:emma="http://www.w3.org/2003/04/emma" version="1.0">
          <emma:interpretation id="{9C4615EC-EE3B-479B-955B-5F00F480297A}" emma:medium="tactile" emma:mode="ink">
            <msink:context xmlns:msink="http://schemas.microsoft.com/ink/2010/main" type="paragraph" rotatedBoundingBox="633,7485 14487,7160 14522,8643 667,89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5DE7D4-5D5A-4042-AEED-AD7A10E94442}" emma:medium="tactile" emma:mode="ink">
              <msink:context xmlns:msink="http://schemas.microsoft.com/ink/2010/main" type="line" rotatedBoundingBox="633,7485 14487,7160 14512,8206 657,8530"/>
            </emma:interpretation>
          </emma:emma>
        </inkml:annotationXML>
        <inkml:traceGroup>
          <inkml:annotationXML>
            <emma:emma xmlns:emma="http://www.w3.org/2003/04/emma" version="1.0">
              <emma:interpretation id="{93D51D3A-8014-424D-BAE2-D9D2708E52DE}" emma:medium="tactile" emma:mode="ink">
                <msink:context xmlns:msink="http://schemas.microsoft.com/ink/2010/main" type="inkWord" rotatedBoundingBox="634,7565 2033,7532 2046,8076 647,8109"/>
              </emma:interpretation>
              <emma:one-of disjunction-type="recognition" id="oneOf38">
                <emma:interpretation id="interp190" emma:lang="en-US" emma:confidence="0.5">
                  <emma:literal>Total</emma:literal>
                </emma:interpretation>
                <emma:interpretation id="interp191" emma:lang="en-US" emma:confidence="0">
                  <emma:literal>Toted</emma:literal>
                </emma:interpretation>
                <emma:interpretation id="interp192" emma:lang="en-US" emma:confidence="0">
                  <emma:literal>total</emma:literal>
                </emma:interpretation>
                <emma:interpretation id="interp193" emma:lang="en-US" emma:confidence="0">
                  <emma:literal>Totes</emma:literal>
                </emma:interpretation>
                <emma:interpretation id="interp194" emma:lang="en-US" emma:confidence="0">
                  <emma:literal>Tote</emma:literal>
                </emma:interpretation>
              </emma:one-of>
            </emma:emma>
          </inkml:annotationXML>
          <inkml:trace contextRef="#ctx0" brushRef="#br0" timeOffset="356112.664">444 6503 330 0,'0'0'687'16,"0"-5"-91"-16,0 5-47 0,-1-3-46 0,1 3-47 16,0 0-52-16,0 0-50 0,-3-4-41 0,3 4-39 15,0 0-24-15,0 0-28 0,-2 17 5 0,-1 3-21 0,1 3-18 16,-2-2-8-16,-1 14-23 0,1-8-8 0,2 7-20 16,-1-6-15-16,3-8-7 0,-2 3-12 0,2 0-10 15,-2-2-12-15,2 0-6 0,2-2-2 0,-2-5-12 0,0 1-1 16,1-2-14-16,-1-2-36 0,1-2-41 0,-1-4-46 15,-1 1-48-15,1-1-60 0,1-1-54 16,-1-4-57-16,-4 6-84 0,4-6-377 0,0 0-921 0,0 0 248 16</inkml:trace>
          <inkml:trace contextRef="#ctx0" brushRef="#br0" timeOffset="356356.1116">142 6597 4687 0,'-10'0'416'0,"10"0"-158"0,0 0-101 0,0 0-56 16,0 0 21-16,-2-3 37 0,2 3 34 0,24-10 4 16,-3 2-5-16,17-9 6 0,2 0 0 0,4 3-2 0,2 1 2 15,0-4-4-15,34-9-6 0,-32 9-13 0,-13 6-16 16,-9 3-15-16,-2 1-85 0,-4 0-59 0,0 2 0 16,-6 2 0-16,-5 0 0 0,0 0 0 0,-2 3 0 15,-7 0 0-15,11-1 0 0,-11 1 0 0,0 0-135 16,0 0-204-16,0 0-75 0,0 0-79 0,-25 12-69 0,8-2-305 15,-4 0-1040-15,5 2 279 0</inkml:trace>
          <inkml:trace contextRef="#ctx0" brushRef="#br0" timeOffset="356829.0365">659 6703 367 0,'-12'-1'238'0,"12"1"-15"0,0 0-9 0,-12 4 1 0,12-4 2 15,-9 4-1-15,9-4 4 0,-8 4-4 0,4-2-2 16,4-2-3-16,-6 5 3 0,6-5 15 0,-4 4 3 16,4-4 2-16,0 0-12 0,-1 8-4 0,1-8-8 0,4 5-7 15,-4-5-4-15,7 6-5 0,1 0-9 0,2-2-4 16,0 0-12-16,3 0-15 0,-3-1-13 0,2-1-6 15,0 0-12-15,-2-1-7 0,1 0-18 0,-1-1-4 16,-3 0-5-16,-7 0-11 0,13 0-6 0,-13 0-3 0,0 0-13 31,9 0-39-31,-9 0-35 0,0 0-28 0,0 0-30 16,0 0-24-16,-8-10-25 0,8 10-31 16,-18-11-15-16,8 7-15 0,-1 1-1 0,0-3 0 0,1 3 2 15,-2-1-3-15,2 0-7 0,1-1-15 0,1 0-22 16,1 2-40-16,3 0-42 0,0-1-182 0,3-2-596 15,1 6 164-15</inkml:trace>
          <inkml:trace contextRef="#ctx0" brushRef="#br0" timeOffset="357851.0609">931 6724 3639 0,'0'0'405'16,"0"0"-129"-16,0 0-113 0,-8-4-72 0,8 4-9 0,0 0 34 16,0 0 12-16,0 0-6 0,25-2-11 0,-7 2-5 15,3 0-11-15,2 1-9 0,-1-1-4 0,5 1-1 16,-3 0-10-16,0-1-9 0,0 0-5 0,-1 1-6 0,-2 1-9 15,-1-2-1-15,-1 0-11 0,-5 0-21 0,-3 1-23 16,-3 0-16-16,-8-1-18 0,12 0-14 0,-12 0-15 16,0 0-8-16,10 0-19 0,-10 0-14 0,0 0-10 15,0 0-7-15,0 0-4 0,0 0 8 0,0 0 10 0,0 0 13 16,0 0 7-16,0 0 14 0,0 0 20 0,0 0 23 16,-24 8 25-16,19-6 25 0,5-2 11 15,-10 3 16-15,10-3 12 0,-9 4-3 0,9-4 3 0,-10 3-6 16,10-3-2-16,-6 3 7 0,2 0 7 0,2-1-2 15,2-2 4-15,-5 5 0 0,2-1-4 0,3-4 0 0,-2 8-1 16,1-3-1-16,0-3-4 0,1-2 3 0,1 9-12 16,0-5-4-16,0-1-11 0,-1-3-15 0,6 6-11 15,-6-6-23-15,8 5-23 0,-8-5-33 0,11 1-16 16,-11-1-13-16,16-2-15 0,-7-2 1 0,-1 1 2 0,-2-1 5 16,0 1 16-16,1-4 10 0,-1 0 24 0,-1 1 16 15,-3 0 31-15,0 1 30 0,1 2 24 0,-3 3 20 0,4-7 10 16,-4 7 1-16,2-6-3 0,-2 6 1 15,0 0-16-15,4-3 0 0,-4 3-5 0,0 0-5 16,0 0-5-16,0 0 0 0,0 0 11 0,0 0 3 0,0 0 13 16,9 12-2-16,-5-9 3 0,-2 1-3 0,-2-4-1 15,8 8-5-15,-4-5-2 0,1-2-2 0,5 5-7 0,-2-3-6 16,3-1-16-16,-1-3-22 0,-10 1-21 0,22-3-25 16,-12 1-16-16,-1-3-17 0,-1 0-7 0,6-6-4 15,-5 0 0 1,-1 3 4-16,1-8 9 0,-4-1 9 0,0 0 9 15,-2-2 6-15,-1-1 16 0,0-2 20 0,0 0 16 16,-1-2 24-16,1 3 29 0,-1-1 34 0,-1 2 33 16,-1 2 29-16,1 5 24 0,0 2 18 0,-2 4 7 0,1 1 6 0,0 0-18 0,1 6-25 15,0-7-10-15,0 7-3 0,0 0-2 0,0 0-6 16,-3 24 1-16,1-2-4 0,-1 12-11 0,3 4-12 0,-4 1-11 16,3-1-11-16,0 1-6 0,2-1-9 0,-1-3-10 15,4 0-5-15,-1-10-20 0,0-5-51 0,1 0-58 16,0-4-69-16,3 1-90 0,0-6-81 0,2-4-95 15,-2-2-380 1,3-3-952-16,9-1 254 0</inkml:trace>
          <inkml:trace contextRef="#ctx0" brushRef="#br0" timeOffset="357229.3684">986 6552 521 0,'-4'-6'578'0,"4"6"-61"16,0 0-45-16,-5-4-54 0,5 4-50 0,0 0-46 0,0 0-38 15,0 0-34-15,0 0-26 0,0 0 3 0,0 0-4 16,0 0-5-16,-6 21-10 0,4 0-10 0,-1 1-20 15,2 1-20-15,-2 0-15 0,2 12-8 0,0-7-19 16,1-5-9-16,-2 0-12 0,1 0-14 0,2-2-3 16,1 1-15-16,-1-3-3 0,0 0-50 0,2-1-39 0,-2-2-40 15,0-4-53-15,1-1-63 0,-1-2-55 0,-1-4-59 16,1 1-71-16,-1-3-311 0,0-3-817 0,0 0 220 0</inkml:trace>
        </inkml:traceGroup>
        <inkml:traceGroup>
          <inkml:annotationXML>
            <emma:emma xmlns:emma="http://www.w3.org/2003/04/emma" version="1.0">
              <emma:interpretation id="{E18EA68C-43BF-48C8-B079-4B0E607EACF3}" emma:medium="tactile" emma:mode="ink">
                <msink:context xmlns:msink="http://schemas.microsoft.com/ink/2010/main" type="inkWord" rotatedBoundingBox="2429,7576 2664,7570 2685,8483 2450,8488"/>
              </emma:interpretation>
              <emma:one-of disjunction-type="recognition" id="oneOf39">
                <emma:interpretation id="interp195" emma:lang="en-US" emma:confidence="0.5">
                  <emma:literal>of</emma:literal>
                </emma:interpretation>
                <emma:interpretation id="interp196" emma:lang="en-US" emma:confidence="0">
                  <emma:literal>off</emma:literal>
                </emma:interpretation>
                <emma:interpretation id="interp197" emma:lang="en-US" emma:confidence="0">
                  <emma:literal>if</emma:literal>
                </emma:interpretation>
                <emma:interpretation id="interp198" emma:lang="en-US" emma:confidence="0">
                  <emma:literal>If</emma:literal>
                </emma:interpretation>
                <emma:interpretation id="interp19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358484.0903">1965 6605 536 0,'0'0'403'0,"0"0"-60"0,0 0-35 0,0 0-36 0,-2 7-18 0,2-3-29 31,0 2-10-31,0-2-12 0,0 2-16 0,0 0-5 0,1 3-2 16,1-3-12-16,1 0-8 0,-2 0-8 0,2-2-6 16,-1 1-4-16,2-1-10 0,0 1-6 0,-2-3-8 15,3 1-12-15,0-1-8 0,-2-1-10 0,-3-1-6 0,9 3-9 16,-5-1-9-16,-4-2-29 0,0 0-38 0,9-6-34 16,-7 3-40-16,0-1-37 0,-2-1-20 0,-2-4-20 15,-1-1-15-15,-4 0-10 0,-1-5 8 0,-3 0 20 16,1 2 18-16,1 4 22 0,0 0 29 0,2 3 29 15,0 0 22-15,1 1 23 0,1 0 22 0,1 2 16 0,2 0 19 0,2 3 19 0,-5-4 5 16,5 4 14-16,-4-4 1 0,4 4-7 0,-2-5 3 16,2 5 5-16,0 0-7 0,6-6 0 0,-3 1-1 15,5 1-4-15,2 0-11 0,0-2-1 0,8-3-6 16,-1-1-11-16,0 1-1 0,1 0-7 0,1 1-5 16,-3 0 2-16,0 1 12 0,-5 0 19 0,-1 3 19 0,-2-2 22 15,-2 3 24-15,-1-1 19 0,-1 1 16 0,1 2 12 16,-5 1-5-16,7-5-4 0,-5 4-9 0,-2 1-16 15,4-2-10-15,-4 2-14 0,0 0-10 0,0 0-8 16,6 10-2-16,-3 11 0 0,0 13 3 0,0 6-5 16,-6 42 5-16,6-7-4 0,-4-19 0 0,-4 25-4 15,3-5-1-15,-3-23-6 0,3-9-9 0,-1-1-7 0,-7 34-8 16,1-32-6-16,6-12-5 0,-1-6-46 0,0-6-9 16,-1-1 0-16,0-3 0 0,1-4 0 0,-2 4 0 15,2-7 0-15,2-1 0 0,-3-2 0 0,0-4 0 0,0-2 0 16,5-1-167-16,-16-8-103 0,3-4-75 31,0-9-71-31,-3-12-72 0,1-9-415 0,4-37-1084 0,6 1 289 16</inkml:trace>
        </inkml:traceGroup>
        <inkml:traceGroup>
          <inkml:annotationXML>
            <emma:emma xmlns:emma="http://www.w3.org/2003/04/emma" version="1.0">
              <emma:interpretation id="{B868CB48-7DA1-4E21-B683-6B44DDF46B26}" emma:medium="tactile" emma:mode="ink">
                <msink:context xmlns:msink="http://schemas.microsoft.com/ink/2010/main" type="inkWord" rotatedBoundingBox="3096,7556 3412,7549 3422,7972 3106,7979"/>
              </emma:interpretation>
              <emma:one-of disjunction-type="recognition" id="oneOf40">
                <emma:interpretation id="interp200" emma:lang="en-US" emma:confidence="0.5">
                  <emma:literal>5</emma:literal>
                </emma:interpretation>
                <emma:interpretation id="interp201" emma:lang="en-US" emma:confidence="0">
                  <emma:literal>s</emma:literal>
                </emma:interpretation>
                <emma:interpretation id="interp202" emma:lang="en-US" emma:confidence="0">
                  <emma:literal>E</emma:literal>
                </emma:interpretation>
                <emma:interpretation id="interp203" emma:lang="en-US" emma:confidence="0">
                  <emma:literal>,</emma:literal>
                </emma:interpretation>
                <emma:interpretation id="interp20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358857.5516">2670 6442 707 0,'0'0'583'0,"4"-7"-35"0,-4 7-19 0,7-2-7 0,4-1-29 0,0 1-21 15,8-2-28-15,1 0-16 0,0 1-26 0,-1 2-29 16,1-1-38-16,-1-1-33 0,-5 2-33 0,-2-1-29 16,-2 1-26-16,0 1-21 0,0 0-28 0,-3-2-43 15,-7 2-59-15,12 0-57 0,-12 0-77 0,9 0-92 16,-9 0-104-16,0 0-105 0,0 0-122 0,0 0-343 0,0 0-1006 15,-26 5 269-15</inkml:trace>
          <inkml:trace contextRef="#ctx0" brushRef="#br0" timeOffset="359295.7992">2642 6427 387 0,'0'0'338'0,"0"0"-14"0,0 0-13 0,-6 3-9 0,6-3-1 0,0 0-9 16,0 0-14-16,0 0-15 0,0 0-21 0,-5 4-23 15,5-4-20-15,0 0-18 0,0 0-21 0,0 0-16 16,0 0-8-16,-4 4-6 0,3 0 3 0,-2 0-8 15,1 1-11-15,-1 5-13 0,-3 6-14 0,0 1-5 0,2-5-7 16,1 0-11-16,1-2-5 0,1 2-1 16,-2-2 6-16,2 0 0 0,0-2 8 0,2-3 4 0,-1 1 9 15,0 0 8-15,3-2 9 0,-1 1 13 0,6 2 8 16,1-2 3-16,9 2 3 0,1-2 2 0,2-1 0 0,2 0-6 16,2-3-10-16,0 2-7 0,0 0-11 0,-4-2-11 15,-1 3-8-15,0-1-8 0,-6-1-10 0,-3 2-5 0,-3-2-5 16,-1 1-4-16,-2 2-2 0,-3 0-3 15,-2 0-10-15,-2 6-4 0,-8 5-21 0,-2 0-24 16,-3 1-22-16,-2-1-19 0,0-2-21 0,-2 0-14 0,0 1-13 16,1-3-16-16,-3-2-11 0,4-1-7 0,0-2-10 15,4-1-11-15,2-4-24 0,2-1-36 0,3-4-45 16,-1 0-43-16,4-1-57 0,0-4-322 0,4-2-826 16,2-1 222-16</inkml:trace>
        </inkml:traceGroup>
        <inkml:traceGroup>
          <inkml:annotationXML>
            <emma:emma xmlns:emma="http://www.w3.org/2003/04/emma" version="1.0">
              <emma:interpretation id="{6FB3FD47-C523-47D7-B5BE-12F37855C100}" emma:medium="tactile" emma:mode="ink">
                <msink:context xmlns:msink="http://schemas.microsoft.com/ink/2010/main" type="inkWord" rotatedBoundingBox="3830,7471 6047,7431 6055,7865 3838,7905"/>
              </emma:interpretation>
              <emma:one-of disjunction-type="recognition" id="oneOf41">
                <emma:interpretation id="interp205" emma:lang="en-US" emma:confidence="0.5">
                  <emma:literal>variables:</emma:literal>
                </emma:interpretation>
                <emma:interpretation id="interp206" emma:lang="en-US" emma:confidence="0">
                  <emma:literal>variables.</emma:literal>
                </emma:interpretation>
                <emma:interpretation id="interp207" emma:lang="en-US" emma:confidence="0">
                  <emma:literal>Variables:</emma:literal>
                </emma:interpretation>
                <emma:interpretation id="interp208" emma:lang="en-US" emma:confidence="0">
                  <emma:literal>variable:</emma:literal>
                </emma:interpretation>
                <emma:interpretation id="interp209" emma:lang="en-US" emma:confidence="0">
                  <emma:literal>variables</emma:literal>
                </emma:interpretation>
              </emma:one-of>
            </emma:emma>
          </inkml:annotationXML>
          <inkml:trace contextRef="#ctx0" brushRef="#br0" timeOffset="359920.0167">3352 6462 455 0,'-8'-4'446'15,"8"4"-39"-15,0 0-33 0,-4-1-18 0,4 1-15 0,0 0-13 16,-3-3-18-16,3 3-10 0,0 0-17 0,0 0-20 0,0 0-11 16,0 0-15-16,0 0-7 0,-7 7-11 0,5 2-8 15,0 0-17-15,1 9-8 0,2 1-11 0,-1 0-15 16,2-1-1-16,-1 2-15 0,4-2-1 0,-1 1-10 16,2-2-3-1,-2-3-2-15,2-3 0 0,-2-1 2 0,0-2 4 16,0-2 3-16,-1 0 4 0,0-3 5 0,-1 0 5 15,2-1-2-15,-4-2 0 0,5 6-3 0,-5-6-11 0,0 0-54 16,0 0-81-16,22-9 0 0,-15 0 0 0,4-7 0 16,0 0 0-16,-1-4 0 0,-1-1 0 0,-4 0 0 15,-1-1 0-15,-1 2-34 0,-3 1-183 0,0 3-36 0,-2 4-43 0,2 2-34 0,-2 3-40 16,0 2-28-16,0 2-20 0,-1 0-23 0,3 3-311 0,0 0-901 16,0 0 243-16</inkml:trace>
          <inkml:trace contextRef="#ctx0" brushRef="#br0" timeOffset="360477.3632">3737 6486 427 0,'-3'-1'319'0,"-2"1"-48"0,5 0-21 0,-12-3-25 0,6 3-15 16,-4 2-9-16,0-1-2 0,0 3-10 0,0-2 4 15,0 2 1-15,1 1-2 0,1 1-3 0,-1-2 0 0,0 3-1 16,1-1-6-16,2 0-3 0,0 0-5 16,1 2-6-16,0 0-6 0,1-1-6 0,3-1-12 0,1 0-6 15,0 0-6-15,1-1-14 0,0 1-6 0,2-2-7 16,0 1-6-16,4 2-9 0,-2-3-9 0,1 1-8 0,3-2-3 16,-2 1-12-16,0-4-11 0,-1 0-12 0,-6 0-7 15,10-1-24-15,-4-2-20 0,2-3-11 0,-1 0-15 16,-2-3-7-16,1 0-6 0,-2-1 2 0,-1-1 6 15,-1 5 13-15,-2-1 4 0,0 0 9 0,0 1 5 0,0 2 8 16,-1-1 8-16,1 5 12 0,0-6 9 0,-1 2-1 16,1 4 2-16,-2-3 9 0,2 3 10 0,0 0 11 15,0 0 9-15,0 0 8 0,0 0 3 0,0 0 5 16,0 22 3-16,2-14-2 0,0 3-1 0,1 0-2 16,2-1-10-16,2 6-2 0,2-1 1 15,-1-3-15-15,-1-2-14 0,5 3-21 0,-2-2-29 16,-1-4-47-16,1-1-57 0,8 0-67 0,-6-3-74 0,2 0-84 15,4-6-94-15,1 1-258 0,-1-3-837 0,-4 0 227 16</inkml:trace>
          <inkml:trace contextRef="#ctx0" brushRef="#br0" timeOffset="360932.7083">3882 6522 488 0,'0'0'590'16,"0"0"-80"-1,0 0-58-15,0 0-46 0,0 0-51 0,-5-4-40 16,5 4-48-16,0 0-29 0,0 0-27 0,0 0-23 0,0 0-11 15,0 0-10-15,-1 10-11 0,1-4-10 16,1 4-13-16,-1-1-14 0,2 2-13 0,-1 0-12 0,1 5-10 16,2-2-6-16,-1-1-5 0,-1-5-12 0,1 3-2 15,-1-5-9-15,0 1 1 0,0-1-4 0,-1 0 19 16,2-3 1-16,-1 0 1 0,-2-3 14 0,4 4 7 0,-4-4-8 16,0 0 12-16,10 2-7 0,-10-2-9 0,14-8-3 0,-6 1-11 15,0-2 4-15,3-3-14 0,2-3-10 0,-4 1-4 16,-1 2 2-16,-3 1-16 0,1 1-4 0,-1 2-2 15,-2-1-3-15,1 1-9 0,0 1 3 0,-2 1-14 16,0 1-6-16,0 0-13 0,0 0 4 0,-2 5-21 16,3-5-18-16,-2 3-21 0,-1 2-15 0,4-4-8 0,-4 4-12 15,0 0-9-15,5-5-15 0,-5 5-34 0,10-1-17 16,-5 0-27-16,-5 1-36 0,11 0-50 0,-11 0-57 0,12 1-262 16,-4 2-745-16,0-3 202 0</inkml:trace>
          <inkml:trace contextRef="#ctx0" brushRef="#br0" timeOffset="361086.8777">4186 6528 3533 0,'-7'7'477'0,"7"-7"-203"0,0 0-130 0,-5 6-55 0,4-3-23 16,0 0 4-16,1-3 21 0,-3 10-3 0,2-1-18 0,-2 1-5 16,3-1-6-16,0 1-6 0,0 0-18 0,0 0-33 15,-1 0-44-15,2-2-47 0,-1 1-50 0,0-4-55 16,0 0-45-16,2 0-51 0,-2-5-276 0,0 0-677 15,0 0 182-15</inkml:trace>
          <inkml:trace contextRef="#ctx0" brushRef="#br0" timeOffset="361210.1118">4218 6345 4032 0,'-7'-6'496'0,"1"1"-240"0,0 1-134 15,0 1-52-15,1 0-28 0,1 1-21 0,4 2-48 0,-6-2-58 16,6 2-55-16,0 0-70 0,0 0-76 0,0 0-303 0,-11 4-708 15,11-4 193-15</inkml:trace>
          <inkml:trace contextRef="#ctx0" brushRef="#br0" timeOffset="362048.9466">4324 6457 260 0,'0'0'217'16,"-5"3"-30"-16,5-3-17 0,-4 2-17 0,1 0-6 15,3-2 9-15,-7 2 13 0,7-2 12 0,-5 3 8 16,5-3 7-16,-4 3 1 0,4-3-1 0,0 0 0 16,-6 3-6-16,2 0 2 0,4-3-8 0,-7 6-14 15,2-4-17-15,2 2-11 0,-1 1-11 0,0-1-8 0,-2 5-2 16,1 0-6-16,1-1-8 0,0 2-8 0,0-1-6 15,2 0-4-15,-1 1-6 0,1-2-2 0,1 0-4 16,1-2-3-16,0-1-6 0,0 0-6 0,1-1-5 16,0 1-8-16,2-3-3 0,-3-2-7 0,5 7-12 0,-2-5-14 15,-3-2-23-15,8 3-18 0,-8-3-28 0,0 0-22 16,13-4-22-16,-8 0-1 0,2 0-9 0,0-4 9 0,-2-1 1 16,-4 1 14-16,2-1 17 0,-1 1 19 0,0 1 17 15,-1 1 12-15,-1 1 12 0,-1 0 17 0,1 5 5 16,1-8-2-16,-1 8 3 0,0-5 6 0,0 5-14 15,0 0 3-15,0-5 23 0,0 5 12 0,0 0 11 16,0 0 4-16,0 0-4 0,0 0 4 0,3 18 0 16,-2-9-4-16,1 0-1 0,0 1-6 0,1 0-3 0,1-1-5 15,0 0-5-15,1 1-7 0,0-2-16 0,1 0-25 0,-2-2-18 16,1-1-27-16,3 1-33 0,1-3-7 16,1 1-15-1,0-4-11-15,0 0-21 0,0-4-25 0,2 0-23 0,-1-3-14 16,4-3 3-16,2-3 2 0,-5-2 0 0,-1-3 6 15,-1 1 28-15,-1-4 28 0,-2 1 46 0,1-3 45 16,-2 1 45-16,-2 0 48 0,-1-1 38 0,-1 2 26 16,-1 2 31-16,1 2 27 0,-4 1 21 0,1 4 18 0,1 3 12 0,-1 2 8 15,0 1-7-15,1 2-9 0,-2-1-19 0,2 2-15 16,0 3-23-16,-2-4-14 0,2 4-13 0,0 0-13 16,0 0-9-16,-6 9 4 0,2 0-13 0,-4 8-2 15,3 4-1-15,0-2-4 0,0 5-3 0,0 10-7 16,4-6-12-16,0-4 3 0,1 0-8 0,0 10-5 0,0-6-1 15,2-6-11-15,1-1 0 0,-1 0 1 0,2-3-6 0,-2-1-5 16,3-5-5-16,-2-3-4 0,-1-1-4 0,0-1 13 16,0-3-17-16,1 1-1 0,-1-1-1 0,-2-4-2 15,4 3-4-15,-4-3-14 0,0 0-19 0,16-5-15 0,-8-1-21 16,1-1-15-16,3-6-13 0,0 1-11 0,2-1 5 16,-4 2 4-16,-2 3 10 0,0 0 6 0,-5 3 8 15,2 0 8-15,-1 2 18 0,-1-1 20 0,-3 4 9 16,3-4 12-1,-3 4 4-15,0 0 11 0,0 0 7 0,0 0 0 16,0 0 0-16,8 10 0 0,-7-5 0 0,-1 4-6 16,0 3 2-16,-1-1-2 0,-2 0-11 0,3-2-21 0,-2 3-31 15,-1-2-33-15,2-3-34 0,-1 0-39 16,-1-3-39-16,-1 0-48 0,1-1-63 0,3-3-79 0,0 0-212 16,0 0-713-16,0 0 193 0</inkml:trace>
          <inkml:trace contextRef="#ctx0" brushRef="#br0" timeOffset="362270.6616">4803 6351 480 0,'-8'-2'559'16,"8"2"-81"-16,0 0-32 0,0 0-19 0,-10 6-20 15,9 0-24-15,-1-1-29 0,-1 11-16 0,-1 2-16 16,-1 1-16-16,-1 0-12 0,0 0-15 0,4 3-25 15,-2-2-25-15,0 3-31 0,3-2-11 0,-4 0-21 16,6 0-17-16,-1-2-16 0,-1-1-15 0,2-1-59 0,-1 0-58 16,2-5-74-16,0-3-80 0,-1-1-88 0,1-3-93 15,0 1-108-15,1-2-294 0,-3-4-883 0,0 0 238 16</inkml:trace>
          <inkml:trace contextRef="#ctx0" brushRef="#br0" timeOffset="362688.9865">4855 6479 429 0,'0'0'464'16,"0"6"-24"-16,0-6-14 0,5 4-4 0,-5-4-15 16,9 2-14-16,-4 1-17 0,5-2-14 0,1 2-8 15,-1-2-20-15,0 0-20 0,0 0-24 0,0 0-25 16,-4 0-29-16,2-1-24 0,-8 0-25 0,10 0-28 0,-10 0-43 15,7 0-48-15,-7 0-48 0,0 0-56 0,6-2-56 16,-6 2-48-16,0 0-45 0,0-4-32 0,0 4-18 16,-8-6-9-16,3 4 4 0,-5-2 15 0,2 4 25 15,-2-3 35-15,0 2 39 0,1-1 42 0,9 2 42 0,-12 0 42 16,12 0 26-16,-10 2 33 0,10-2 28 0,-10 4 18 16,6-1 12-16,1 0 8 0,0 1 0 15,-2 6 3-15,1 0-2 0,2-2 0 0,0 4-7 0,4-1 0 16,-1 5-14-16,1 1-9 0,2-1-8 0,0-5-9 15,0 1-4-15,0-4-6 16,2 1-20-16,0 0-25 0,1-1-46 0,-1-4-63 0,1 2-76 16,0-1-85-16,0-4-94 0,-7-1-355 0,16-1-835 15,-16 1 226-15</inkml:trace>
          <inkml:trace contextRef="#ctx0" brushRef="#br0" timeOffset="363122.2305">5262 6472 366 0,'0'0'336'16,"0"0"-23"-16,0 0-26 0,0-3-22 0,0 3-34 15,0 0-19-15,0 0-15 0,0 0-22 0,0 0-21 0,-5-6-14 16,5 6-17-16,-6-5-12 0,2 4-14 0,4 1-8 15,-8-5 0-15,8 5 1 0,-8-1 6 0,3 0 5 16,-2-1 16-16,7 2 11 0,-10 0 3 0,10 0 4 16,-10 0 0-16,10 0-2 0,-9 2 1 0,9-2 6 15,-6 1-2-15,3 2 0 0,3-3-6 0,-3 3-1 16,3-3 10-16,-1 7-12 0,0-1 1 0,1-1-4 16,1 5-8-16,1-1-2 0,0 0 2 0,3 7-7 0,-2-1-14 15,5-1-9-15,-5-2-15 0,1-1 4 16,2 5-9-16,-4-2-5 0,-2-5-11 0,0 0-17 0,-2 2-28 0,0-2-33 15,-2 1-31-15,-1 0-54 0,-2-2-52 0,-1 0-45 0,1-1-37 16,-3-2-36-16,0-2-49 0,0-3-59 0,0 0-272 16,0-3-796-16,1-1 216 0</inkml:trace>
          <inkml:trace contextRef="#ctx0" brushRef="#br0" timeOffset="363399.9611">5541 6498 4165 0,'-3'1'646'15,"3"-1"-239"-15,0 0-85 0,0 0-78 0,0 0-50 0,0 0-22 16,0 0-33-16,0 0-36 0,0 0-31 0,0 0-51 16,0 0-65-16,0 0-78 0,0 0-95 0,0 0-110 15,0 0-135-15,0 0-272 0,0 0-882 0,0 0 239 16</inkml:trace>
          <inkml:trace contextRef="#ctx0" brushRef="#br0" timeOffset="363539.5826">5543 6615 5284 0,'0'0'647'0,"0"0"-239"0,0 0-154 0,0 0-78 0,0 0-20 0,0 0-26 0,0 0-17 15,0 0-28-15,0 0-53 0,0 0-72 0,0 0-85 16,0 0-87-16,1-9-90 0,-1 9-115 0,0 0-440 0,0 0-1033 16,0 0 278-16</inkml:trace>
        </inkml:traceGroup>
        <inkml:traceGroup>
          <inkml:annotationXML>
            <emma:emma xmlns:emma="http://www.w3.org/2003/04/emma" version="1.0">
              <emma:interpretation id="{1F45EFEB-E37D-40B5-9CC3-13BB9F66B0AE}" emma:medium="tactile" emma:mode="ink">
                <msink:context xmlns:msink="http://schemas.microsoft.com/ink/2010/main" type="inkWord" rotatedBoundingBox="6390,7336 8126,7571 8063,8042 6326,7807"/>
              </emma:interpretation>
              <emma:one-of disjunction-type="recognition" id="oneOf42">
                <emma:interpretation id="interp210" emma:lang="en-US" emma:confidence="0.5">
                  <emma:literal>Season,</emma:literal>
                </emma:interpretation>
                <emma:interpretation id="interp211" emma:lang="en-US" emma:confidence="0">
                  <emma:literal>season,</emma:literal>
                </emma:interpretation>
                <emma:interpretation id="interp212" emma:lang="en-US" emma:confidence="0">
                  <emma:literal>Season</emma:literal>
                </emma:interpretation>
                <emma:interpretation id="interp213" emma:lang="en-US" emma:confidence="0">
                  <emma:literal>Seasons,</emma:literal>
                </emma:interpretation>
                <emma:interpretation id="interp214" emma:lang="en-US" emma:confidence="0">
                  <emma:literal>season</emma:literal>
                </emma:interpretation>
              </emma:one-of>
            </emma:emma>
          </inkml:annotationXML>
          <inkml:trace contextRef="#ctx0" brushRef="#br0" timeOffset="368946.6212">6052 6241 246 0,'4'-4'367'16,"-4"4"-43"-16,6-1-32 0,-6 1-17 0,6-2-19 0,-6 2-11 15,0 0-10-15,0 0 1 0,7-3-2 0,-7 3 2 16,3-1-2-16,-3 1-3 0,0 0-8 0,0 0-2 15,2-4-6-15,-2 4-14 0,0 0-22 0,0 0-25 16,0 0-16-16,0 0-18 0,-11-6-20 0,6 4-15 16,-6-1-15-16,1 2-7 0,-3 0-11 0,2 1-6 0,-2 0 0 15,-5 1-5-15,3 0-6 0,2 1-6 0,2 1 1 16,1-1-4-16,0 0-1 0,2-1 2 0,2 2 6 16,0-1 5-16,1 0 4 0,0 2 6 0,1-3 5 0,1 4 10 15,0-1 11-15,1 5 12 0,0 3 5 0,4 5 12 16,-2 2 0-16,5 0 1 0,2 2 0 0,2 0-6 15,-1-1-8-15,9 12-2 0,-7-10-9 0,-1-3-9 16,-1-1-6-16,1-1-11 0,-2 0 2 0,1-1-5 16,-3-3-2-16,-3-3 1 0,0 1-2 0,-2 0-2 15,-2 0-10-15,0-2-12 0,-4 0-19 0,-3 7-14 0,0-5-32 16,1-2-30-16,-1-2-31 0,0-2-30 0,-2 0-32 16,-7 0-37-16,7-3-42 0,-1-2-28 0,2-3-34 15,-2-1-26-15,2-2-25 0,3-2-23 0,-5-5-275 16,5 1-789-16,4 0 215 0</inkml:trace>
          <inkml:trace contextRef="#ctx0" brushRef="#br0" timeOffset="369510.9371">6138 6534 612 0,'0'0'451'0,"0"0"-29"0,0 0-27 0,0 0-21 0,0 0-20 15,0 0-17-15,0 0-15 0,0 0-13 0,20-6-13 0,-14 6-19 32,4-3-15-32,0 1-21 0,0 1-15 0,0-3-12 15,0 3-20-15,-2 0-25 0,2-1-11 0,-4 1-18 16,0-2 0-16,-6 3-25 0,10-2-16 0,-10 2-13 16,4-3-33-16,-4 3-36 0,4-5-44 0,-3 3-33 15,-1 2-25-15,-1-7-20 0,1 7-18 0,-7-9-2 0,4 6-6 16,-2-1 8-16,-4-1 9 0,1 1 16 0,-4 1 7 15,2 1 15-15,0 1 20 0,0-1 20 0,1 2 30 16,2 2 16-16,7-2 13 0,-13 1 13 0,8 1 9 16,1 0 2-16,0 2 5 0,0 0 11 0,-1 5 8 15,2 0 6-15,2 2 2 0,1 6 0 0,3 0 3 0,-1 0 2 16,2 0-4-16,4-1-8 0,-2-1-2 16,5 2-9-16,-3-3-2 0,5 1-11 0,1-3-10 0,1 0-32 0,0-1-51 0,-3-5-53 15,8 2-72-15,-2-4-78 0,-3-4-79 16,-1 0-86-16,4-4-261 0,1-2-810 0,0-2 220 0</inkml:trace>
          <inkml:trace contextRef="#ctx0" brushRef="#br0" timeOffset="370035.4874">6477 6472 251 0,'0'0'341'16,"0"0"-43"-16,0 0-29 0,-5 0-23 0,5 0-13 0,0 0-19 16,0 0-14-16,0 0-8 0,0 0-6 15,0 0-10-15,0 0-24 0,0 0-12 0,0 0-17 0,0 0-10 16,-10 2-22-16,5 1 1 0,5-3-15 0,-14 5-6 15,7-1-8-15,-1 1-12 0,-1 1-2 0,1-1 2 16,2 0 1-16,0 0 3 0,-2 0-1 0,3 1 9 16,1-1 7-16,0-2 8 0,1 1 7 0,1 1 2 0,0-1 3 15,2-4 1-15,0 8 0 0,0-8-6 0,4 8-4 16,-1-5-3-16,1 0-12 0,5 1-7 0,1-2-2 16,-2-1-9-16,2 1-2 0,2-2-13 0,-1 0-9 0,-1-3-15 15,1 1-4-15,0-2-7 0,-1 2-7 0,-3-3-1 16,2-1-3-16,-3 1-2 0,0-1-10 0,-2 0 3 15,-2 1 10-15,1-1-6 0,-2 3 6 0,0-2-5 16,-1 5 7-16,0-7 5 0,0 7 6 0,2-5 8 16,-2 5 7-16,0-4 10 0,0 4 5 0,0-3 2 0,0 3 2 15,0 0 0-15,0 0 3 0,0 0 5 0,0 0 2 16,0 0 0-16,0 0-2 0,0 0-3 0,1 12-3 16,0-2-6-16,0-1-5 0,2 3-1 0,1-2-2 15,1 5-13-15,-2-2-34 0,3-3-40 0,-1-2-51 16,1 0-46-16,-1-1-51 0,2-3-67 0,2 1-73 0,0-1-239 15,3-4-708-15,7 2 192 0</inkml:trace>
          <inkml:trace contextRef="#ctx0" brushRef="#br0" timeOffset="370463.5843">6777 6447 382 0,'0'-5'275'15,"0"5"-14"-15,0 0-5 0,0 0 4 0,0 0-4 0,0-5-13 0,0 5-13 16,0 0-31-16,0 0-18 0,0 0-16 16,-3-2-22-16,3 2-16 0,0 0-13 0,-9 0-13 0,9 0-9 15,0 0-9-15,-14 2-2 0,14-2-13 0,-10 2 10 16,5 0 4-16,5-2-2 0,-7 3 16 0,4-2 12 16,3-1 13-16,-5 2 6 15,5-2 13-15,-4 4 9 0,4-4 5 0,-1 3 7 0,1-3 9 16,0 0 3-16,4 9 6 0,0-6-2 0,0 2-5 15,-1-1 0-15,5 3-9 0,1-1-13 0,-2 1-9 16,2-1-12-16,-1 0-14 0,-3 1-10 0,2-3-16 16,-2 1-3-16,0 0-11 0,-2 0-12 0,1-2-16 0,-1 2-13 15,-2 1-26-15,2 4-39 0,-3-1-50 0,-2 0-43 0,-1 1-42 16,-1-3-34-16,-1 3-22 0,0-2-12 0,-2 0-4 16,0-1-1-16,2-3 1 0,-2-2 6 0,1-1-2 15,6-1-5-15,-12-1-14 0,12 1-15 0,-9-4 0 16,6 2-14-16,-1-1-197 0,4 3-574 0,-3-8 157 15</inkml:trace>
          <inkml:trace contextRef="#ctx0" brushRef="#br0" timeOffset="371172.602">6936 6492 635 0,'0'0'412'15,"-7"0"-47"-15,7 0-43 0,0 0-34 0,-7 3-27 0,7-3-12 16,-3 3-7-16,3-3-10 0,-2 4-5 16,2-4-1-16,-2 7-7 0,1-4-4 0,1 1-10 0,1 2-7 15,1-3-4-15,0 3-5 0,2 3-7 0,1-2-4 16,1 0-10-16,1 0-11 0,1 0-8 0,2-2-17 16,-1 0-14-16,1-1-9 0,0 1-7 0,0-2-10 15,0 1-10-15,-1-3-16 0,1 1-28 0,-3-1-30 0,-1 2-32 16,-6-3-36-16,11 0-36 0,-11 0-45 0,0 0-44 15,11-4-28-15,-11 4-22 0,1-6-21 0,-1 6-19 16,-1-5-17-16,1 5-4 0,-5-10 5 0,-2 3 31 0,0-2 28 16,0 2 58-16,0 0 46 0,2 2 55 0,-1-2 44 15,1 1 42-15,0 1 34 0,1 1 32 0,2 1 28 16,-2 0 34-16,1 0 15 0,3 3 6 0,-2-4 0 16,2 4-8-16,-3-5 0 0,3 5 0 0,2-6 9 15,0 5 3-15,1-3 0 0,-3 4-1 0,8-6-9 16,-4 1-4-16,1 4-12 0,2-2-18 0,1 0-3 15,1 1-17-15,-1-1-8 0,-1 3-6 0,-7 0-12 0,12 4 7 16,-3 0-12-16,0 0-11 0,-1 3-8 0,-1 2-8 16,-1-1-12-16,-2 1-23 0,1-3-19 0,-2 1-25 15,1 3-17-15,-1-1-20 0,0-1-15 0,-1-2-9 16,0-2-6-16,0 0 4 0,0 0 11 0,-2-4 14 0,1 6 16 16,-1-6 5-16,0 0 7 0,0 0 2 0,0 0 6 15,0 0 5-15,22-13 19 0,-13 4-4 0,6-2 15 16,-1-1 20-16,-1-1 17 15,1 3 20-15,-3 1 21 0,-2 1 20 0,-2 3 7 16,0 1 2-16,-2 0-9 0,0 1-7 0,0 1-1 16,-5 2 2-16,0 0 0 0,14 5-8 0,-11-1 0 0,1 4-10 15,0 2-9-15,2 6-10 16,-3 3-23-16,-3-1-54 0,2 0-56 0,-1-2-64 0,2 1-60 16,-1-3-71-16,-3-5-55 0,3 1-66 0,-2-5-329 15,0 0-871-15,3-2 235 0</inkml:trace>
          <inkml:trace contextRef="#ctx0" brushRef="#br0" timeOffset="371411.409">7583 6684 4770 0,'-5'6'344'0,"2"0"-152"0,-1 0-48 0,1-2-11 0,0 3 4 31,1 0 4-31,0 1-8 0,0 3-20 0,-1 7-23 16,1-5-2-16,-1 4-9 0,0 1-12 0,0-2-7 16,0-2-15-16,2-3-34 0,-1-1-49 0,-2 1-63 15,1-4-75-15,2 0-72 0,-1-1-74 0,0-3-104 0,2-3-297 16,-3 3-869-16,3-3 235 0</inkml:trace>
        </inkml:traceGroup>
        <inkml:traceGroup>
          <inkml:annotationXML>
            <emma:emma xmlns:emma="http://www.w3.org/2003/04/emma" version="1.0">
              <emma:interpretation id="{4D92B98E-0B08-4E73-B95B-D88DFF3A5759}" emma:medium="tactile" emma:mode="ink">
                <msink:context xmlns:msink="http://schemas.microsoft.com/ink/2010/main" type="inkWord" rotatedBoundingBox="8147,7297 10548,7334 10534,8227 8133,8190"/>
              </emma:interpretation>
              <emma:one-of disjunction-type="recognition" id="oneOf43">
                <emma:interpretation id="interp215" emma:lang="en-US" emma:confidence="0.5">
                  <emma:literal>Congestion,</emma:literal>
                </emma:interpretation>
                <emma:interpretation id="interp216" emma:lang="en-US" emma:confidence="0">
                  <emma:literal>congestion,</emma:literal>
                </emma:interpretation>
                <emma:interpretation id="interp217" emma:lang="en-US" emma:confidence="0">
                  <emma:literal>Congestion</emma:literal>
                </emma:interpretation>
                <emma:interpretation id="interp218" emma:lang="en-US" emma:confidence="0">
                  <emma:literal>Congestions,</emma:literal>
                </emma:interpretation>
                <emma:interpretation id="interp219" emma:lang="en-US" emma:confidence="0">
                  <emma:literal>Congestions</emma:literal>
                </emma:interpretation>
              </emma:one-of>
            </emma:emma>
          </inkml:annotationXML>
          <inkml:trace contextRef="#ctx0" brushRef="#br0" timeOffset="372289.2786">7833 6213 400 0,'0'0'403'0,"0"0"-54"0,0 0-34 0,0 0-29 0,0 0-32 0,0 0-19 16,0 0-13-16,0 0-4 0,-8-5-7 0,8 5 2 15,-10 0-6-15,0 2-3 0,-1 1-10 0,1 1-3 16,-8 5-8-16,1 2-15 0,1 4-8 0,-2 1 3 31,2 3 3-31,1 0-5 0,1 2-7 0,3 0-4 16,4 1-1-16,-2 0-5 0,4 0-8 0,1 0-7 0,4-1-7 15,1-1-10-15,4-2-9 0,1 1-6 0,2-2-7 16,1-2-17-16,3-1 1 0,-1-5-13 0,3 3-4 16,0-6-25-16,-1-1-13 0,5 1-22 0,1-1-32 15,0-6-33-15,-4 0-37 0,5-4-35 0,-2 0-30 0,-1 0-35 16,-1-5-20-16,-3 3-10 0,-2-2-11 0,-4 0-9 16,0 0 15-16,-2 0 13 0,0-1 32 0,-3 0 39 15,1 0 23-15,-3 2 33 0,0 2 28 0,-1 1 26 16,-1 0 26-16,2 5 20 0,-3-6 23 0,0 3 16 15,3 3 14-15,-4-5 3 0,4 5 11 0,0 0 2 0,-3-2 7 16,3 2 8-16,0 0 10 0,0 0 7 0,0 0 7 16,0 0 3-16,0 0 3 0,0 12-5 0,2-6-1 15,4-1-2-15,2 4 0 0,-1-1 2 0,2-1-5 16,6 3-6-16,0-1 2 0,3-2-5 0,-1 1-4 0,-1-4-10 16,-1 1-10-16,-2-1-6 0,-2-3-10 0,-1 1 2 15,0-2 1-15,-1 0-11 0,-1 0-3 0,-8 0-8 16,9-3-22-16,-5 0-16 0,0 0-25 0,-3-2-18 15,-1 0-14-15,-3-3-18 0,-2-2-19 0,-5-3-10 16,-6 1-16-16,1-1-10 0,-5 2-15 0,-1 2 7 0,2 1 2 16,1 1-14-16,-4 1-5 0,7 4-12 0,-3-1-13 15,5 2-23-15,1 0-26 0,3 2-34 0,0 0-37 16,3 1-172-16,6-2-570 0,-7 3 155 0</inkml:trace>
          <inkml:trace contextRef="#ctx0" brushRef="#br0" timeOffset="372703.4312">8211 6434 366 0,'0'0'400'16,"0"0"-69"-16,0 0-44 0,-7 2-23 0,7-2-21 16,-4 5-19-16,3-2-22 0,1-3-12 0,-5 8-18 0,4-3-11 15,-1 4-20-15,1-2-7 0,-2-1-4 0,2 0-9 16,1 0-6-16,-1-2-5 0,1-4-10 0,0 8 18 0,0-4-8 16,0-4-5-16,0 6 2 0,0-6 0 0,1 4-6 15,-1-4 0-15,0 0-7 0,5 1-7 0,-5-1-9 16,0 0-9-16,11-8-4 0,-4 1-7 0,7-6-6 0,-1-2-6 15,1 1-8-15,-3-1-10 0,0 1-5 0,-1-1-1 16,-3 5-4-16,0 1 5 0,-2 4 1 16,0 0 11-16,-1 0 1 0,-2 1 1 0,1 2 0 0,-3 2-3 15,0 0 3-15,0 0-2 0,0 0 0 0,6 15-4 0,-4-3-2 16,-2 3-2-16,2 0-5 0,0 2 0 0,1 2-5 0,-2-1-1 31,1 0-30-31,0-6-48 0,0 1-45 0,1-3-46 16,1 0-46-16,-2-1-51 0,3-3-55 0,-1-2-318 15,1-1-746-15,1-3 202 0</inkml:trace>
          <inkml:trace contextRef="#ctx0" brushRef="#br0" timeOffset="373204.419">8557 6429 410 0,'-6'1'328'15,"6"-1"-46"-15,-6 2-28 0,6-2-25 0,-6 2-19 0,2 0-16 16,0 0-15-16,1 1-14 0,3-3-6 0,-5 4-20 16,1-1-7-16,1 0-4 0,3-3-3 0,-5 6-13 15,5-6-8-15,-2 6-11 0,0-3-11 0,2-3-15 0,0 6 6 16,0-6-20-16,3 5-8 0,-3-5-12 0,2 4-13 15,1-3-16-15,-3-1-19 0,5 3-14 0,-5-3-22 16,8 1-14-16,-3-1-16 0,-5 0-17 0,0 0-6 16,12-2 0-16,-7-3 10 0,-2 4 16 0,2-3 18 0,-2 0 31 15,1-1 38-15,0 1 41 0,-3 0 42 0,1-2 40 16,1 3 43-16,-1 0 32 0,0 0 29 0,-1-2 16 16,-1 5 2-16,2-4-6 0,-2 4-26 0,3-5 0 15,-3 5-28-15,0 0-11 0,0 0-1 0,0 0 0 16,0 0-4-16,6 23 15 0,-3-2-9 0,-2 14-1 15,-1 2-5-15,-1 5-3 0,0 1-6 16,1-1-6-16,-3 3-10 0,-1 0-9 0,0-2-12 0,-1-2-8 0,-1-4-22 16,1-2-4-16,-1-7-11 0,-1-6-11 0,2-3-7 15,2-1-9-15,-3-2-17 0,1-4-15 0,1-3-28 16,-1-2 0-16,0-1-32 0,0-3-39 0,0-1-48 16,5-2-69-16,-15-5-61 0,6-2-63 0,-4-9-64 0,2-5-65 31,0-19-85-31,4-3-288 0,3 2-978 0,7-2 264 15</inkml:trace>
          <inkml:trace contextRef="#ctx0" brushRef="#br0" timeOffset="373565.5352">8788 6473 219 0,'0'0'534'16,"0"0"-91"-16,0 0-53 0,0 0-43 0,0 0-33 16,0 0-27-16,0 0-25 0,0 0-9 0,0 0-14 0,0 0-6 15,0 0-10-15,0 0-10 0,0 0-14 0,0 0-13 16,0 0-7-16,0 0-19 0,0 0-21 0,0 0-29 16,-4-11-24-16,4 11-30 0,0 0-30 0,0 0-18 15,-6-7-9-15,6 7-5 0,-9-3 6 0,9 3-5 16,-10-1-3-16,10 1 3 0,-10 0 3 0,10 0 17 0,-10 0 16 15,10 0 10-15,-12 4 11 0,8-2 9 16,0 2 1-16,0-1 7 0,1 2 0 0,-2 4 2 0,2-1 2 16,2 1-3-16,1 1 1 0,2 0-5 0,0-2-10 15,1 3-3-15,0-2 1 0,1 1-7 0,2-2-6 16,0 0-16-16,1-1-29 0,1-1-33 0,1 0-49 16,1-3-58-16,0 1-62 0,2-2-76 0,1-3-76 0,-2-1-330 15,6-2-826-15,0-2 222 0</inkml:trace>
          <inkml:trace contextRef="#ctx0" brushRef="#br0" timeOffset="373857.2159">9041 6435 358 0,'0'0'363'0,"-8"-2"-63"0,2 1-39 0,6 1-28 0,-10-4-32 15,10 4-23-15,-15-1-21 0,5 0-15 0,0 1-13 0,0 0-2 16,1 0 5-16,9 0-4 0,-16 0 9 15,16 0-3-15,-13 1 1 0,8 0 6 0,5-1 6 16,-9 1-6-16,9-1 5 0,-7 0-4 0,7 0-6 0,0 0 6 16,-8 3 1-16,8-3 5 0,-2 3 6 0,2-3-8 31,0 7 4-31,0-7 1 0,3 9 2 0,0-5-3 0,2 4-6 16,0 1 1-16,1 0-19 0,1-1-10 0,-1 1-12 15,0 0-6-15,1 0-10 0,-2 0-12 0,-2 1-15 16,1 0-24-16,-3 2-38 0,-2 4-63 0,-3 0-76 0,-3 1-75 0,-2-2-78 0,0-3-72 15,0-5-356-15,1 0-866 0,0-1 232 0</inkml:trace>
          <inkml:trace contextRef="#ctx0" brushRef="#br0" timeOffset="374076.44">9232 6180 900 0,'2'-3'604'0,"-2"3"-90"0,0 0-54 0,0 0-34 0,-4 14-28 16,-3 5-38-16,1 2-37 0,-4 14-37 0,-1 1-29 16,1 1-26-16,-2 1-22 0,2-1-20 0,-1-1-23 15,3-1-21-15,1-7-19 0,2-5-11 0,0-1-17 16,1-2-26-16,2-2-29 0,-1-5-34 0,2-1-33 0,0-3-38 16,0-2-44-16,1-2-42 0,-2 0-48 0,2-5-59 15,0 5-98-15,0-5-307 0,0 0-791 0,0 0 214 16</inkml:trace>
          <inkml:trace contextRef="#ctx0" brushRef="#br0" timeOffset="374278.8716">9156 6441 4207 0,'0'0'587'16,"-6"-3"-265"-16,6 3-123 0,0 0-60 0,-5-2-17 16,5 2-11-16,0 0-11 0,0 0-11 0,0 0-11 0,0 0-3 15,0 0 0-15,22 1 5 0,-11 1 15 0,0 1-5 16,1 1-5-16,-2 0-13 0,0 0-5 0,1-1-6 15,-2 3-6-15,0 1-6 0,-2 0-14 0,-1 1-12 16,0-1-48-16,-2 0-50 0,-1 0-60 0,-1 1-69 16,1 0-57-16,-2-2-84 0,2 0-89 0,-3-2-304 0,0-4-885 15,1 7 239-15</inkml:trace>
          <inkml:trace contextRef="#ctx0" brushRef="#br0" timeOffset="374378.7768">9362 6342 729 0,'-5'-8'552'0,"0"2"-92"0,1 2-63 0,2 1-61 0,-1 0-62 0,3 3-94 16,-4-4-100-16,4 4-113 0,0 0-91 0,0 0-262 15,0 0-459-15,0 0 127 0</inkml:trace>
          <inkml:trace contextRef="#ctx0" brushRef="#br0" timeOffset="375025.9033">9517 6479 379 0,'-6'-4'359'0,"1"3"-63"0,5 1-47 0,-7-2-35 0,7 2-21 16,0 0-23-16,0 0-21 0,-10 1-9 0,10-1-6 15,0 0 10-15,0 0 15 0,0 0 13 0,-9 4 13 16,9-4 14-16,0 0 6 0,-4 2-3 0,4-2-1 15,0 0-3-15,-2 6-6 0,2-6-9 0,-2 4-5 16,2-4-10-16,2 6-11 0,-1-1-3 0,1 0-11 16,2 0-4-16,3 2-18 0,0 1-12 0,-1-2-10 0,3 1-15 15,-1-1-5-15,0-2-5 0,2 1-16 0,-1 1-19 16,-3-3-18-16,1-1-17 0,-2 0-14 0,-5-2-16 16,8 3-22-16,-8-3-26 0,0 0-29 0,0 0-22 15,0 0-21-15,0 0-23 0,9-6-22 0,-9 6-22 0,0 0-21 16,0 0-12-16,-12-15-4 0,4 8 9 0,0 1 14 15,1-1 28-15,-1-2 46 0,1 2 49 0,-1 0 41 16,1 0 44-16,1 0 39 0,2 2 36 0,0 3 19 16,-1-3 22-16,3 3 18 0,2 2 7 0,-5-6 7 15,5 6-6-15,-1-5-6 0,1 5 5 0,0 0 3 0,3-8 10 16,2 5 10-16,3-2 1 0,1-1 0 0,0 1-1 16,1 0 3-16,3 0-6 0,5-1-6 0,-1 2-3 15,-2-1-12-15,-2 4-13 16,-2-2-12-16,0 3-8 0,-2 0-9 0,-2 0-11 15,1 3-11-15,-2-2 2 0,-1 2-7 0,2 0-10 16,-4 0-6-16,1 2-15 0,1 3-14 0,-2-2-12 16,0 0-21-16,0 0-10 0,0-2-15 0,-2 1-10 0,1-1-4 15,-1 1 5-15,1-2-1 0,-2-3 10 0,4 6 16 16,-4-6 18-16,3 4 13 0,-3-4 0 0,0 0 0 16,0 0 0-16,0 0 4 0,15-4-1 0,-15 4 10 15,13-8 9-15,-6 4 15 0,-1-1 13 0,1 2 21 0,-1-1 13 16,-1 1 8-16,0 0 10 0,-5 3 1 15,8-3-12-15,-3 1-6 0,-5 2-8 0,0 0 2 0,12 2 3 16,-7 1-6-16,-2 1-7 0,3-1-5 0,-1 6-13 16,0 1-21-16,-2-2-49 0,2 2-53 0,-2-3-73 15,1 4-85-15,-2-2-78 0,1-2-80 0,-1 0-418 0,1-2-974 16,1 0 262-16</inkml:trace>
          <inkml:trace contextRef="#ctx0" brushRef="#br0" timeOffset="375280.0425">10033 6623 399 0,'-2'6'551'15,"-1"-1"-50"-15,0 4-20 0,0 0-22 0,-1 8-34 16,2-4-22-16,-2 4-36 0,0-4-24 0,2 3-34 15,-1-1-21-15,1-4-35 0,-1-1-29 0,2 0-21 16,-2-2-19-16,2 1-26 0,0-2-54 0,0-1-78 0,-1-2-81 16,1-1-79-16,1-3-85 0,0 0-104 0,-3 4-360 15,3-4-818-15,0 0 221 0</inkml:trace>
        </inkml:traceGroup>
        <inkml:traceGroup>
          <inkml:annotationXML>
            <emma:emma xmlns:emma="http://www.w3.org/2003/04/emma" version="1.0">
              <emma:interpretation id="{B777C7BB-D794-45DD-866A-80B5AEF36780}" emma:medium="tactile" emma:mode="ink">
                <msink:context xmlns:msink="http://schemas.microsoft.com/ink/2010/main" type="inkWord" rotatedBoundingBox="10751,7195 12291,7278 12260,7863 10719,7780"/>
              </emma:interpretation>
              <emma:one-of disjunction-type="recognition" id="oneOf44">
                <emma:interpretation id="interp220" emma:lang="en-US" emma:confidence="0.5">
                  <emma:literal>Muscle</emma:literal>
                </emma:interpretation>
                <emma:interpretation id="interp221" emma:lang="en-US" emma:confidence="0">
                  <emma:literal>Made</emma:literal>
                </emma:interpretation>
                <emma:interpretation id="interp222" emma:lang="en-US" emma:confidence="0">
                  <emma:literal>Muscly</emma:literal>
                </emma:interpretation>
                <emma:interpretation id="interp223" emma:lang="en-US" emma:confidence="0">
                  <emma:literal>Mande</emma:literal>
                </emma:interpretation>
                <emma:interpretation id="interp224" emma:lang="en-US" emma:confidence="0">
                  <emma:literal>Mud</emma:literal>
                </emma:interpretation>
              </emma:one-of>
            </emma:emma>
          </inkml:annotationXML>
          <inkml:trace contextRef="#ctx0" brushRef="#br0" timeOffset="376583.5702">10262 6211 342 0,'0'0'388'0,"0"0"-50"16,0 0-39-16,0 0-35 0,0 0-25 0,0 0-29 15,0 0-19-15,0 0 1 0,0 0-14 0,0 0 11 0,0 0-5 0,-9 17 1 0,6-1 2 16,-1 1-8-16,0 1-6 0,0 1-5 0,0 0-8 16,2 1-10-16,-1 0-10 0,0-1-11 0,3-2-13 15,-2 0-13-15,0-3-7 0,2-2-8 0,0-2-4 16,0-1-6-16,2 0-4 0,-2-3-6 0,-2 1-4 0,4-2-6 15,-2-2-4-15,1 2-4 0,-1-5-10 0,0 5-3 16,0-5-4-16,1 6-4 0,-1-4-3 0,0-2-10 16,0 0-11-16,0 6-17 0,0-6-20 0,0 0-13 0,0 0-12 15,0 7-5-15,0-7-3 0,0 7 9 0,0-7-6 16,-1 5 2-16,1-5 8 0,-1 5 0 0,1-5 6 0,0 3 11 16,0-3 14-16,0 0 20 0,-2 5 11 0,2-5 11 31,0 0-1-31,0 0 2 0,0 0 2 0,0 0-2 15,0 0-5-15,0 0-3 0,0 0 0 0,-2-19-1 16,2 7-8-16,1-4-5 0,0-3-4 0,2-1 4 0,-2-1-6 16,-1 0-6-16,1-2-1 0,1 0-4 0,-1 1 1 15,-1-1 3-15,0 4-1 0,1 0 6 0,-1 1 5 0,1 3 3 0,0 3 4 16,0 3 10-16,1 0 1 0,-1-1 3 0,-1 5-1 16,0-1-3-16,1 2-4 0,-1 4 0 0,0-6-6 0,0 6 3 15,3-3 0-15,-3 3-4 0,0 0 9 0,0 0 4 16,0 0 6-16,12 16 2 0,-8-5-1 0,1 6 1 15,1 1 0-15,1 0-1 0,2-1-5 0,-4 1-3 16,2 0 0-16,1-3-1 0,-4-1-2 0,2-2-1 16,-1-3 1-16,-2 0 0 0,1 0-1 0,1-2-1 0,-1-1-1 15,-1 0-1-15,1-3 1 0,0 1-5 0,-4-4 0 16,8 3 4-16,-3-3-10 0,-5 0-16 0,10-4-17 16,-3-4-18-16,1-1-12 0,2-7-11 0,1-3-6 15,5-12 4-15,-5-2 9 0,-1-4 4 0,-1 1 16 0,1 2 10 16,-2 10 25-16,-3 7 24 0,0 3 23 0,-1 3 7 31,-3 3 1-31,2 2-3 0,-2 0-2 0,0 3 0 16,-1 3 13-16,0 0 8 0,0 0 13 0,0 25 2 15,0-2-1-15,-1 15-2 0,1 5-7 0,-3-1-4 0,3 1-6 16,-1-1-5-16,2-1-3 0,3-1-6 0,0-3-8 0,-3 1 0 16,2-11-3-16,4 6-21 0,-7-11-41 0,2-5-55 15,2-4-61-15,-3-3-58 0,2-2-57 0,-1-2-61 16,1-3-331-16,2-3-791 0,-5 0 215 0</inkml:trace>
          <inkml:trace contextRef="#ctx0" brushRef="#br0" timeOffset="377025.4898">10623 6391 638 0,'0'0'419'15,"0"0"-62"-15,0 0-43 16,0 0-44-16,-7 5-34 0,7-5-25 0,-3 6-17 0,3-3-18 16,-3 2-6-16,2 1-10 0,0-1-13 0,1 0-7 0,0 1 4 0,1-1-14 15,0 0-10-15,0 1-3 0,1-2-2 0,-1 2-9 16,1-2-6-16,2 0-4 0,0 0-8 0,0-1-9 15,1-1-8-15,0 0-5 0,1-1-8 0,0 0-3 16,-6-1-9-16,17-2-8 0,-9-2-20 0,2 0-12 16,-1-2-15-16,0 0-4 0,-2 0-12 0,0-1 1 0,-1 0 4 15,-1 2 7-15,0 1 6 0,-2-2 6 0,-1 4 10 16,2-1 11-16,-4 3 2 0,4-3 12 0,-4 3-4 0,3-4 5 16,-3 4 10-16,0 0 4 0,0 0 5 0,0 0-1 31,8 11 3-31,-4-2-2 0,-3 0-6 0,2 0-3 15,0 0-5-15,-1 0-4 0,2 2-2 0,0-3-4 16,0 1-10-16,-1-1-22 0,2-1-31 0,-1-2-32 0,2 1-44 0,1 2-38 0,-1-5-34 16,0 0-40-16,1-2-45 0,-1-1-46 15,-6 0-257-15,18-2-684 0,-9-3 186 0</inkml:trace>
          <inkml:trace contextRef="#ctx0" brushRef="#br0" timeOffset="381397.1276">11039 6317 581 0,'0'0'355'16,"0"0"-41"-16,0 0-35 0,4-2-30 0,-4 2-23 0,0 0-27 16,0 0-27-16,0 0-16 0,0 0-18 0,0 0-17 0,0 0-12 15,-15 0-12-15,6 2-22 0,-2-1-7 0,1 2-8 16,0-2-6-1,0 3-6-15,3-4-5 0,-3 1 9 0,-1 2 11 16,3 0 13-16,1-2 20 0,0 0 17 0,2 1 7 16,5-2 8-16,-8 1 6 0,8-1 1 0,-8 1-5 0,8-1-1 15,-4 2-3-15,4-2 4 0,0 0 7 0,-2 4 3 16,2-4 2-16,2 6 4 0,1-2 0 0,2 4-11 16,0-1 2-16,2 2-10 0,5 4-8 0,-4-1-9 0,-2-2-17 15,0-2 1-15,1 3-16 0,2 3-2 16,-4-1-7-16,0-3-6 0,-3-1-9 0,1 2-12 15,-5-1-10-15,2 2-29 0,-2-2-33 0,-2-1-32 0,0 0-31 16,1-2-29-16,-4 2-28 0,1-5-23 0,1 0-21 16,-1-2-23-16,1 1-19 0,5-3-26 0,-11-1-26 0,11 1-23 15,-10-5-32-15,5 1-239 0,0-3-698 16,1 0 190-16</inkml:trace>
          <inkml:trace contextRef="#ctx0" brushRef="#br0" timeOffset="381814.6876">11276 6405 303 0,'0'0'294'0,"0"0"-54"0,-11-1-41 0,11 1-20 0,0 0-9 16,-9 0-4-16,9 0 3 0,-10 1 2 0,10-1 2 15,-10 3 8-15,10-3 4 0,-10 2 5 0,4 1 10 0,1-2 2 16,-3 4 4-16,1-2-8 0,-2 1-11 0,3 0-14 15,-2 1-4-15,5-1-9 0,-1 1-5 0,1-1-6 16,2 2-2-16,0 3-12 0,1-1-3 0,1 0-3 16,2-1-10-16,2 2-11 0,0-3-9 0,3 1-9 15,1-2-9-15,1 0-12 0,0-1-23 0,1-3-33 0,0 1-36 16,2 1-41-16,7-6-52 0,-5 1-35 0,-3-3-35 31,5-3-39-31,-3-3-41 0,-3 3-44 0,-1-6-36 0,-1-3-187 16,-2-2-642-16,0-2 176 0</inkml:trace>
          <inkml:trace contextRef="#ctx0" brushRef="#br0" timeOffset="381992.703">11385 6208 495 0,'-2'-21'188'16,"2"5"109"-16,0 3 44 0,-1 2 33 0,1 4 13 16,-2-2 10-16,2 4 1 0,0 0-7 0,0 5-17 15,-1-9-31-15,1 9-47 0,0 0-28 0,0 0-26 16,0 0 8-16,0 0 1 0,-1 19-7 0,1 2-13 16,0 2-15-16,-1 16-13 0,-2 0-14 0,0 2-19 0,3-1-19 15,-2-1-17-15,1 1-13 0,1-3-12 0,0-2-14 16,0-1-22-16,1-7-45 0,1-2-47 0,0-7-57 0,0 2-66 15,0-7-68-15,1-2-69 0,-1-2-65 0,-1-4-74 16,1-3-381-16,-2-2-958 0,0 0 258 0</inkml:trace>
          <inkml:trace contextRef="#ctx0" brushRef="#br0" timeOffset="382336.9076">11494 6437 638 0,'0'0'444'16,"-5"5"-22"-16,5-5-16 0,0 0-24 0,0 0-25 15,0 0-20-15,0 0-10 0,15 3-17 0,-15-3-12 0,12-1-12 16,-12 1-21-16,17-2-23 0,-6-2-19 0,-2 1-19 16,-1 0-21-16,0-1-16 0,-1 2-11 0,0-2-21 0,-4 2-17 15,1-1-34-15,0 0-36 0,-2-1-37 0,-2 4-35 16,2-6-34-16,-2 6-30 0,-3-6-22 0,3 6-15 15,-9-6-4-15,9 6 4 0,-10 0 14 0,10 0 11 16,-12 1 13-16,12-1 13 0,-11 3 32 0,6-1 26 16,0 1 19-16,-1 0 18 0,1-2 16 0,0 4 16 0,-3 1 12 15,3-1 12-15,2 2 10 0,2 2 1 0,2-1 6 16,1-1 0-16,1 3 2 0,1 0-8 0,4-3-11 0,1 2 0 16,6 2-9-16,-1-2-9 15,3-1-16-15,0-2-30 0,-2-2-51 0,3-1-62 0,3 0-87 16,-1-3-96-16,4-1-115 0,0-2-305 0,-6-2-842 15,4-3 227-15</inkml:trace>
        </inkml:traceGroup>
        <inkml:traceGroup>
          <inkml:annotationXML>
            <emma:emma xmlns:emma="http://www.w3.org/2003/04/emma" version="1.0">
              <emma:interpretation id="{ADE2FD63-D7B5-454D-86C0-FBC66CDB0013}" emma:medium="tactile" emma:mode="ink">
                <msink:context xmlns:msink="http://schemas.microsoft.com/ink/2010/main" type="inkWord" rotatedBoundingBox="12435,7208 14487,7160 14506,7958 12453,8006"/>
              </emma:interpretation>
              <emma:one-of disjunction-type="recognition" id="oneOf45">
                <emma:interpretation id="interp225" emma:lang="en-US" emma:confidence="0.5">
                  <emma:literal>pair,</emma:literal>
                </emma:interpretation>
                <emma:interpretation id="interp226" emma:lang="en-US" emma:confidence="0">
                  <emma:literal>pain,</emma:literal>
                </emma:interpretation>
                <emma:interpretation id="interp227" emma:lang="en-US" emma:confidence="0">
                  <emma:literal>pain</emma:literal>
                </emma:interpretation>
                <emma:interpretation id="interp228" emma:lang="en-US" emma:confidence="0">
                  <emma:literal>Pain,</emma:literal>
                </emma:interpretation>
                <emma:interpretation id="interp229" emma:lang="en-US" emma:confidence="0">
                  <emma:literal>pair</emma:literal>
                </emma:interpretation>
              </emma:one-of>
            </emma:emma>
          </inkml:annotationXML>
          <inkml:trace contextRef="#ctx0" brushRef="#br0" timeOffset="382906.7564">11947 6127 3416 0,'-3'-6'416'15,"2"0"-140"-15,-1 1-79 0,-1 1-10 0,3 1-5 0,0 3-13 16,-1-5-17-16,1 5-39 0,-1-4-20 0,1 4-14 15,0 0-8-15,0 0 10 0,0 0 19 0,0 0 19 0,-2 18 12 16,2 0 13-16,-1 5-2 0,2 14-8 0,1 4 3 16,-4 2-6-16,4 33-8 0,-4-28-11 0,5-7-7 15,-2-1-13-15,0 0-8 0,3 4-9 0,-1-2-6 16,-1 0-7-16,2-4-7 0,-2-2-6 0,1-8-9 16,-2-6-6-16,1-3-13 0,-1-1-13 0,0-6-18 0,0 1-18 15,-1-6-11-15,0-1-9 0,2 0-8 0,-2 0-7 16,0-3-9-16,0-3-18 0,0 0-32 0,0 0-35 15,0 0-25-15,0 0-27 0,0 0-13 0,-4-29-13 16,3 9-5-16,-2-3 0 0,0-16 13 0,-2 0 18 0,2-2 18 16,0 0 20-16,1-3 18 0,0 0 17 0,1 0 28 0,1 2 40 15,0 6 38-15,-4 2 27 0,6 9 43 0,-1 3 28 16,1 2 21-16,2 1 17 0,0 3 7 16,0-1 8-16,2 1 4 0,0 6 8 0,1 1 3 0,-2 1-4 15,0 2-7-15,-2 0-4 0,3 3-7 0,-4 1-13 16,-2 2-4-16,8-1 4 0,-8 1-3 0,0 0-15 15,9 6-1-15,-5 4-4 0,-2 1-10 0,1 8-25 16,-4 1-38 0,-2 1-47-16,-1-2-51 0,-1 3-65 0,2-3-56 15,-2 0-60-15,-1-2-63 0,-2-4-64 0,3-4-253 16,1-2-786-16,2-3 212 0</inkml:trace>
          <inkml:trace contextRef="#ctx0" brushRef="#br0" timeOffset="384035.4363">12289 6311 362 0,'-11'-1'197'16,"11"1"-7"-16,0 0 2 0,-10 1 7 0,10-1 8 15,-12 2 7-15,12-2 4 0,-10 1-1 0,10-1 0 0,-10 3 0 16,6-2-13-16,4-1-3 0,-8 5-7 0,4-2-9 15,0-2-3-15,0 3-13 0,0-1-10 0,1 1-6 16,0 0-6-16,2 1-9 0,-3 3-8 0,2 0-8 0,0-3-8 16,1 3-5-16,0-4-9 0,1 2-4 0,0 0-3 15,1-2-8-15,-1 1-7 0,1-2-5 0,1 1-3 16,-1 1-9-16,-1-5-5 0,2 5-5 0,0-2-8 16,-2-3-6-16,3 3-9 0,-3-3-7 0,3 4-11 15,-3-4-9-15,2 2-15 0,-2-2-17 0,0 0-14 0,0 0-12 16,0 0 2-16,0 0-3 0,9-8 2 0,-9 8 0 15,4-5 10-15,-1 1 8 0,-2-1 13 0,-1 5 15 16,4-7 15-16,-4 4 16 0,1-1 7 0,-1 4 7 0,1-4-3 16,-1 4-4-16,1-4-1 0,-1 4-8 0,0 0-2 15,0 0-2-15,3-2-3 0,-3 2 2 0,0 0-3 16,0 0-2-16,5 10-2 0,-2-6 4 0,-1 6-2 16,2-1-3-16,-2 0-3 0,3 0 4 0,-1-2-2 15,1 2 0-15,1-3-2 0,0 1 1 0,0 0-8 0,3-1-10 16,0-4-20-16,2 4-33 0,2-5-36 0,6-1-37 15,-1 0-29-15,-3-2-23 0,3-4-18 0,0-1-6 16,-3-2 4-16,1-1 21 0,-4 0 13 0,-2-2 27 16,-3 2 36-16,1-5 38 0,0 1 41 0,-3 1 37 0,-2 2 36 15,0 2 28-15,0 0 26 0,-2 2-6 0,0 2-4 16,-1 1-2-16,0 4-6 0,-1-6-5 0,1 6-7 16,0 0-2-16,-5-4 7 0,5 4-6 0,0 0 13 15,0 0 9-15,0 0 7 0,-10 11 2 0,9-5-4 16,-2-1 0-16,2 5-3 0,1-1-3 0,0 0-7 0,1 1-3 15,2-1-5-15,2 3-6 0,-1-5-5 0,1 2-2 16,2 0-6-16,-1-1-5 0,5 0-12 0,-2-2-11 16,1-2-12-16,1 1-13 0,-1-3-23 0,2 1-14 15,-1-1-18-15,1-2-20 0,-2-1-19 0,1 0-16 16,-4-1 1-16,0-1 2 0,2 0 9 0,-1-3 11 16,-3 1 11-1,0 0 13-15,-1 0 17 0,-2 2 11 16,-1-2 24-16,-1 5 10 0,6-7 14 0,-5 3 12 0,-1 4 9 15,0 0 1-15,1-9 11 0,-1 9 4 0,-1-3 2 16,1 3-2-16,0 0 5 0,0 0-6 0,0 0 6 0,-3-4 1 16,3 4 0-16,0 0 3 0,0 0 0 0,0 0 2 15,0 0-1-15,0 0-1 0,0 0 3 0,0 0 1 0,0 0-2 16,0 0 1-16,0 0 0 0,0 0 1 0,0 0-2 16,0 0-3-16,0 0-3 0,0 0-4 0,-2-5-6 15,2 5-4-15,5-4-3 0,-1 0-6 0,-1 0 0 16,1-1-2-16,0 3-6 0,0-2-2 0,-1 1-4 15,1 0-2-15,0 0 2 0,1 0-4 0,-5 3 1 0,7-3 13 16,-7 3 12-16,0 0 11 0,13 6 2 0,-7 0 3 16,-1 0-1-16,0 3-2 0,-1 1-4 0,2 6-5 15,-2 1-6-15,0 0-12 0,-2-5-24 0,1-3-41 16,-3 0-55-16,2 1-66 0,-1-4-59 0,-1 0-58 0,0-6-72 16,-1 4-334-16,1-4-824 0,0 0 222 0</inkml:trace>
          <inkml:trace contextRef="#ctx0" brushRef="#br0" timeOffset="384156.8226">12551 6156 4809 0,'-8'-2'664'16,"1"-2"-340"-16,2 0-168 0,1 3-50 0,4 1-27 0,-7-2-10 0,7 2-20 15,0 0-36-15,-3-1-43 0,3 1-63 0,0 0-65 16,0 0-75-16,0 0-69 0,0 0-85 0,0 0-312 15,0 0-839-15,0 0 226 0</inkml:trace>
          <inkml:trace contextRef="#ctx0" brushRef="#br0" timeOffset="384417.701">13064 6479 5000 0,'0'0'719'16,"-7"3"-383"-16,7-3-164 0,-3 3-58 0,3-3-15 0,-5 9 0 15,0-2-3-15,0 4-24 0,0 9-17 0,-3 1-2 16,2 1-2-16,-2 12-7 0,1-9-5 0,-1-3-31 0,3-1-51 16,0-2-62-16,-1-2-62 0,2 3-77 0,-1-9-68 15,0 0-69-15,2-5-75 0,0-1-269 0,1-2-871 16,2-3 235-16</inkml:trace>
        </inkml:traceGroup>
        <inkml:traceGroup>
          <inkml:annotationXML>
            <emma:emma xmlns:emma="http://www.w3.org/2003/04/emma" version="1.0">
              <emma:interpretation id="{1899A535-3212-417E-8C94-CD638FF033A5}" emma:medium="tactile" emma:mode="ink">
                <msink:context xmlns:msink="http://schemas.microsoft.com/ink/2010/main" type="inkWord" rotatedBoundingBox="13730,7078 14588,7542 14348,7986 13491,7521"/>
              </emma:interpretation>
              <emma:one-of disjunction-type="recognition" id="oneOf46">
                <emma:interpretation id="interp230" emma:lang="en-US" emma:confidence="0.5">
                  <emma:literal>Flu,</emma:literal>
                </emma:interpretation>
                <emma:interpretation id="interp231" emma:lang="en-US" emma:confidence="0">
                  <emma:literal>Fly,</emma:literal>
                </emma:interpretation>
                <emma:interpretation id="interp232" emma:lang="en-US" emma:confidence="0">
                  <emma:literal>Fla,</emma:literal>
                </emma:interpretation>
                <emma:interpretation id="interp233" emma:lang="en-US" emma:confidence="0">
                  <emma:literal>Fu,</emma:literal>
                </emma:interpretation>
                <emma:interpretation id="interp234" emma:lang="en-US" emma:confidence="0">
                  <emma:literal>Flus</emma:literal>
                </emma:interpretation>
              </emma:one-of>
            </emma:emma>
          </inkml:annotationXML>
          <inkml:trace contextRef="#ctx0" brushRef="#br0" timeOffset="384846.3368">13191 6034 829 0,'0'0'533'0,"0"0"-41"0,0 0-29 0,-4 13-23 0,2-2-34 0,-1 9-11 16,1 2-14-16,-3 14-36 0,3 0-19 0,-1 1-33 0,3-3-20 15,0-6-25-15,0-4-26 0,1-1-21 0,0 1-17 16,-1-2-27-16,3 0-17 0,-1 0-11 0,1-4-20 16,-1-2-33-16,0-3-36 0,0-2-39 0,-1-3-54 15,1-1-43-15,-1-3-52 0,0 1-55 0,-1-5-66 0,0 0-117 16,0 0-378-16,0 0-919 0,0 0 248 0</inkml:trace>
          <inkml:trace contextRef="#ctx0" brushRef="#br0" timeOffset="385021.3276">13144 6109 4398 0,'-5'-3'649'15,"1"1"-323"-15,4 2-136 0,-3-4-79 0,3 4 4 0,0 0 31 16,0 0 6-16,19-7-15 0,-2 2-23 0,5 4-14 15,2-2-10-15,0 1-6 0,2 1-10 0,-2 1-7 16,-2-3-12-16,0 3-30 0,-4 0-59 0,-5 0-74 16,-3-2-77-16,-2 4-90 0,-3-1-77 0,-5-1-84 0,0 0-317 15,-2 8-903-15,-7-2 243 0</inkml:trace>
          <inkml:trace contextRef="#ctx0" brushRef="#br0" timeOffset="385176.0829">13172 6322 6207 0,'0'0'517'0,"0"0"-258"0,0 0-140 0,-5-11-45 0,5 11-13 16,10-8 8-16,0 2-7 0,9-4-17 0,0 2-12 15,2 1-36-15,-1 3-57 0,-2-2-81 0,-4 3-78 0,-3 0-101 16,-2 2-121-16,0 2-427 0,-9-1-1044 0,7 3 280 16</inkml:trace>
          <inkml:trace contextRef="#ctx0" brushRef="#br0" timeOffset="385752.2914">13531 6106 705 0,'0'0'488'0,"0"0"-53"0,2-4-55 0,-2 4-36 0,0 0-28 0,0 0-7 15,0 0 7-15,0 0 1 0,0 0-3 0,2 20 1 16,-3-10-31-16,1 10-7 0,-3 0-25 0,2 1-15 16,0 0-24-16,1 1-20 0,0-3-22 0,-1 3-13 15,2-2-19-15,0 0-18 0,-2 0-10 0,2-2-16 16,0 0-8-16,-2-6-29 0,2 1-34 0,1-3-55 0,-1-1-63 15,-1 1-63-15,3-1-79 0,-2-1-84 0,-1-2-79 16,1-2-350-16,0-1-900 0,-1-3 241 0</inkml:trace>
          <inkml:trace contextRef="#ctx0" brushRef="#br0" timeOffset="386225.7079">13646 6339 617 0,'0'0'360'0,"0"0"-26"0,0 0-21 0,0 0-16 15,0 0-15-15,-5-4-19 0,5 4-20 0,0 0-15 16,0 0-17-16,0 0-17 0,0 0-25 0,0 0-17 15,0 0-17-15,0 0-12 0,0 0-8 16,0 0-1-16,0 0-3 0,0 0-3 0,-8 7 0 0,7-1-4 16,-1-2 3-16,1 5-1 0,-1 1-2 0,3-2-1 15,-1 2 1-15,1-1-2 0,-1-3 0 0,1 3-2 0,2-2-4 16,-2 1 0-16,2-2-4 0,-2-1-8 16,2-2 2-16,-1 2-10 0,2-1-5 0,0-1-5 0,4 3-10 15,-1-3-14-15,-1-1-12 0,2 0-24 0,-2-2-21 16,-2 0-22-16,-4 0-16 0,12-3-14 0,-4-1-7 0,1-1 0 15,-1-2 9-15,-1 0 15 0,-2 0 5 0,1 1 21 16,-1 0 25-16,-3 1 22 16,1 1 24-16,0-1 21 0,-1 1 13 0,-2 4 10 0,2-6-1 0,-2 6-10 15,3-3-9-15,-3 3-8 0,2-3-11 16,-2 3-1-16,0 0-10 0,0 0 1 0,0 0-4 0,0 0-4 16,0 0-8-16,6 13-4 0,-4-8-3 0,-1 5 1 15,1-1 0-15,-1 1-6 0,2 1 8 0,-1 0-16 16,1-1-20-16,1-2-34 0,-1 2-45 0,1-1-65 15,1-2-75-15,0 1-79 0,-1-3-91 0,1-1-353 16,0-3-907-16,-5-1 244 0</inkml:trace>
          <inkml:trace contextRef="#ctx0" brushRef="#br0" timeOffset="386389.7833">13990 6491 659 0,'0'0'650'0,"0"0"-105"0,0 0-65 0,0 0-26 0,-8 12-24 0,6-8-36 16,-1 6-37-16,1 1-42 0,-2 7-33 0,-1 0-37 15,-2 0-28-15,1 2-14 0,0 0-29 0,0-2-26 16,0 1-56-16,1-7-70 0,-3 2-68 0,3-2-83 16,1-3-82-16,-2-3-87 0,1-3-111 0,1 1-221 0,4-4-755 15,0 0 205-15</inkml:trace>
        </inkml:traceGroup>
      </inkml:traceGroup>
      <inkml:traceGroup>
        <inkml:annotationXML>
          <emma:emma xmlns:emma="http://www.w3.org/2003/04/emma" version="1.0">
            <emma:interpretation id="{286917D3-7AAB-4820-B8C7-338284B76F9A}" emma:medium="tactile" emma:mode="ink">
              <msink:context xmlns:msink="http://schemas.microsoft.com/ink/2010/main" type="line" rotatedBoundingBox="6916,8046 9115,8062 9110,8816 6910,8801"/>
            </emma:interpretation>
          </emma:emma>
        </inkml:annotationXML>
        <inkml:traceGroup>
          <inkml:annotationXML>
            <emma:emma xmlns:emma="http://www.w3.org/2003/04/emma" version="1.0">
              <emma:interpretation id="{91CF2B78-0CBB-433F-90E2-431FAE359F80}" emma:medium="tactile" emma:mode="ink">
                <msink:context xmlns:msink="http://schemas.microsoft.com/ink/2010/main" type="inkWord" rotatedBoundingBox="6916,8046 7706,8052 7700,8806 6910,8801"/>
              </emma:interpretation>
              <emma:one-of disjunction-type="recognition" id="oneOf47">
                <emma:interpretation id="interp235" emma:lang="en-US" emma:confidence="0.5">
                  <emma:literal>Hay</emma:literal>
                </emma:interpretation>
                <emma:interpretation id="interp236" emma:lang="en-US" emma:confidence="0">
                  <emma:literal>Hany</emma:literal>
                </emma:interpretation>
                <emma:interpretation id="interp237" emma:lang="en-US" emma:confidence="0">
                  <emma:literal>Hoy</emma:literal>
                </emma:interpretation>
                <emma:interpretation id="interp238" emma:lang="en-US" emma:confidence="0">
                  <emma:literal>Hazy</emma:literal>
                </emma:interpretation>
                <emma:interpretation id="interp239" emma:lang="en-US" emma:confidence="0">
                  <emma:literal>Hady</emma:literal>
                </emma:interpretation>
              </emma:one-of>
            </emma:emma>
          </inkml:annotationXML>
          <inkml:trace contextRef="#ctx0" brushRef="#br0" timeOffset="387892.3005">6411 6911 405 0,'0'0'642'0,"-1"-4"-107"0,1 4-58 0,0 0-53 0,0-5-51 16,0 5-33-16,0 0-17 0,0 0-11 0,-3 19-15 16,5-1-16-16,-2 4-16 0,0 13-18 0,-2 0-22 0,2-8-18 15,0-3-20-15,-1 12-23 0,1-1-13 0,1-8-21 16,-1-4-3-16,3-3-23 0,-3 1-15 0,2-1-42 15,0-3-41-15,-2-4-44 0,1-2-49 0,-1-4-47 16,1 2-51-16,2-3-43 0,-3-3-43 0,0-3-73 0,5 1-356 16,-5-1-840-16,10-10 227 0</inkml:trace>
          <inkml:trace contextRef="#ctx0" brushRef="#br0" timeOffset="388238.8691">6443 7169 5301 0,'0'0'345'0,"-5"-1"-160"0,5 1-85 16,0 0-28-16,0 0-6 0,0 0 10 0,0 0-5 15,7-8-11-15,-2 5-20 0,13-1-1 0,1 1-9 16,0 0-25-16,0 0-41 0,1 2-48 0,-5-1-62 0,-3 2-71 15,0-1-76-15,-1-1-75 0,-1 2-356 0,1 0-871 16,-11 0 235-16</inkml:trace>
          <inkml:trace contextRef="#ctx0" brushRef="#br0" timeOffset="388080.2276">6578 6918 694 0,'0'0'510'0,"0"0"-60"0,-11 9-29 0,8 0-15 0,-4 7-20 16,1 2-26-16,2 4-32 0,2 0-22 0,-3 13-16 16,2-8-29-16,1-3-6 0,2 0-38 0,-2-1-22 15,4 1-16-15,-1-2-19 0,0 0-18 0,0-1-17 0,1-2-14 16,0-2-15-16,-1-3-41 0,1-6-42 0,-1 1-46 16,-1-2-43-16,0-2-53 0,1 0-53 0,-1-5-70 0,0 0-92 15,-1 4-338-15,1-4-819 0,0 0 222 0</inkml:trace>
          <inkml:trace contextRef="#ctx0" brushRef="#br0" timeOffset="389097.4476">6886 7132 400 0,'0'0'412'0,"-14"0"-61"0,14 0-47 0,-8 0-38 0,8 0-33 16,-10 2-33-16,4-1-14 0,-4 1-15 0,0 1-9 0,-2 1 0 16,1 1-4-16,0-1 4 0,1 2-4 0,0 0-2 15,0 0 1-15,0 1-7 0,1 0-7 0,2-1-12 16,-2 0-5-16,2 2-9 0,2-2-2 0,0 1-4 16,3-1-5-16,-1 0-5 0,3 0-7 0,0-2-9 15,0 0-4-15,0-4-8 0,5 8-9 0,-1-5-9 16,1 0-12-16,4 1-17 0,0-1-19 0,2-1-20 0,-1-3-28 15,-10 1-23-15,20-2-21 0,-10-1-20 0,-1-2-8 16,1 1-8-16,-1-3 1 0,-2-1 1 0,1 1 7 0,-2-2 0 16,0-1 12-16,-2 0 8 0,0 2 17 0,-2 0 22 15,0 2 21-15,0-1 25 0,0 3 20 0,-2-1 16 16,0 5 16-16,1-7 8 0,-1 7-4 0,0-6 2 16,0 6-4-16,0 0-8 0,0 0 5 0,0 0-3 15,0 0 1-15,0 0 2 0,0 0 9 0,0 0 1 16,-5 21 0-16,5-12-4 0,0-1 4 0,1 3-2 0,2-2-1 15,-2 1-4-15,3-1-4 0,0 0-5 0,1-1-4 16,3-1-10-16,-1 0-9 0,1-1-6 0,2-2-38 16,0-1-23-16,1 0-35 0,2-3-35 0,5 0-28 15,-3-2-30-15,3-2-21 0,-4-2-16 0,-3-1-10 0,5-1 14 16,-4 2 10-16,-1-2 17 0,-4 2 29 0,1 1 21 16,-3-1 30-16,1 1 29 0,-2 2 31 0,-2 0 26 15,2-1 18-15,-4 4 16 0,5-4 4 0,-5 4 1 16,4-4 0-16,-4 4-2 0,0 0-3 0,0 0-3 15,0 0 0-15,0 0-2 0,0 0 2 0,0 0-4 0,0 0 4 16,2 12 2-16,-2-12 5 0,0 8-2 0,2-4-1 16,-2-4 0-16,0 9 1 0,0-4-1 0,0-5-4 15,1 5-4-15,-1-5-1 0,4 6-4 0,-4-6-3 0,2 3-3 16,-2-3-6-16,7 1-1 0,-7-1-7 16,0 0 6-16,0 0 0 0,0 0 0 0,15-4 3 0,-11 2 10 15,1-2 19-15,0 1 25 0,-5 3 42 0,9-7 44 31,-1 2 60-31,-1 0 45 0,-3 2 41 0,-4 3 27 16,6-6 5-16,-6 6-2 0,4-4-9 0,-4 4-22 16,0 0-14-16,0 0-16 0,0 0-11 0,0 0-11 0,8 13-7 15,-10 7-15-15,2 2-9 0,-2 12-20 0,-1 2-8 16,-1 2-19-16,-4 1-8 0,0-2-15 0,-3 0-16 0,3-3-12 16,2-9-8-16,1-3-9 0,-1-2-8 0,1-2-11 15,-2-1-7-15,2-5-21 0,-1-1-26 0,3-3-27 16,-2-2-28-16,0-1-42 0,0-3-60 0,-2 0-75 15,7-2-97-15,-15-3-99 0,6-3-105 0,2-4-352 16,-2-7-1057-16,1-4 283 0</inkml:trace>
        </inkml:traceGroup>
        <inkml:traceGroup>
          <inkml:annotationXML>
            <emma:emma xmlns:emma="http://www.w3.org/2003/04/emma" version="1.0">
              <emma:interpretation id="{D0C8C2D2-00C5-461C-8EC3-6C6435116F77}" emma:medium="tactile" emma:mode="ink">
                <msink:context xmlns:msink="http://schemas.microsoft.com/ink/2010/main" type="inkWord" rotatedBoundingBox="7970,8104 9114,8112 9112,8514 7967,8506"/>
              </emma:interpretation>
              <emma:one-of disjunction-type="recognition" id="oneOf48">
                <emma:interpretation id="interp240" emma:lang="en-US" emma:confidence="0.5">
                  <emma:literal>Fever</emma:literal>
                </emma:interpretation>
                <emma:interpretation id="interp241" emma:lang="en-US" emma:confidence="0">
                  <emma:literal>Fiver</emma:literal>
                </emma:interpretation>
                <emma:interpretation id="interp242" emma:lang="en-US" emma:confidence="0">
                  <emma:literal>Fewer</emma:literal>
                </emma:interpretation>
                <emma:interpretation id="interp243" emma:lang="en-US" emma:confidence="0">
                  <emma:literal>Favor</emma:literal>
                </emma:interpretation>
                <emma:interpretation id="interp244" emma:lang="en-US" emma:confidence="0">
                  <emma:literal>Fevers</emma:literal>
                </emma:interpretation>
              </emma:one-of>
            </emma:emma>
          </inkml:annotationXML>
          <inkml:trace contextRef="#ctx0" brushRef="#br0" timeOffset="389666.1826">7465 7004 258 0,'0'0'782'0,"-4"-6"-175"0,4 6-68 0,0 0-35 0,12-10-17 15,-2 5-39-15,7 0-40 0,3 0-43 0,2 1-45 16,0 1-31-16,1 0-30 0,1 2-32 0,-1 0-33 0,-3 1-13 16,0 0-24-16,-3 2-57 0,-3-2-85 0,-4 1-89 15,-2 2-108-15,-2 0-91 0,-3 2-94 0,-3-5-357 32,-3 7-870-32,-2 0 234 0</inkml:trace>
          <inkml:trace contextRef="#ctx0" brushRef="#br0" timeOffset="389838.0424">7473 7193 5840 0,'0'0'233'15,"0"0"-101"1,0 0-40-16,0 0-5 0,5-14 15 0,3 9-6 0,3 0-16 16,8-2-22-16,2 1-10 0,0 0-15 0,-3 5-43 15,1-4-76-15,-7 3-82 0,-3 0-99 0,1 2-99 16,-3 1-97-16,-7-1-290 0,7 3-902 0,-7-3 243 15</inkml:trace>
          <inkml:trace contextRef="#ctx0" brushRef="#br0" timeOffset="389531.9274">7529 6991 463 0,'0'0'599'0,"0"0"-92"0,-5-3-50 0,5 3-34 0,0 0-21 0,0 0-28 15,-3 19-26-15,3-8-21 0,-1 6-6 0,2 4-27 16,-1 0-20-16,1 2-24 0,-1-1-17 0,2-1-28 0,-1 1-23 16,3 1-22-16,-3-2-17 0,1-2-15 0,2-1-21 0,-3 0-31 15,2-5-35-15,-1-1-49 0,1-3-52 0,-3-2-63 16,3 0-69-16,-2-2-68 0,-1 0-70 0,0-5-98 31,0 0-249-31,0 0-814 0,0 0 220 0</inkml:trace>
          <inkml:trace contextRef="#ctx0" brushRef="#br0" timeOffset="390336.9651">7733 7234 549 0,'0'0'461'15,"0"0"-41"-15,0 0-29 0,0 0-32 0,0 0-26 0,0 0-26 16,0 0-17-16,0 0-15 0,0 0-13 0,18-6-22 16,-18 6-19-16,9-3-22 0,-9 3-19 0,9-1-20 15,-9 1-18-15,7-3-15 0,-7 3-15 0,8-2-20 16,-3 0-30-16,-5 2-32 0,5-2-25 0,-5 2-26 16,0 0-36-16,0 0-37 0,9-4-23 0,-9 4-22 0,2-2-16 15,-2 2-9-15,0 0-6 0,0 0 5 0,-3-8 12 16,3 8 13-16,-6-4 18 0,6 4 21 0,-6-6 26 15,2 5 25-15,4 1 28 0,-7-3 20 0,7 3 25 0,-9-4 14 16,9 4 3-16,-8-1 10 0,8 1 6 0,0 0 15 16,0 0 9-16,-12 4 13 0,10-2 17 0,-1 3 3 15,1 0 5-15,1 4 2 0,-2 0-1 0,2 1-2 16,1 0-2-16,1 0-4 0,0 0-10 0,2 2-5 16,-1 0-6-16,3-4-6 0,2 9-8 0,0-5-8 0,-2-2-14 15,2-2-28-15,0 0-38 0,0-2-51 16,3 0-61-16,2-1-70 0,-2-4-74 0,8 2-86 0,-3-6-254 15,3-2-730-15,-2 0 198 0</inkml:trace>
          <inkml:trace contextRef="#ctx0" brushRef="#br0" timeOffset="390695.5285">7970 7196 570 0,'-11'-2'501'16,"11"2"-45"-16,0 0-32 0,-6-1-32 0,6 1-34 15,0 0-31-15,0 0-24 0,0 0-25 0,0 0-20 0,0 0-16 16,0 0-18-16,0 0-14 0,0 0-18 16,0 0-9-16,0 12-20 0,0-12-13 0,9 13-15 0,-4-5-16 15,1 0-9-15,-1 0-19 0,4 0 0 0,-3 0-13 16,0 0-8-16,2 0-7 0,-3-5-6 0,-1 2-6 0,1 0 2 15,-1-2 10-15,1 0 14 0,-5-3 8 0,9 4 15 16,-9-4 6-16,9 1 2 0,-9-1 2 0,0 0-9 31,13-4-3-31,-8 2-11 0,1-6-5 0,0-1-6 0,-1 1-8 16,-1-4-13-16,0 2-13 0,0-5-19 0,-2-2-20 16,-1 3-29-16,1 3-41 0,-2 1-51 0,-2 2-49 15,1 2-63-15,1 1-61 0,-1 0-66 0,1 5-68 0,-3-5-371 0,3 5-956 0,0 0 256 16</inkml:trace>
          <inkml:trace contextRef="#ctx0" brushRef="#br0" timeOffset="391097.1151">8231 7213 505 0,'0'0'540'15,"0"0"-72"-15,0 0-54 0,0 0-47 0,0 0-42 0,0 0-35 0,0 0-28 16,0 0-24-16,0 0-21 0,0 0-15 0,0 0-13 0,0 0-15 16,0 0-14-16,0 0-18 0,0 0-14 0,0 0-19 15,0 0-30-15,0 0-30 0,0 0-23 0,-3-10-22 31,3 10-25-31,-6-5-7 0,6 5-11 0,-8-5 14 16,5 2-3-16,3 3 3 0,-9-3 0 0,9 3 12 16,-7-4-7-16,7 4 7 0,-5-3 9 0,5 3 15 0,0 0 15 15,-7 0 14-15,7 0 15 0,0 0 12 0,0 0 5 16,0 0 5-16,-1 8 0 0,1-8 3 0,5 15-4 16,0-9-7-16,0 3-8 0,2 0-3 0,0 0-6 15,1-2-3-15,5 6-17 0,-3-4-25 0,-1-2-34 16,0 1-59-16,0-4-59 0,1 1-55 0,-1-1-56 0,1 0-71 15,-2-4-294-15,3 0-745 0,-11 0 201 0</inkml:trace>
          <inkml:trace contextRef="#ctx0" brushRef="#br0" timeOffset="391579.2">8407 7174 612 0,'0'0'471'16,"0"0"-39"-16,-4-3-38 0,4 3-40 0,0 0-42 0,0 0-42 15,0 0-30-15,0 0-25 0,0 0-27 0,0 0-15 16,0 0-18-16,0 0-10 0,0 0-16 0,-1 9-11 0,1-9-9 15,3 13-10-15,-2-6-10 0,0 2-11 0,2 0-8 16,1 0-4-16,-2 0-8 0,2 0-6 0,-2-2-2 0,1 0-2 16,-1-2-1-16,1 0 3 0,-1 0 2 15,0-4 7-15,-2-1 3 0,3 6 6 0,-3-6 6 0,3 5 3 16,-3-5-6-16,4 2-2 0,-4-2-8 0,0 0-1 16,0 0-6-16,0 0-5 0,0 0-7 0,16-7-3 15,-14 4 2-15,2-1-9 0,-2-1-2 0,2-3-1 16,1-1 4-16,-2 1 8 0,-1 0 1 0,1-1 1 15,1 0 7-15,-2 0 4 0,-1 3 5 0,1-1 0 0,0 1 4 16,1 2-4-16,-2-1-6 0,5-3-2 0,2 0-8 16,-2 2-21-16,2-3 7 0,0 3-9 0,3 0 6 0,-5-1 2 15,3 3-14-15,-1-1 3 0,-1 2-5 16,0 0-40-16,-1 0-47 0,-6 3-68 0,10-3-88 16,-5 2-90-16,-5 1-93 0,0 0-361 0,0 0-929 0,0 0 249 31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19:21.2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7269843-0AEB-4556-A33E-C19AF3B5BD80}" emma:medium="tactile" emma:mode="ink">
          <msink:context xmlns:msink="http://schemas.microsoft.com/ink/2010/main" type="inkDrawing" rotatedBoundingBox="3460,2750 11527,2506 11529,2565 3462,2809" semanticType="underline" shapeName="Other">
            <msink:sourceLink direction="with" ref="{AAABFCDF-A2A6-44AF-B9A2-B1B47E767BE0}"/>
            <msink:sourceLink direction="with" ref="{0BA7BE9E-68CC-4112-BA1C-32008F76FB9E}"/>
            <msink:sourceLink direction="with" ref="{E2F676D5-62AE-4CB5-962C-B26D65298158}"/>
          </msink:context>
        </emma:interpretation>
      </emma:emma>
    </inkml:annotationXML>
    <inkml:trace contextRef="#ctx0" brushRef="#br0">37 254 325 0,'0'0'272'0,"0"0"-43"0,0 0-20 0,0 0-18 0,0 0-20 16,-5 1-20-16,5-1-10 0,0 0-16 0,0 0-4 16,0 0-7-16,0 0-3 0,0 0-3 0,0 0-7 15,0 0-9-15,-5 0-8 0,5 0-8 0,0 0 4 16,-4 2-13-16,4-2-6 0,0 0-1 0,-5 1 0 0,5-1-1 16,-4 1 2-16,4-1-3 0,0 0 6 0,0 0-1 15,-5 2 5-15,5-2 4 0,0 0 7 0,0 0 1 16,0 0-5-16,0 0 4 0,-5 1-1 0,5-1 1 15,0 0-5-15,0 0-4 0,0 0 1 0,0 0 4 16,0 0-4-16,-4 2 0 0,4-2-4 0,0 0-3 16,0 0-1-16,0 0-3 0,0 0-2 0,0 0-2 0,0 0-6 15,0 0 2-15,0 0-5 0,0 0-2 0,0 0-5 16,17 3-5-16,-12-2-2 0,1-1-2 0,5 2-3 16,1-2-4-16,-1 0-5 0,2 0 1 0,-1 0-1 15,7 1-2-15,1 1-6 0,-5-1 5 0,4-1-6 0,0 1-1 16,2-2 1-16,-1 2-2 0,0-1 2 0,3 0-1 15,-3-1 0-15,2 2-4 0,2-2 3 0,-3 2-2 16,1-2-2-16,2 0 3 0,1-1-4 0,-1 1-1 16,-2-2 2-16,1 0-3 0,0 1 1 0,-2 0-1 15,-1 0 3-15,0 2 1 0,-1-3-5 0,-4 3 0 0,-1-1 2 16,-3-1-2-16,1 2 3 0,-1-1-3 0,8-1 2 16,-1 2-4-16,-2-1 2 0,1 1 3 0,2-2-3 15,-4 2 0-15,-1-3 5 0,-1 2-3 0,5-2-3 31,-4 0 0-31,0 2 1 0,6 1 1 0,-1-1 2 0,-4 0-3 16,-2 0-5-16,-1 1 5 0,-1-1 1 0,2 0 1 16,-1 0-2-16,7 1 0 0,-5-2-1 0,-1 2 4 15,-1-2-3-15,-2 2 2 0,2-1-2 0,0 0 1 16,0 2-2-16,1-4-3 0,-2 3 3 0,-1-1 0 16,1-1 2-16,2 1 2 0,-1 1-5 0,-2 0 3 0,3-2-1 15,-3 2 0-15,2-1-1 0,1-1-2 0,-1 2 3 16,10-3 3-16,-3 2-3 0,-4 0 0 0,-2 1-3 15,-2-1 3-15,2 1 2 0,-1 0-4 0,0-2 3 16,-1 2-1-16,1 0-1 0,-2 0-1 0,0 0-1 16,-2 0 1-16,2 0 2 0,-1 0 1 0,1 0 0 15,0 0-3-15,0 0 4 0,-1 2-1 0,0-2-3 0,1 0 1 16,2 1 2-16,-1-1 2 0,3 0-2 0,-4 1-2 16,1-2 1-16,1 1 2 0,0-1 1 0,-1 1-2 0,2 0-1 15,6-2 1-15,-6 1-1 0,0 1-1 0,-2 0 2 16,1-1-2-16,1 1 4 0,0 0-2 0,-2 0 0 15,2 0-1-15,5-1 0 0,-4 1 1 0,5-2-2 16,-6 2-1-16,1-1 1 0,-2 0 2 0,-1 1-1 16,2-1 2-16,-3 1-3 0,3-1 1 0,6 1 1 15,-4-4 3-15,-1 4-4 0,-2-1 1 0,0 1-1 16,0-1 0-16,-1 1 2 0,0 0 0 0,3-1-2 0,-2 1 1 16,0-2-2-16,1 0 4 0,5 2 2 0,1-1-10 15,-4-1 5-15,-1 1-1 0,-3 0 1 0,8 0 0 16,-4 1 0-16,-3-1 2 0,9 1-1 0,-6-3-3 15,2 2 2-15,-2 1 0 0,-1-2 0 0,-2 2 0 16,7-3-1-16,-1 5-2 0,-3-4 4 0,3 2-1 0,-4 0-1 16,0 0 1-16,-3 0-2 0,2-1 2 0,0 1-2 15,5 0 9-15,-3-2-9 0,4 1 0 0,-4 1 4 16,-2-1-4-16,-1 1 1 0,8-1 3 0,-6 1 0 16,5 0-1-16,-4 0-1 0,-3-1-2 0,0 1 3 15,-2-1-2-15,3 1 5 0,0 0-5 0,-2 0 2 0,1 0-3 16,0 0 2-16,0 0 1 0,5 0-5 0,-1 0 0 15,-3 0 5-15,-1 0-1 0,0 0 7 0,0-1-8 16,-1 1 0-16,-1 0 0 0,2 0 1 0,0 0 3 0,-1 1-5 16,0-1 5-16,1 0-4 0,0 1 1 0,0-1 1 15,-1 0 0-15,10 0 2 0,-6 0-2 16,-1 0-1-16,5 0-1 0,-1-1 2 0,-1 0-2 0,0 1 3 16,2-1 1-16,0 1-3 0,-1 0-2 0,-3 0 4 15,-1-2-2-15,5 1-3 0,1 1 2 0,-5-1 4 0,-2 1-3 16,-1-1-1-16,-1 1 3 0,9-1 0 0,-5 0 0 15,5 0-1-15,-1-2-1 0,-4 2-3 0,-1 1 6 0,-2-2-1 16,7 1-2-16,0 0 0 0,-6-1-2 0,1-1 2 31,-2 2-2-31,7 0-1 0,-5 0 0 0,0 1 1 16,-3-1-1-16,2 1 2 0,-2 0-3 0,2-2 9 16,-2 2-5-16,2 0-2 0,-2 0-1 0,7-1 1 15,3 1 3-15,-2 0 0 0,-2 0-1 0,-2 0 0 0,-3 0 0 16,7-2 0-16,0 2 0 0,-4-1 3 0,-3-1-6 15,-2 4 1-15,9-2 6 0,-2 0-5 0,1 0-4 16,-2 0 0-16,1-2 0 0,2 2 2 0,-1 0 1 16,1 0-4-16,0 0 3 0,0 0 0 0,-1 0 2 15,1 0-2-15,-4 0 2 0,-2 0 0 0,5 0-1 16,-3 0 4-16,-1 0-1 0,-1 0 8 0,6 0-3 0,-1-1-2 16,0 1-1-16,1-2 2 0,-4 0 0 0,4 2-3 15,-3-1-1-15,2 1 1 0,0-1 2 0,2 0-1 16,0 0-1-16,0 0 2 0,0-2-3 0,0 4 0 15,2-2 8-15,-2 0-7 0,-1-1-1 0,2 1-1 0,-5 1 0 16,3-1 2-16,-4 1 0 0,3-1-2 0,-4 1 1 16,-1 0-3-16,7-1 3 0,-5 1 1 0,3-2-2 15,1 2 1-15,-1-1 2 0,-3-1-1 0,4 1-2 16,-3 1 3-16,1-2-3 0,-2 2 0 0,-1 0 0 0,-1-1 1 16,-2 1-1-16,9 1 4 0,-5-2-1 0,3-1 1 15,0 2 0-15,1-1 2 0,-2 0-1 0,2 1 1 16,-2-1-1-16,0 1 1 0,0-1 3 0,-5 1-4 0,0-1-2 15,7-1 0-15,-1 2 2 0,-2 0 1 0,-3 0-2 16,-1-2 0-16,-1 2 0 0,1 0-2 0,8-2 2 16,-5 2-1-16,4-1 1 0,-6 0-1 0,6 0-3 15,-1 1 2-15,3 0 5 0,-1-2-3 0,0 2 3 0,0-1-7 16,-1 1 1-16,0-3 3 0,0 3 0 0,0-1-2 16,-1 0-6-16,2 1 1 0,-1 0-4 0,-1 0 4 15,0 0 1-15,1-1 1 0,-3 1-4 0,3 0 2 16,-2 0 0-16,2 0 1 0,0 0 0 0,0 0 1 0,0 0-2 15,-1 0 3-15,-3 0 0 0,4 0 0 0,0 0-1 16,2 0-1-16,-6-2 5 0,4 2-3 0,0 0-1 16,-3 0-3-16,2-1 4 0,0 0 3 0,0 1-2 15,2-1 1-15,-4 1 1 0,2 0 1 0,0 0-1 0,1 0-2 16,-4 0-1-16,0-1 1 0,-3 1 0 0,0 0 2 16,0 0-1-16,6 0 2 0,2 0-2 0,-5 0 2 15,5 0-2-15,-5 0 2 0,-4 0 0 0,0 0 2 16,2 0-3-16,6 0-2 0,-5 0 2 0,-2 0 3 15,0 0 1-15,0 1 0 0,-1-2-4 0,0 1 6 16,2 0-2-16,6 1-1 0,-5-2 0 0,-1 1-2 16,0-1 2-16,7 0-1 0,0 1-2 0,-2 1 1 0,2-3 1 15,1 1-3-15,0 1-1 0,-2 0 1 0,-1-2 1 16,0 2-2-16,-3 0 0 0,-1 0 2 0,5 0 0 16,-5 0-4-1,0 0 1-15,-1 0 0 0,-1 0 3 0,0 0-3 16,8 3 1-16,-6-3-1 0,-1 0 5 0,-2-1-3 15,1 1-1-15,0 1 1 0,-2-2 2 0,3 1-1 16,-2-2 2-16,1 2-4 0,0 0 3 0,0 0-3 16,0 0-1-16,0 0 2 0,7 0-2 0,-4-2 2 0,-2 1-4 15,-1 1 2-15,7 0 2 0,-4 0 1 0,-1 0-1 16,5 1-2-16,0-1 2 0,0 0-2 0,0-1-1 16,-3 2 1-16,4-2 0 0,-5 1 1 0,4-2 1 0,-4 2 1 15,-1 0-1-15,5 0 1 0,-1 0-3 0,0 0-3 16,-3-1 6-16,4 1-2 0,-4-1-5 0,3 1 4 15,1 1 0-15,-4-1 4 0,-1 0 0 0,6-1-4 16,-5-1 1-16,-1 2-2 0,-3-1 3 0,2 1 1 16,7-2 4-16,-5 1-6 0,-3 1 2 0,-1 0 0 15,1 0-2-15,0-2 1 0,-2 2 0 0,2-1-2 0,-1 1 4 16,0-2-4-16,-1 1 1 0,1 1 0 0,0 0 0 16,2 0-3-16,-2-1 3 0,8 1 0 0,-4-2-1 15,-3 1 0-15,7 1 1 0,-4 0 1 0,-2 0 0 16,1-1 1-16,5 1 5 0,-5 0 7 0,5 0-6 0,0-1-2 15,-4 1 1-15,5 0-1 0,-3 0 0 0,2 0-1 16,-5 0 1-16,-1 1-1 0,7-2-2 0,-6 2 0 16,0-1 0-16,-2 0-1 0,7 0 0 0,-3 0 1 15,-3 0-3-15,5 0 5 0,-3 0-4 0,-1 0 0 0,5-1 0 16,0 1 0-16,-5 0-2 0,-3 0 1 0,1 0 3 16,-1 0 9-16,1 0-2 0,-1 0 5 0,0 0 2 15,1 0-2-15,-2 0 1 0,2 0-5 0,-1-1 2 16,0 1-2-16,-2-2 0 0,2 4-2 0,1-2 1 15,-2 0-5-15,2-2 2 0,-2 2 0 0,0 0 4 0,3-1-7 16,-3 1 9-16,2 0 3 0,1 1 6 0,-2-2-5 16,0 2 1-16,0-1-1 0,1 0 0 0,-1 0 7 15,8 0-1-15,-4 2-2 0,-5-4 2 0,0 2-1 16,-2 0-4-16,-8 0 5 0,14 0 3 0,-14 0 0 0,12 0 11 16,-12 0-3-16,7 2-1 0,-7-2 8 0,9 0-5 15,-9 0-1-15,0 0 11 0,9 1-16 0,-9-1 8 16,0 0-12-16,0 0 1 0,0 0 16 0,11-1-7 15,-11 1-2-15,0 0-2 0,0 0 1 0,0 0-17 16,0 0-20 0,0 0-32-16,8-2-30 0,-8 2-50 0,0 0-61 0,0 0-65 15,0 0-73-15,0 0-73 0,-19-15-387 16,10 10-932-16,-6-6 251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19:51.77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AB6FE77-418B-45A8-81CA-8711D0E5A5EB}" emma:medium="tactile" emma:mode="ink">
          <msink:context xmlns:msink="http://schemas.microsoft.com/ink/2010/main" type="inkDrawing" rotatedBoundingBox="5555,3567 8208,3509 8209,3548 5556,3606" semanticType="underline" shapeName="Other">
            <msink:sourceLink direction="with" ref="{6C1D8F78-339B-4251-9334-F834A9A25CF8}"/>
            <msink:sourceLink direction="with" ref="{2A978E81-6371-421C-8D1A-E1C4C8A289E0}"/>
          </msink:context>
        </emma:interpretation>
      </emma:emma>
    </inkml:annotationXML>
    <inkml:trace contextRef="#ctx0" brushRef="#br0">-11 76 563 0,'0'0'365'0,"-9"1"-35"0,9-1-27 0,0 0-22 0,0 0-15 0,0 0-19 16,-6 2-16-16,6-2-9 0,0 0-8 15,0 0-13-15,0 0-8 0,0 0-15 0,0 0-5 0,0 0-4 16,0 0-10-16,0 0-6 0,0 0-3 0,0 0-12 15,22 2-7-15,-9-3-9 0,6 1-8 0,2 0-8 32,2 0-8-32,0-1-8 0,2 1-9 0,2-3-5 0,0 2-7 15,11 1-5-15,1-3-3 0,-8 3-8 0,8 1-8 16,-7-3-1-16,8 2-4 0,0 0-6 0,-2 0-4 0,-6 0-3 0,-6 0-1 16,13 0-4-16,-8 0 1 0,8 0-5 0,-9-1-2 15,10 2-1-15,-1-1-1 0,1 1-2 16,-1-1-3-16,-9 0 4 0,-4 0-5 15,14 0-1-15,-10 1 1 0,-3-1 1 0,-3 0-1 0,0-2-1 0,2 0-1 0,-2 2-2 16,-2-1 2-16,0 1-1 0,4 0 0 0,-4 0-1 0,2-3-2 16,-1 2 2-16,-1 0 0 0,1 1-1 0,2-1-1 15,2-2 0-15,-1 1 0 0,14 2-1 0,-8 0-1 16,-8-1-2-16,3-1 1 0,13 4 1 0,-2-5 1 16,-9 3-3-16,-3-2 4 0,-4 2-4 0,2 0 3 0,0 0 2 15,-2-1-2-15,-1 0-1 0,-2 0 3 0,1 0-2 16,0 1-1-16,2-3 0 0,-3 2 2 0,3 1-2 15,0-1 1-15,2 0-2 0,0 0 1 0,2 1 1 16,1-1 0-16,11 1-3 0,2-2 2 0,1 0-2 16,1 2 8-16,-1 1-5 0,1-2-1 0,-1-1-1 15,-1 1-2-15,1 1 7 0,-2 0-5 0,-9 1 2 16,-7-1 0-16,3 0 2 0,-4-1 0 0,1 1 2 0,-3 0 5 16,0 0 8-16,-3-1 2 0,-1 1 3 0,-5 0 1 15,-1 0 3-15,-2-2 13 0,-8 2-3 0,12 2-5 31,-12-2 1-31,10-2-1 0,-10 2-3 0,0 0-8 16,10 0 4-16,-10 0-5 0,0 0-1 0,6 0-7 0,-6 0-15 16,0 0-28-16,5-2-34 0,-5 2-46 0,0 0-73 15,0 0-65-15,0 0-91 0,-18-8-99 0,-1 3-267 0,-4-2-846 16,-2 0 228-16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19:52.69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608A206-C779-4D2F-98DB-C27C7DC7E6EB}" emma:medium="tactile" emma:mode="ink">
          <msink:context xmlns:msink="http://schemas.microsoft.com/ink/2010/main" type="inkDrawing" rotatedBoundingBox="2731,3758 4106,3775 4105,3800 2730,3783" semanticType="underline" shapeName="Other">
            <msink:sourceLink direction="with" ref="{EC34090B-B931-4F8A-8E54-2A8981D18B6C}"/>
          </msink:context>
        </emma:interpretation>
      </emma:emma>
    </inkml:annotationXML>
    <inkml:trace contextRef="#ctx0" brushRef="#br0">-10 10 562 0,'0'0'331'16,"0"0"-25"-16,-6 0-30 0,6 0-18 0,0 0-14 16,0 0-16-16,0 0-12 0,0 0-10 0,0 0-13 0,0 0 9 15,0 0-8-15,0 0-9 0,0 0 6 16,-7 0-2-16,7 0-2 0,0 0-12 0,0 0-4 0,0 0-7 0,0 0-11 16,0 0-2-16,0 0-4 0,0 0-7 15,0 0-7-15,0 0-15 0,0 0-8 0,26-2-10 0,-15 3-7 16,0-2-8-16,9 2-6 0,3-1 0 0,0-1-3 15,0 1-6-15,5-3-6 0,11 3-4 16,-1-1-1-16,1 1-8 0,-9-2 5 0,10 2-15 0,0 0-7 0,2-1 0 16,-5-1-3-16,-7 2-7 0,-2 2 3 0,9-2-6 15,-7-2 2-15,-5 2-6 0,15 2 2 0,-1-1-7 16,-1-1 3-16,-7 3-9 0,8 0 5 0,-1-2 0 16,3 2-6-16,-3 0 6 0,4-3 1 0,-4 3-2 0,1-1-8 15,2-2 6-15,-4 0 0 0,-7 0 1 0,-6 0-6 16,1 1 2-16,-3-1-3 0,1 0 2 0,-4 0-1 0,-5 0 1 15,-1 0-1-15,-3 2 1 0,1-2 1 0,0 0-2 16,-4-2-6-16,1 2 2 0,-8 0 6 0,10 2 9 31,-10-2-8-31,7 0-2 0,-7 0 5 0,6 0 8 0,-6 0-3 16,0 0 4-16,0 0 0 0,8-2 2 0,-8 2-10 16,0 0-21-16,0 0-31 0,0 0-27 0,0 0-43 15,6-1-59-15,-6 1-61 0,0 0-64 0,0 0-75 0,-1-7-397 16,-1 2-924-16,-1-2 250 0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0:07.0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29-1 231 0,'-9'0'119'0,"0"0"-144"0,9 0-24 0,-11 0 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6:18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FB6D115-D4DC-4E5E-BD9A-9C38E28C5D8B}" emma:medium="tactile" emma:mode="ink">
          <msink:context xmlns:msink="http://schemas.microsoft.com/ink/2010/main" type="writingRegion" rotatedBoundingBox="-8,1254 15353,1053 15452,8679 91,8880"/>
        </emma:interpretation>
      </emma:emma>
    </inkml:annotationXML>
    <inkml:traceGroup>
      <inkml:annotationXML>
        <emma:emma xmlns:emma="http://www.w3.org/2003/04/emma" version="1.0">
          <emma:interpretation id="{34766AF7-FAA2-4454-B1B8-339D03C7DF71}" emma:medium="tactile" emma:mode="ink">
            <msink:context xmlns:msink="http://schemas.microsoft.com/ink/2010/main" type="paragraph" rotatedBoundingBox="383,1212 4534,1283 4522,1964 371,1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417B42-6F97-446A-9329-D02B0CB03ED2}" emma:medium="tactile" emma:mode="ink">
              <msink:context xmlns:msink="http://schemas.microsoft.com/ink/2010/main" type="inkBullet" rotatedBoundingBox="382,1245 601,1249 591,1828 372,1824"/>
            </emma:interpretation>
            <emma:one-of disjunction-type="recognition" id="oneOf0">
              <emma:interpretation id="interp0" emma:lang="en-US" emma:confidence="1">
                <emma:literal>A</emma:literal>
              </emma:interpretation>
              <emma:interpretation id="interp1" emma:lang="en-US" emma:confidence="0">
                <emma:literal>H</emma:literal>
              </emma:interpretation>
              <emma:interpretation id="interp2" emma:lang="en-US" emma:confidence="0">
                <emma:literal>N</emma:literal>
              </emma:interpretation>
              <emma:interpretation id="interp3" emma:lang="en-US" emma:confidence="0">
                <emma:literal>U</emma:literal>
              </emma:interpretation>
              <emma:interpretation id="interp4" emma:lang="en-US" emma:confidence="0">
                <emma:literal>V</emma:literal>
              </emma:interpretation>
            </emma:one-of>
          </emma:emma>
        </inkml:annotationXML>
        <inkml:trace contextRef="#ctx0" brushRef="#br0">121 86 362 0,'0'0'388'0,"0"0"-37"16,0 0-36-16,1-5-21 0,-1 5-12 0,0 0-25 15,0 0-3-15,0-3-5 0,0 3-4 0,0 0-9 0,0 0-6 16,0 0-10-16,0 0-18 0,0 0-16 0,0 0-21 15,0 0-15-15,0 0-16 0,0 0-13 0,-5 14-11 16,-2 5-12-16,-6 15-6 0,1-2-14 0,0 4-8 16,2 2-8-16,0-2-5 0,1 0-6 0,5 1-3 0,-6-4-4 31,5-5-5-31,1-9-2 0,0 3-5 0,2-2-6 16,-3-2 1-16,2-1-2 0,1-4-3 0,-1-3-3 0,3-2 0 15,-1 0-2-15,0-3-1 0,1 0 1 0,-2-1-1 16,2-4 2-16,0 6 4 0,0-6-1 15,0 0-12-15,0 0-27 0,0 0-26 0,7-30-16 0,1-5-9 16,1-3-10-16,5-37-11 0,-3 21-29 0,3-27 7 0,1 29 0 16,-5 15 19-16,1 2 11 0,-3 8 24 0,-2 7 7 15,0 1 9-15,2 2 5 0,-4 4 8 0,0 3 21 16,1 1 19-16,-4 2 10 0,1 2 12 0,0 0 2 0,0 3 12 16,-1-1-5-16,-1 3 1 0,4-3-3 0,-4 3 4 15,0 0 3-15,4 7 4 0,0 4 8 0,2 9 0 16,1 14 5-16,-1 1 9 0,-1 1-6 0,-2-1-7 15,2 1-7-15,-3-1-5 0,-2 1-4 0,2-8-1 0,0-5-5 16,1 0-2-16,-1-2-9 0,2 0-20 0,0-2-25 16,-3-2-36-16,0-4-46 0,2-3-40 0,-2-1-50 0,0-2-42 15,-1-1-53-15,2-3-77 0,-2-3-235 0,0 0-714 16,0 0 193-16</inkml:trace>
        <inkml:trace contextRef="#ctx0" brushRef="#br0" timeOffset="180.3207">68 319 6309 0,'0'0'338'15,"0"0"-231"-15,0 0-2 0,0 0-10 0,0 0-1 16,0 0-10-16,0 0-12 0,0 0-13 0,0 0-11 0,0 0-2 16,0 0-2-16,0 0-20 0,23-3-56 0,-4 3-71 15,-7-1-101-15,2 0-100 0,-4-1-105 16,-1 0-474-16,1 1-1064 0,-1-2 285 0</inkml:trace>
      </inkml:traceGroup>
      <inkml:traceGroup>
        <inkml:annotationXML>
          <emma:emma xmlns:emma="http://www.w3.org/2003/04/emma" version="1.0">
            <emma:interpretation id="{B7E73815-156E-477F-8EF0-65813F108F45}" emma:medium="tactile" emma:mode="ink">
              <msink:context xmlns:msink="http://schemas.microsoft.com/ink/2010/main" type="line" rotatedBoundingBox="1068,1224 4534,1283 4522,1964 1056,1904"/>
            </emma:interpretation>
          </emma:emma>
        </inkml:annotationXML>
        <inkml:traceGroup>
          <inkml:annotationXML>
            <emma:emma xmlns:emma="http://www.w3.org/2003/04/emma" version="1.0">
              <emma:interpretation id="{DA15EE66-36FD-4C82-9232-1B715B3CAFA9}" emma:medium="tactile" emma:mode="ink">
                <msink:context xmlns:msink="http://schemas.microsoft.com/ink/2010/main" type="inkWord" rotatedBoundingBox="1068,1224 3075,1258 3064,1939 1056,1904"/>
              </emma:interpretation>
              <emma:one-of disjunction-type="recognition" id="oneOf1">
                <emma:interpretation id="interp5" emma:lang="en-US" emma:confidence="0.5">
                  <emma:literal>Detailed</emma:literal>
                </emma:interpretation>
                <emma:interpretation id="interp6" emma:lang="en-US" emma:confidence="0">
                  <emma:literal>Detained</emma:literal>
                </emma:interpretation>
                <emma:interpretation id="interp7" emma:lang="en-US" emma:confidence="0">
                  <emma:literal>Derailed</emma:literal>
                </emma:interpretation>
                <emma:interpretation id="interp8" emma:lang="en-US" emma:confidence="0">
                  <emma:literal>Dehaired</emma:literal>
                </emma:interpretation>
                <emma:interpretation id="interp9" emma:lang="en-US" emma:confidence="0">
                  <emma:literal>Detailer</emma:literal>
                </emma:interpretation>
              </emma:one-of>
            </emma:emma>
          </inkml:annotationXML>
          <inkml:trace contextRef="#ctx0" brushRef="#br0" timeOffset="654.5287">820 67 246 0,'0'0'731'15,"0"0"-147"-15,-4-4-79 0,4 4-68 0,0 0-59 0,0 0-39 16,0 0-47-16,0 0-31 0,-9 20-28 0,4 1-23 15,0 4-25-15,-2 13-17 0,-1 3-17 0,3-1-15 16,-1 3-13 0,4-5-11-16,0 2-14 0,1-1-7 0,-2-2-21 15,2-3-18-15,-1-10-36 0,0-4-40 0,2-2-44 16,2 0-45-16,-2-4-45 0,-2-4-46 0,2-3-52 16,-1-1-67-16,1-6-264 0,-2 3-703 0,2-3 191 15</inkml:trace>
          <inkml:trace contextRef="#ctx0" brushRef="#br0" timeOffset="912.5335">692 73 532 0,'0'0'645'0,"0"0"-100"0,3-6-51 0,-3 6-25 16,6-4-19-16,2-1-18 0,2 0-29 0,9 0-31 15,-1 2-38-15,2-2-36 0,0 4-31 0,0-1-28 31,0 4-14-31,-1 2-20 0,-1 2-23 0,-1 6-16 16,0 2-17-16,-3 5-11 0,1 14-13 0,-6 3-11 0,-8 5-14 16,-3 2-11-16,-10-1-14 0,-1 1-30 0,-4-2-32 15,-18 30-29-15,14-30-35 0,2-10-26 0,1-7-17 16,5-6-30-16,-1 1-27 0,1-5-29 0,-1 1-20 16,1-1-31-16,2-5-27 0,1-4-33 0,2-3-39 0,2-1-57 15,6-1-263-15,0 0-779 0,-10-8 211 0</inkml:trace>
          <inkml:trace contextRef="#ctx0" brushRef="#br0" timeOffset="1415.865">1041 434 529 0,'0'0'417'0,"0"0"-42"16,0 0-34-16,0 0-22 0,-5 3-12 15,5-3-7-15,0 0-10 0,0 0-9 0,0 0-11 0,0 0-9 16,0 0-7-16,0 0-15 0,0 0-11 0,14 2-19 16,-14-2-16-16,17-4-18 0,-7 1-19 0,2 0-17 0,-2 0-9 15,-1-2-14-15,-1 0-15 0,1 4-19 0,-1-4-19 16,-3 3-22-16,0-3-29 0,-2 1-31 0,0 0-25 16,-2 0-18-16,-1-1-12 0,-1 0-9 0,-2 0 1 15,-4 0 1-15,0 0 0 0,-2 1 18 0,0 0-1 0,-2 0 6 16,-1 3 6-16,2-1 8 0,-1 1 19 0,1 2 7 15,3-1 12-15,-1 3 4 0,2-1 3 0,1 1 13 16,0 1 12-16,0 4 16 0,1-1 10 0,1 2 11 16,2 2 9-16,0 0 3 0,3 6 3 15,4 0-3-15,-1-3-4 0,1 0-6 0,3 2-5 0,1-1-5 16,2-1-2-16,3-3-7 0,-1 1-19 0,1-3-35 16,-1-3-47-16,-4-1-58 0,7 0-63 0,-5-3-71 0,0-2-91 15,-5-3-339-15,1-1-812 0,-2-3 220 16</inkml:trace>
          <inkml:trace contextRef="#ctx0" brushRef="#br0" timeOffset="1747.0455">1381 86 333 0,'-3'-5'412'15,"3"5"-42"-15,0 0-11 0,-3-5-10 0,3 5-11 0,0 0-20 16,-1-3-16-16,1 3-24 0,0 0-26 0,0 0-23 0,0 0-19 16,0 0-8-16,-4 11-16 0,2-1-11 15,-3 14-14-15,-1 12-12 0,-4 5-4 0,3 2-5 0,1 2 7 16,0-1-8-16,2-2-4 0,-1 0-9 0,3-1-7 15,1-2-11-15,1-4-6 0,1-8-11 0,-1-6-9 16,1 0-15-16,0-2-15 0,2-3-21 0,-1-4-24 16,-2-3-25-16,1-2-39 0,0-2-36 0,1-1-39 15,-2-4-53-15,0 0-80 0,0 0-75 0,0 0-353 0,0 0-832 16,2-28 224-16</inkml:trace>
          <inkml:trace contextRef="#ctx0" brushRef="#br0" timeOffset="2736.0485">1261 356 3039 0,'0'0'435'0,"-5"-3"-148"0,5 3-92 16,0 0-45-16,0 0-6 0,0 0 18 0,0 0 6 15,0 0-4-15,12-4-21 0,-2 3-4 0,1 0-11 16,8-2-12-16,1 2-13 0,2-1-10 0,0 2-14 0,-1 0-3 16,1-1-2-16,-3 2-12 0,-4-1-9 0,-2 1-12 15,-2-1-19-15,-1 1-22 0,-2-1-16 0,-2 0-20 0,-6 0-13 16,10 1-5-16,-10-1-10 0,7 1-7 0,-7-1-4 15,0 0 2-15,6 3 2 0,-6-3 0 0,0 0 4 16,4 3 12-16,-4-3-10 0,0 0 25 0,0 0-4 16,3 4 6-16,-3-4 10 0,0 0 9 0,0 0 5 15,0 0 12-15,-4 7 8 0,0-5 0 0,0 1 4 0,1 2-3 16,-4 1-1-16,0 2 0 0,1-1-2 0,0 2 1 16,-3 0 0-16,3 1 4 0,-2-2-4 0,3 1 0 0,-1 2 0 15,1-1 3-15,2-2 2 0,-1 3 3 0,2-2 3 16,-1 1 0-16,3-4 7 0,0 1-1 0,3 0 1 15,-2-1-1-15,3-2-3 0,3 1-5 0,1 0-7 16,1-2-11 0,0-2-17-16,2-1-14 0,0-1-7 0,0 0-12 15,8-4-18-15,-5-2 3 0,1-2-6 0,-4 2-9 16,-1-1 0-16,-3 2-11 0,-3-1 13 0,1 1 12 0,-2 1 13 16,-1-1 12-16,0 2 5 0,-2 4 12 0,1-6 3 15,-1 6 6-15,0-4-2 0,0 4 4 0,0 0 5 16,0 0-2-16,0 0-2 0,0 0 12 0,0 0 3 15,0 0 4-15,0 0 16 0,0 0 10 0,0 0 4 0,0 0 5 16,0 0 2-16,0 0 2 0,0 0-2 0,0 0-2 16,4 23-2-16,-1-15 4 0,2-1 2 0,3 2 1 15,-2-2 1-15,2 0-2 0,2-1-4 0,5 3-14 0,-1-3-12 16,5 1-23-16,0-2-28 0,-4-2-20 0,6 0-15 16,-4-3-18-16,-2-1-15 0,-3-1-11 0,-3-2-13 15,1-2-9-15,-1 0-3 0,0-1 13 0,1-6 11 16,-2 1 14-16,-3 1 29 0,-1-5 25 0,1 0 22 0,0 0 24 15,-2 3 28-15,-2 0 25 0,0 5 17 0,-1-1 34 16,1 2 16-16,-1 1 12 0,0 1-1 0,0 1-7 16,0 4-10-16,2-6-12 0,-2 6-12 0,0-5-12 15,0 5-6-15,0 0-4 0,0 0 3 0,0 0-11 16,0 0 8-16,5 21-5 0,-4-12-6 0,0 3-4 0,-1-1-6 16,2 0-1-16,0-1-5 0,-1 2-4 0,2-3-4 15,-1 1-3-15,1-1-21 0,1-1-14 0,-1-3-24 16,2 0-11-16,2-3-14 0,2-1-8 0,2-1-14 15,0-2-4-15,0-2-9 0,8-5-13 0,-3 0-17 0,1-1-9 16,0-1 0-16,-1-1 5 0,-1 0 10 0,-1 2 14 16,-3 2 10-16,-2 0 15 0,0 1 21 0,-1 0 15 15,-2 0 34-15,-1 1 27 0,-1 1 23 0,-1-1 23 16,-2 0 13-16,0 2 8 0,-1 4-3 0,2-9-3 0,-4 3 4 31,2 1-2-31,0 5-18 0,-2-10-3 0,1 2-3 0,-2-3-7 16,1-6-7-16,0 0-5 0,2-3-14 0,-3 0 12 15,2-3-7-15,2-10-4 0,0-1-2 0,2 6 24 16,-2 11 17-16,-1-3 19 0,2 4 12 0,-1 2 6 0,-1 3-1 16,2 2 4-16,-2 1 4 0,0 2-2 0,1 1 1 0,-1 1-10 15,0 1-5-15,0 3-11 0,0-6-4 0,0 6-14 16,0-5-6-16,0 5-5 0,0 0-1 0,0 0-5 0,1 15 2 16,-2 3-6-16,1 17 4 0,-3 4-3 0,1 1 3 15,0 4-1-15,-1 35-6 0,0-29 2 0,1-11 3 0,2 1-6 16,-2-1-1-16,2-3 1 0,1-1-4 0,-1-9-3 15,1-5-4-15,1 0-27 0,1-3-36 0,-1-6-40 16,-1-2-58-16,1-1-60 0,0-3-50 0,1-3-72 0,-1-2-101 16,-2-1-304-16,0 0-862 0,0 0 231 0</inkml:trace>
          <inkml:trace contextRef="#ctx0" brushRef="#br0" timeOffset="3199.2283">2296 383 436 0,'0'0'352'0,"0"0"-58"0,0 0-36 0,0 0-33 0,0 0-29 0,0 0-17 16,0 0-5-16,0 0-7 0,0 0-2 0,0 0 4 16,0 0-1-16,0 0 7 15,0 0 11-15,0 0 6 0,3 4-6 0,-3-4 4 0,0 0-7 0,0 0-9 0,0 0-11 16,0 0-10 0,0 0-9-16,0 0-12 0,0 0-11 15,5 2-16-15,-5-2-8 0,0 0-6 0,0 0-13 0,0 0-15 16,0 0-16-16,0 0-23 0,11-6-27 0,-11 6-31 15,3-6-21-15,-3 1-16 0,0 5-11 0,-3-6-6 0,-1 2-8 16,2-1 6-16,-2 2 10 0,-1 1 3 0,1-2 10 16,4 4 3-16,-10-5 9 0,5 5 4 0,5 0 11 15,0 0 9-15,-13 0 8 0,13 0 22 0,-6 4 7 0,2-1 28 16,0 1 15-16,2-1 8 0,0 3 10 0,2 3 14 16,0 0-5-16,2 0 4 0,-1 0-5 0,1 1-5 15,3 1-7-15,0-3-8 0,4 1-14 0,3 4-22 16,-2-5-34-16,0-1-44 0,2-4-46 0,-1 1-60 0,0-2-70 15,-2 0-80-15,1-2-257 0,-10 0-682 0,18-5 186 16</inkml:trace>
          <inkml:trace contextRef="#ctx0" brushRef="#br0" timeOffset="3602.0071">2564 374 332 0,'-13'3'398'0,"4"1"-63"0,2-1-42 0,-1 0-42 15,0 2-23-15,1 0-31 0,-3 0-22 0,2 2-18 16,-1-1-17-16,3 2-20 0,0 2-6 0,1-4-16 0,-1 3-2 16,2-2-9-16,2-1-4 0,1 0 4 15,-1-1 10-15,2-5 18 0,2 8 8 0,-1-5 4 0,1 2 1 16,-2-5 5-16,8 4-4 0,-2-2-3 0,2 0-9 16,1-2-9-16,4-1-12 0,-1-2-7 0,6-3-9 15,0 0-7-15,-4-3-8 0,-1 0-4 0,-4 0-10 16,3-7-2-16,-4-1-15 0,-1-3-7 0,-2 0-14 0,-2-3-7 15,-3 0-9-15,-1-13-3 0,-2 8-5 0,-1 6-9 16,-1 0-3-16,-1 3 14 0,1 0-1 0,-3 3 7 16,2 3 4-16,1 4 3 0,1 0 4 0,1 3 5 15,0 1 0-15,2 1-5 0,-1 0 0 0,2 4 1 16,-3-4-5-16,3 4 2 0,0 0 2 0,0 0-1 0,-6 20 15 31,4 0 9-31,-1 0 14 0,3 15 8 0,1-1 5 16,2 3 7-16,2-9-3 0,-1-4 2 0,1 8-4 0,2-7-3 15,0-4-2-15,1-2-2 0,2-4-10 0,1 1-11 16,-2-4-15-16,0-4-22 0,-2 0-37 0,0-5-44 0,2 0-63 16,-1-3-67-16,-8 0-86 0,15-10-382 0,-8 2-821 15,3-8 222-15</inkml:trace>
          <inkml:trace contextRef="#ctx0" brushRef="#br0" timeOffset="3852.1977">1782 26 5456 0,'0'2'360'15,"0"-2"-151"-15,0 0-41 0,0 0-23 0,0 7 9 0,1-6-6 16,-1-1-18-16,0 0-30 0,2 3-18 0,-2-3-8 15,0 0-11-15,0 0-26 0,0 0-52 0,0 3-62 16,0-3-81-16,0 0-94 0,0 0-116 0,0 0-500 0,0 0-1042 16,0 0 280-16</inkml:trace>
        </inkml:traceGroup>
        <inkml:traceGroup>
          <inkml:annotationXML>
            <emma:emma xmlns:emma="http://www.w3.org/2003/04/emma" version="1.0">
              <emma:interpretation id="{8BC7A117-03D5-4156-83DB-097ACD3C53BE}" emma:medium="tactile" emma:mode="ink">
                <msink:context xmlns:msink="http://schemas.microsoft.com/ink/2010/main" type="inkWord" rotatedBoundingBox="3390,1332 4533,1352 4524,1870 3381,1850"/>
              </emma:interpretation>
              <emma:one-of disjunction-type="recognition" id="oneOf2">
                <emma:interpretation id="interp10" emma:lang="en-US" emma:confidence="0.5">
                  <emma:literal>Cook</emma:literal>
                </emma:interpretation>
                <emma:interpretation id="interp11" emma:lang="en-US" emma:confidence="0">
                  <emma:literal>(ok</emma:literal>
                </emma:interpretation>
                <emma:interpretation id="interp12" emma:lang="en-US" emma:confidence="0">
                  <emma:literal>cook</emma:literal>
                </emma:interpretation>
                <emma:interpretation id="interp13" emma:lang="en-US" emma:confidence="0">
                  <emma:literal>Look</emma:literal>
                </emma:interpretation>
                <emma:interpretation id="interp14" emma:lang="en-US" emma:confidence="0">
                  <emma:literal>look</emma:literal>
                </emma:interpretation>
              </emma:one-of>
            </emma:emma>
          </inkml:annotationXML>
          <inkml:trace contextRef="#ctx0" brushRef="#br0" timeOffset="4537.7136">3176 106 387 0,'-3'-3'563'0,"3"3"-101"0,0 0-58 0,0 0-49 0,0 0-43 0,-16 13-37 16,3 4-25-16,-1 3-26 0,-7 15-19 0,1 2-11 0,1 4-1 15,4-2-5-15,1 0-11 0,2-1-5 0,3-5-7 16,3-6-5-16,2-5-5 0,3-4-4 0,1 1 0 15,2-2 8-15,2-1 8 0,1-3 17 0,4 3 10 0,2-4 2 16,4-2 4-16,2-3 3 0,2-1 2 0,-1-1-4 31,7-4-12-31,-1-1-16 0,2-3-17 0,-2 0-19 0,1-3-10 16,-1 2-17-16,-5-1-28 0,0 2-41 16,-5-1-63-16,-5-2-90 0,-3 1-113 0,-1-3-113 0,-5 1-126 15,-5-1-467-15,-1 1-1120 0,-3 1 301 0</inkml:trace>
          <inkml:trace contextRef="#ctx0" brushRef="#br0" timeOffset="5151.8466">3363 370 263 0,'-5'-3'379'0,"5"3"-56"0,0 0-41 15,0 0-32-15,0 0-20 0,0 0-19 0,0 0-15 0,-3-2-7 16,3 2-14-16,0 0 3 15,0 0-7-15,0 0-9 0,0 0-5 0,0 0 1 16,0 0-1-16,0 0-4 0,0 0-2 0,7 7 4 0,-4-2 1 0,6 1 1 16,1 0-3-16,2 0-6 0,5 4-6 0,2-1-10 15,-1-3-9-15,-1 1-11 0,0-1-9 0,1-1-8 16,-4 1-3-16,-3-2-6 0,-2-2-7 0,-3 0-10 16,1 0-3-16,-2-1-7 0,0 2-2 0,-1-3-4 0,-4 0-9 15,5 1-11-15,-5-1-22 0,0 0-22 0,0 0-23 31,0 0-15-31,0 0-20 0,-4-9-16 0,-2 2-21 0,-3 0-15 16,-4-3-6-16,-3-1-5 0,1 3-1 0,-2-2 2 16,5 3 5-16,-1 1-1 0,2 3 3 15,0-3-3-15,2 3-4 0,-1-2-11 0,1 2-6 0,3 0-10 16,0 0-13-16,1 1-35 0,5 2-11 0,-8-4-44 16,5 1-141-16,3 3-483 0,-3-3 134 0</inkml:trace>
          <inkml:trace contextRef="#ctx0" brushRef="#br0" timeOffset="5590.419">3671 343 555 0,'-8'0'320'0,"8"0"-49"16,0 0-40-16,-5 1-27 0,5-1-24 0,0 0-28 0,0 0-7 15,-5 4-2-15,5-4-4 0,0 0 3 0,0 0-5 0,-1 5 7 16,1-5-2-16,0 0 3 0,1 8 6 15,1-4 5-15,-1 1 12 0,1-1 2 0,1-1 11 0,3 5 5 16,2-1-3-16,-1 0-1 0,3-1-9 0,7 3-16 16,0-3-12-16,2 0-12 0,-2-1-16 0,-3-2-12 0,0-1-9 15,-3 0-12-15,-1-2-3 0,1 1-11 0,-3 0-12 16,-1-1-11-16,-7 0-15 0,10-2-26 0,-10 2-21 0,4-5-23 31,-4 5-18-31,-4-7-3 0,-2-1-33 0,-3 1-21 16,-6-3-13-16,-2 0-16 0,-3 2-14 0,0-3-10 15,-3 6-11-15,2-1-17 0,0 1-13 0,2-1-20 0,3 4-27 16,3-2-39-16,3 2-173 0,1 0-557 0,5 2 155 16</inkml:trace>
          <inkml:trace contextRef="#ctx0" brushRef="#br0" timeOffset="5902.0845">3970 109 726 0,'-1'-4'580'16,"1"4"-64"-16,0 0-53 0,-4-5-44 0,4 5-43 0,0 0-53 15,0 0-40-15,0 0-30 0,0 0-15 0,0 0-13 0,-5 20-11 16,4-2-18-16,-1 2-9 0,0 1-13 15,-3 14-6-15,3-2-15 0,-1 3-4 0,3 0-11 0,-2-9-11 16,2-2-13-16,-2-3-10 0,2 12-11 0,2-8-8 16,-4-7-4-16,2 1-11 0,0-3-11 0,2 0-35 0,-1-4-46 15,0-6-49-15,-1 1-60 0,1-2-62 0,-1 0-56 16,2-3-57-16,-2-3-72 0,0 0-339 0,0 0-859 16,0 0 232-16</inkml:trace>
          <inkml:trace contextRef="#ctx0" brushRef="#br0" timeOffset="6201.712">4143 294 605 0,'0'0'348'16,"0"0"-50"-16,0 0-34 0,0 0-33 0,0 0-30 15,0 0-25-15,0 0-19 0,0 0-18 0,-10-3-16 0,10 3-15 16,0 0-8-16,-19 6-7 0,9-3 1 0,1 1 2 16,3 0 6-16,-4 0 2 15,2-2-7-15,4 2-2 0,-2-2 0 0,2 2 5 0,4-4 12 0,-7 4 17 16,5-1 18-16,-1 0 15 0,3-3 14 0,0 9 10 16,2-3 9-16,-1 2 4 0,4 1-7 0,1 0-1 0,1-1-11 15,5 6-6-15,0-3-22 0,-2 1-16 0,5-2-14 16,-5-2-16-16,-1-1-28 0,-1 0-67 0,-3-3-81 15,-1-1-99-15,-3 2-112 0,-1-5-159 0,0 0-294 16,0 0-883-16,-10 8 240 0</inkml:trace>
        </inkml:traceGroup>
      </inkml:traceGroup>
    </inkml:traceGroup>
    <inkml:traceGroup>
      <inkml:annotationXML>
        <emma:emma xmlns:emma="http://www.w3.org/2003/04/emma" version="1.0">
          <emma:interpretation id="{5CEC74E3-3728-47AA-B004-D92BF9DA0CAC}" emma:medium="tactile" emma:mode="ink">
            <msink:context xmlns:msink="http://schemas.microsoft.com/ink/2010/main" type="paragraph" rotatedBoundingBox="376,2290 14978,2098 15003,4031 401,4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4D13F4-5E57-4180-BDED-D8A48EFDC5B3}" emma:medium="tactile" emma:mode="ink">
              <msink:context xmlns:msink="http://schemas.microsoft.com/ink/2010/main" type="line" rotatedBoundingBox="376,2290 14978,2098 14992,3143 390,3334"/>
            </emma:interpretation>
          </emma:emma>
        </inkml:annotationXML>
        <inkml:traceGroup>
          <inkml:annotationXML>
            <emma:emma xmlns:emma="http://www.w3.org/2003/04/emma" version="1.0">
              <emma:interpretation id="{65E7CDFF-3096-4D4D-8718-B7455EE826F4}" emma:medium="tactile" emma:mode="ink">
                <msink:context xmlns:msink="http://schemas.microsoft.com/ink/2010/main" type="inkWord" rotatedBoundingBox="377,2387 1649,2371 1656,2853 384,2870"/>
              </emma:interpretation>
              <emma:one-of disjunction-type="recognition" id="oneOf3">
                <emma:interpretation id="interp15" emma:lang="en-US" emma:confidence="0.5">
                  <emma:literal>what</emma:literal>
                </emma:interpretation>
                <emma:interpretation id="interp16" emma:lang="en-US" emma:confidence="0">
                  <emma:literal>What</emma:literal>
                </emma:interpretation>
                <emma:interpretation id="interp17" emma:lang="en-US" emma:confidence="0">
                  <emma:literal>wheat</emma:literal>
                </emma:interpretation>
                <emma:interpretation id="interp18" emma:lang="en-US" emma:confidence="0">
                  <emma:literal>Wheat</emma:literal>
                </emma:interpretation>
                <emma:interpretation id="interp19" emma:lang="en-US" emma:confidence="0">
                  <emma:literal>Kohat</emma:literal>
                </emma:interpretation>
              </emma:one-of>
            </emma:emma>
          </inkml:annotationXML>
          <inkml:trace contextRef="#ctx0" brushRef="#br0" timeOffset="8952.884">12 1524 253 0,'-4'2'480'0,"4"-2"-57"0,0 0-34 0,0 0-28 0,0 0-33 0,0 0-41 15,0 0-32-15,0 0-32 0,9-15-24 0,1 0-20 16,-2-2-17-16,2-3-20 0,-1 0-9 0,0-2-10 15,-1-1-4-15,3-11-1 0,-6 8-6 0,-1 7-6 16,1 0-1-16,-2 2-4 0,-2 1-12 0,0 4-9 16,0 4-8-16,-1 0-12 0,0 2-6 0,2 1-8 0,-4 1-9 15,2 4-7-15,-3-2-7 0,3 2 0 0,-9 10-7 32,1 4 2-32,-3 3-6 0,5 5 2 0,-1 0 0 0,0 2-6 15,2 9-2-15,4-6 5 0,-2-4-2 0,5 1 5 16,0 0-3-16,1-3 1 0,2 0 2 0,0-1 3 15,-1-3-4-15,2-4 7 0,-1-2 2 0,-1-3 7 0,0-1 2 16,2-2 1-16,1-1-1 0,4-1-3 0,-3-1 2 16,3-3-13-16,-1-1-11 0,0-2-17 0,5-7-21 15,-1-3-22-15,-3-2-26 0,0-2-13 0,-3 3-4 16,-1-2-10-16,-2 4 4 0,-2 2 2 0,-1 4 13 0,0 1 5 16,-1 0 3-16,-2 3 7 0,1 3 7 0,0 0 6 15,-3-3 7-15,3 3 4 0,0 0 6 0,0 0 7 0,0 0 6 16,0 0 16-16,3 22 16 0,0-11 15 0,1-3 18 15,3 3 7-15,3 3 9 0,0 0 12 0,0-5 7 16,1-1 4-16,0-2-2 0,0-1 3 0,7 2 4 0,-3-3-5 16,-2-1-6-16,-1-3-4 0,-1-2-5 0,0 1-8 15,2-2-9-15,-3-1-21 0,-1 0-29 0,0-2-27 16,-3-2-43-16,-2 0-26 0,-3-3-13 0,0 2-22 16,-2-2-26-16,-5-5-20 0,-3 0-18 0,-1 3-9 0,2 2 5 15,-1 3 13-15,2 1 22 0,-1 2 32 0,2 1 21 16,-2 1 28-16,5 0 30 0,-1 0 24 0,0-1 28 15,4 4 25-15,-4-3 22 0,4 3 28 0,-3-3 15 16,3 3 25-16,0 0 17 0,0 0-6 0,8-8 7 16,0 3 5-16,3 0-3 0,7-4-7 0,1-1-8 15,2 1-10-15,1-1-8 0,3 1-12 0,-2-1-8 0,1 1-7 16,-2-2-7-16,0 1-10 0,-2 0-12 0,-4 0-16 16,-4 2-18-16,-2 0-27 0,-4 1-13 0,2-1-5 15,-5 2 1-15,-2-1 4 0,0 1 3 0,-2 1 2 0,0 1 3 16,-1-1 1-16,0 1 15 0,2 4 15 15,-5-8 14-15,2 4 22 0,2 1 12 0,1 3 5 0,-4-4 1 32,4 4-5-32,-2-2-6 0,2 2-5 0,0 0-1 15,0 0 9-15,0 0 8 0,-7 16 3 0,5 2 12 0,0 3 2 0,-1 0 4 16,2 4-2-16,-1 10-8 0,0-7-4 0,1 6-4 16,1-7-5-16,-1-4-5 0,1 0-4 0,1-1-5 15,-1-1-3-15,1 0-4 0,1-5-1 0,-1-2-6 16,-1-4-14-16,1-3-13 0,0 0-3 0,1-2-4 15,-1-1 2-15,-1-4 0 0,4 2 0 0,-4-2 1 16,12-11 4-16,2-2 1 0,-1-2-2 0,1-2 3 16,-2-2 4-16,0 2 5 0,-1 1 5 0,0 2-2 0,-2 3 5 15,-3 2-2-15,1 3 5 0,-2 2-4 0,-1-1-5 16,-2 3-3-16,-2 2 2 0,0 0-2 0,0 0 0 16,6 8 1-16,-3 1 0 0,-4 7-1 0,2 4-9 0,0-3-25 15,-1 1-29-15,0 0-33 0,1-2-39 0,1 2-37 16,0-5-40-16,1-3-39 0,1-2-35 0,-2-1-39 15,1-3-279-15,0-1-713 0,-3-3 193 0</inkml:trace>
          <inkml:trace contextRef="#ctx0" brushRef="#br0" timeOffset="9574.9198">1009 1425 303 0,'-9'2'320'0,"4"0"-44"0,-5 0-30 0,-2 2-21 0,4 0-27 16,-8 3-17-16,3 0-15 0,3-2-5 0,3 2-6 0,-2 0-8 15,1 1-11-15,1-1-3 0,-1 1-5 0,3-3-10 16,2 1 2-16,0-2-2 0,1 0 14 0,2-4 19 15,-1 9-1-15,1-9-4 0,2 7 3 0,1-5-7 16,-3-2-13-16,9 4-8 0,-4-4-11 0,6 0-12 0,1-1-10 16,-1-1-10-16,9-1-5 0,-6-4-15 0,-3 1-13 15,5-2-17-15,-4 1-21 0,-4 1-21 0,0-3-20 32,0 1-21-32,-5 0-8 0,1 2 3 0,-3 0 2 15,-1 2 2-15,0 4 6 0,-2-7-2 0,2 7 9 0,-5-5-3 16,5 5 10-16,-5-1 5 0,5 1-5 0,0 0 7 15,-8-2-3-15,8 2 11 0,0 0 3 0,0 0 7 16,0 0 15-16,-9 8 7 0,9-8 4 0,2 6 9 16,-2-6 13-16,2 10 1 0,2-6 3 0,-2 1 4 0,6 2 1 15,0-1 3-15,0 0-1 0,1 1 0 0,3-4-8 16,-3 0 3-16,2-1-7 0,2-1-8 0,5-1-15 16,1-2-18-16,-7-2-18 0,-1 2-20 0,-1-3-15 0,-1-1-14 15,1 0-5-15,-3 0-7 0,-2-3-4 0,0-1 1 16,2-5 6-16,-2-3 11 0,-3-2 9 0,0-1 20 15,-1-1 9-15,0-13 27 0,-1 6 17 0,0-6 31 0,0 2 30 16,1 7 31-16,-2 7 32 0,0 1 29 0,0 7 18 16,1 0 4-16,-2 3-7 0,4 2-7 0,-2 2-33 15,-2 0-15-15,2 4-16 0,0 0-11 0,0 0-4 16,0 0-8-16,-1 14-5 0,1 6-6 0,-1 2-5 0,1 15-10 16,-3 0-2-16,2 1-9 0,-1-2 1 0,-1-1-8 15,-1 0-4-15,3 1 1 0,0-8-12 0,-1-6-32 16,1 0-37-16,0-3-60 0,0-1-64 0,-1-1-62 15,1-6-81-15,1-2-87 0,-2-3-305 0,-1-4-841 16,3-2 226-16</inkml:trace>
          <inkml:trace contextRef="#ctx0" brushRef="#br0" timeOffset="9719.593">1209 1362 5147 0,'1'-4'518'15,"-1"4"-193"-15,0 0-113 0,2-5-61 0,-2 5-50 0,0 0-10 0,0 0-25 16,0 0-17-16,5-1-7 0,-5 1-4 0,0 0-24 15,10 0-55-15,-10 0-84 0,14 1-103 0,-6 0-122 16,-1 0-137-16,5 1-277 0,-2-1-917 0,-10-1 247 0</inkml:trace>
        </inkml:traceGroup>
        <inkml:traceGroup>
          <inkml:annotationXML>
            <emma:emma xmlns:emma="http://www.w3.org/2003/04/emma" version="1.0">
              <emma:interpretation id="{7C1A4A1E-87AE-4277-BF01-6E93A2FCCD50}" emma:medium="tactile" emma:mode="ink">
                <msink:context xmlns:msink="http://schemas.microsoft.com/ink/2010/main" type="inkWord" rotatedBoundingBox="2046,2437 2323,2433 2328,2866 2052,2870"/>
              </emma:interpretation>
              <emma:one-of disjunction-type="recognition" id="oneOf4">
                <emma:interpretation id="interp20" emma:lang="en-US" emma:confidence="0.5">
                  <emma:literal>is</emma:literal>
                </emma:interpretation>
                <emma:interpretation id="interp21" emma:lang="en-US" emma:confidence="0">
                  <emma:literal>its</emma:literal>
                </emma:interpretation>
                <emma:interpretation id="interp22" emma:lang="en-US" emma:confidence="0">
                  <emma:literal>ifs</emma:literal>
                </emma:interpretation>
                <emma:interpretation id="interp23" emma:lang="en-US" emma:confidence="0">
                  <emma:literal>ids</emma:literal>
                </emma:interpretation>
                <emma:interpretation id="interp24" emma:lang="en-US" emma:confidence="0">
                  <emma:literal>ism</emma:literal>
                </emma:interpretation>
              </emma:one-of>
            </emma:emma>
          </inkml:annotationXML>
          <inkml:trace contextRef="#ctx0" brushRef="#br0" timeOffset="10265.8648">1676 1526 567 0,'0'0'613'15,"0"0"-83"-15,5-12-57 0,-4 8-44 0,1-1-48 0,1-4-49 0,1-3-39 16,-1 4-31-16,1-3-31 0,0 1-28 0,1 0-29 0,-2 1-36 16,-1 0-33-16,-1 3-34 0,1-2-19 0,-1 3-16 15,-2 2-13-15,1-2-9 0,0 5-10 0,-3-5 6 16,3 5-7-16,0 0 1 0,-7 0-3 0,7 0 0 0,0 0 3 31,0 0-5-31,-9 8 6 0,6-5-5 0,3-3 2 16,-2 9 3-16,2-5 8 0,0-4 7 0,2 10 8 0,1-6 7 15,-1 0 6-15,2-1 2 0,1 0 0 0,1 0-2 16,3-1-6-16,1-1 1 0,2-1-4 0,0-1-8 16,8-4-11-16,-1 0-10 0,-3-3-17 0,0 0-17 15,-3 1-13-15,-2 0-10 0,-1-1-13 0,-1 1-1 0,-2-1-6 0,1 0 4 16,-2-2 7-16,-1 1 6 0,0 3 15 0,-1-2 27 16,0 4 19-16,-2 1 19 0,1 0 13 0,-2 0 5 15,0 1 4-15,-1 2 6 0,3-2 19 0,-3 2 19 0,0 0 16 16,5 7 7-16,-3 2 15 0,2 1 5 15,1 8-1-15,1-2 3 0,-3 6-6 0,-1-1-3 0,2 2-8 16,-2-2-11-16,-2 1-11 0,0-4-7 0,-1 1-6 0,1 0-6 16,-4-2-6-16,1-3-27 0,-2-2-54 0,-1-4-59 15,-1 0-68-15,0-3-98 0,-5-3-95 0,-6-4-108 16,-5-4-333-16,1-3-926 0,0-5 249 0</inkml:trace>
          <inkml:trace contextRef="#ctx0" brushRef="#br0" timeOffset="10400.994">1681 1198 317 0,'0'0'835'0,"0"-4"-150"16,0 4-99-16,1-3-60 0,-1 3-48 0,0 0-50 15,0 0-42-15,0 0-48 0,0 0-43 0,0 0-40 0,0 0-59 16,0-3-81-16,0 3-87 0,0 0-103 0,0 0-98 16,0 0-112-16,0 0-396 0,0 0-816 0,0 0 221 15</inkml:trace>
        </inkml:traceGroup>
        <inkml:traceGroup>
          <inkml:annotationXML>
            <emma:emma xmlns:emma="http://www.w3.org/2003/04/emma" version="1.0">
              <emma:interpretation id="{90A3BA3C-7045-4630-81D5-2E0F7E44B004}" emma:medium="tactile" emma:mode="ink">
                <msink:context xmlns:msink="http://schemas.microsoft.com/ink/2010/main" type="inkWord" rotatedBoundingBox="2778,2351 3427,2342 3433,2787 2784,2795"/>
              </emma:interpretation>
              <emma:one-of disjunction-type="recognition" id="oneOf5">
                <emma:interpretation id="interp25" emma:lang="en-US" emma:confidence="0.5">
                  <emma:literal>the</emma:literal>
                </emma:interpretation>
                <emma:interpretation id="interp26" emma:lang="en-US" emma:confidence="0">
                  <emma:literal>The</emma:literal>
                </emma:interpretation>
                <emma:interpretation id="interp27" emma:lang="en-US" emma:confidence="0">
                  <emma:literal>tho</emma:literal>
                </emma:interpretation>
                <emma:interpretation id="interp28" emma:lang="en-US" emma:confidence="0">
                  <emma:literal>thc</emma:literal>
                </emma:interpretation>
                <emma:interpretation id="interp2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1455.7618">2405 1241 590 0,'0'0'497'0,"0"0"-87"0,0 0-58 0,0 0-28 0,0 0-26 0,0 0-19 16,0 0-29-16,21 2-26 0,-10 0-24 0,2 0-20 15,7 1-22-15,-2 0-12 0,2-2-29 0,-1 2-27 16,0-2-36-16,-5 0-26 0,-2 0-14 0,-1-1-13 16,0 1-10-16,0-2-4 0,-1-1-5 0,0 0-1 0,-1-1 5 15,-3-2-1-15,-1 2 3 0,-1 0 4 16,-1-1 10-16,1-2 17 0,-2 3 6 0,1-3 22 0,-1 1 23 15,-1 1 19-15,2-1 30 0,-2 0 22 0,0 1 16 32,-1 4 9-32,2-9 2 0,-2 9-4 0,1-5-7 15,-1 5-12-15,0-5-23 0,0 5-8 0,0 0-13 0,0 0-11 16,0 0-14-16,0 0-11 0,-20 17-2 0,12-2-5 16,-2 2-7-16,-1 0-8 0,4 3 0 0,1-2-9 15,-1 1 0-15,2 1-11 0,1-3 9 0,2 0-9 16,1 0-3-16,1-4 0 0,-2-1 0 0,2-2-4 0,2-2-7 0,-1 0 3 15,0 0-5-15,2-4-2 0,1 0 8 0,-4-4-1 16,10 3 2-16,1-5 1 0,7-2 3 0,-1-2-4 16,2-2 2-16,1-2 1 0,-4 0-10 0,0-1-3 15,-3 4 4-15,-3 1-2 0,-3 2-3 0,-1-1 4 0,-1 1-7 16,0 2-11-16,-1 0-11 0,-4 2-14 0,0 0-5 16,0 0 2-16,0 0-6 0,4 10-16 0,-6 0-27 15,-1 0-36-15,0 8-27 0,1 1-27 16,1-1-30-16,-1-1-33 0,1 1-35 0,2 0-41 0,3-2-39 0,-1-7-279 0,-1 0-763 15,6-3 207-15</inkml:trace>
          <inkml:trace contextRef="#ctx0" brushRef="#br0" timeOffset="10987.4527">2561 1102 385 0,'0'0'625'0,"-2"-2"-106"0,2 2-52 0,0 0-49 0,0 0-42 16,0 0-40-16,0 0-34 0,0 0-21 0,-9 14-21 0,5 3-19 16,-1 3-15-16,-1 2-20 0,-1 2-16 0,-2 11-10 15,-1-2-7-15,2-7-14 0,1-2-8 0,2 0-9 16,0-1-14-16,0-2-10 0,1 1-8 0,1 1-23 15,1-2-22-15,0-4-34 0,1 0-43 0,0-2-47 16,0-5-58-16,1-2-59 0,0-1-61 0,-2-4-68 0,2-3-101 16,0 0-265-16,0 0-804 0,0 0 217 31</inkml:trace>
          <inkml:trace contextRef="#ctx0" brushRef="#br0" timeOffset="11834.327">2941 1362 294 0,'0'0'530'15,"0"0"-91"-15,0 0-19 0,0 0-19 0,0 0-23 0,0 0-22 16,0 0-27-16,0 0-27 0,0 0-21 0,0 0-28 16,0 0-20-16,28-4-24 0,-22 3-17 0,-6 1-18 15,10-2-17-15,-10 2-16 0,10-2-13 0,-6 1-9 0,-4 1-16 16,8-3-23-16,-8 3-24 0,4-3-31 0,-4 3-39 15,0 0-33-15,0 0-22 0,-2-7-18 0,2 7-8 16,-9-5-6-16,4 2 8 0,-3 0 14 0,0-1 2 16,2 1 19-16,-1 1 22 0,1 1 21 0,6 1 32 15,-9-3 25-15,5 2 6 0,4 1 4 0,-6-2-3 0,6 2 0 16,0 0 13-16,0 0 14 0,0 0 11 0,-9 7 14 16,8-2 0-16,2 0 6 0,2 6 6 0,1-1-4 15,3 6 2-15,2 0 1 0,1 1 3 0,0-3-17 16,0 3-8-16,2-2-8 15,0-2-3-15,-2-3-12 0,-2 0-23 0,0-2-51 0,1-1-59 16,-4-2-65-16,0 1-79 0,-1-5-88 0,-4-1-111 16,0 0-354-16,0 0-917 0,0 0 248 0</inkml:trace>
        </inkml:traceGroup>
        <inkml:traceGroup>
          <inkml:annotationXML>
            <emma:emma xmlns:emma="http://www.w3.org/2003/04/emma" version="1.0">
              <emma:interpretation id="{41BA0CD4-D17C-4488-B3C0-F5556AE925FE}" emma:medium="tactile" emma:mode="ink">
                <msink:context xmlns:msink="http://schemas.microsoft.com/ink/2010/main" type="inkWord" rotatedBoundingBox="3856,2350 5314,2331 5325,3130 3866,3150"/>
              </emma:interpretation>
              <emma:one-of disjunction-type="recognition" id="oneOf6">
                <emma:interpretation id="interp30" emma:lang="en-US" emma:confidence="0.5">
                  <emma:literal>sample</emma:literal>
                </emma:interpretation>
                <emma:interpretation id="interp31" emma:lang="en-US" emma:confidence="0">
                  <emma:literal>Sample</emma:literal>
                </emma:interpretation>
                <emma:interpretation id="interp32" emma:lang="en-US" emma:confidence="0">
                  <emma:literal>sampis</emma:literal>
                </emma:interpretation>
                <emma:interpretation id="interp33" emma:lang="en-US" emma:confidence="0">
                  <emma:literal>sampi</emma:literal>
                </emma:interpretation>
                <emma:interpretation id="interp34" emma:lang="en-US" emma:confidence="0">
                  <emma:literal>wampee</emma:literal>
                </emma:interpretation>
              </emma:one-of>
            </emma:emma>
          </inkml:annotationXML>
          <inkml:trace contextRef="#ctx0" brushRef="#br0" timeOffset="12587.2774">3619 1220 694 0,'12'0'470'0,"-12"0"-65"16,0 0-47-16,0 0-32 0,0 0-36 0,0 0-42 16,0 0-43-16,0 0-43 0,0 0-42 0,0 0-39 15,0 0-32-15,0 0-9 0,0 0-11 0,-32 4-4 0,21-2-4 16,-7 3 0-16,4-2-5 0,2 0 1 15,2 0 4-15,0-2 9 0,1 1 7 0,2 0 5 0,1 0 2 16,6-2 9-16,-9 3 10 0,9-3 10 0,-6 3 18 16,6-3 25-16,-4 1 30 0,4-1 21 0,0 0 16 0,4 7 6 15,-4-7 8-15,13 9 0 0,-3-2-15 0,6 2 1 16,1 1-5-16,1 0-9 0,-1 2-16 0,0-3-5 16,-1 2-14-16,-2-2-8 0,-3 0-4 0,-4-1-9 15,-2 0-14-15,0 2-1 0,-5 0-14 0,-2 0-29 16,-6 9-44-16,-2-1-55 0,-1-1-60 0,-2-2-48 0,-1-2-57 15,-3-1-50-15,0-1-52 0,-1-6-58 0,6-1-57 16,-2-6-293-16,5-3-863 0,2 0 232 0</inkml:trace>
          <inkml:trace contextRef="#ctx0" brushRef="#br0" timeOffset="13569.4577">3917 1278 470 0,'0'0'295'0,"-7"3"-40"0,2-2-37 0,-4 2-33 0,2 0-21 15,-3 0-18-15,0 2-15 0,-1-2-15 0,-1 1-14 32,1 2-6-32,1-1 0 0,-2 0 1 0,4 0 0 0,-2-1 2 0,3 2 4 15,-1-2-2-15,2-1 0 0,2 0 6 0,0 1 3 16,0-2 2-16,4-2 9 0,-3 7 0 0,3-7 6 0,-2 5-1 16,2-5 7-16,3 7-1 0,-1-4 1 15,2 0-2-15,0 0-5 0,5 1-12 0,0-1-6 0,1-2-12 16,-1 1-9-16,1 0-9 0,0-1-8 0,2-2-5 15,-4 2-15-15,-8-1-14 16,14-1-10-16,-7-2-22 0,-2 1-22 0,-5 2-25 0,9-4-25 16,-7 0-4-16,-1 1-10 0,-1 3 5 0,3-8-2 0,-3 4 5 0,0 4 7 0,-1-7 3 15,1 7 9-15,-3-6 7 0,3 6 15 0,-2-6 18 16,2 6 19-16,-2-3 18 0,2 3 13 0,0 0 20 16,-2-6-12-16,2 6-5 0,0 0 0 0,0 0-2 0,0 0-2 31,0 0 2-31,0 0-2 0,0 0 5 0,0 0 0 0,0 0-5 15,0 0 0-15,9 13-2 0,-3-4 0 0,0-1-3 16,1 0-5-16,1 2 4 0,-1-2-6 0,7 4-6 16,-4-2-20-16,2-1-8 0,-2-4-9 0,0 0-25 0,-1-1-22 15,2 0-12-15,1 0-18 0,0-1-9 0,0-3-8 16,-1 0-3-16,-2 0-2 0,-9 0-7 0,13-3 4 16,-8 0 11-16,-2 1 23 0,1-1 21 0,-2-2 21 15,1 2 26-15,-2-2 18 0,0 0 19 0,2-1 14 0,-3 6 16 16,0-9 9-16,0 4-3 0,0 5 8 0,-2-10 10 15,1 7-7-15,1 3 0 0,-2-7-3 0,2 7-8 16,-3-5-8-16,3 5-3 0,0 0-8 0,0 0 2 0,0 0-6 16,0 0-8-16,0 0 11 0,0 0 3 0,0 0 5 15,0 0 1-15,-8 13 8 0,8-13-5 0,0 8-2 16,0-8 9-16,2 9 1 0,-2-9 8 0,1 7-2 16,-1-7 6-16,3 6-2 0,-3-6 5 0,3 4 1 0,-3-4-4 15,5 2-4-15,-5-2-7 0,0 0-4 0,12-2-10 16,-12 2-14-16,10-6-14 0,-3 1-16 0,0-3-13 15,-1 1-6-15,0-1-2 0,1 0 4 0,-2 3-2 16,-2 0 8-16,1 0 0 0,-1 1 1 0,-1 2 1 16,-2 2 5-16,2-4-6 0,-2 4 4 0,0 0 1 0,0 0 1 15,0 0-1-15,0 0 1 0,0 0 3 0,0 0-1 16,0 0 2-16,8 12 0 0,-7-8-4 0,0 2 4 0,2-2 2 16,-2 1 3-16,0 0 2 0,2 0-2 15,-1 0 6-15,1-1 6 0,-1-1 6 0,1 2 5 0,1-2 9 31,-4-3 2-31,7 4-1 0,-2-3-5 0,-5-1-3 16,15-3 0-16,-5-1-3 0,1-2-4 0,-3 1-1 0,2-2-2 16,-1 0 1-16,-2 1-5 0,-1-2 1 0,2 4-2 15,-3 0 3-15,-2 0 7 0,0 2-2 0,-3 2 1 16,7-5-9-16,-7 5 1 0,3-1 2 0,-3 1-4 16,0 0-1-16,0 0 1 0,0 0-2 0,7 10 1 0,-6-4-2 15,2 3-3-15,-1 0-5 0,-1 2-31 0,3-3-36 16,-1 2-46-16,0-2-46 0,0 0-51 15,-1-3-58-15,2-1-79 0,-2 1-264 0,-2-5-736 0,9 3 198 16</inkml:trace>
          <inkml:trace contextRef="#ctx0" brushRef="#br0" timeOffset="14068.8144">4561 1101 282 0,'0'0'641'0,"-3"-3"-112"0,3 3-59 16,0 0-52-16,0 0-39 0,0 0-35 0,0 0-22 15,0 0-21-15,-7 16-17 0,3 5-17 0,0-2-12 0,2 5-7 16,-2 13-14-16,0 1-15 0,2 0-4 15,-1 3-16-15,2 1-14 0,0 1-19 0,2 2-5 0,-1-1-11 16,1-1-16-16,2 1-13 0,-1-4-12 0,2 1-7 16,-1-2-9-16,2-5-9 0,-2-6-10 0,1-7-7 0,-1-1-4 15,0-1-8-15,0-7-4 0,-2-1-4 0,-1-4-9 16,0 0-6-16,1-2-10 0,1-1-8 0,-2-4-12 16,0 6-13-16,0-6-29 0,0 0-46 0,0 0-34 15,0 0-19-15,-10-15-18 0,3-4-13 0,1-3-13 16,-3-15 0-16,4-1 1 0,1-5 9 0,1 2 1 15,-1-3 18-15,4 2 16 0,1 4 13 0,-1 2 25 16,3 10 17-16,-2 4 20 0,3 1 22 0,-2 0 21 0,3 2 22 16,0 1 15-16,2 0 16 0,-2 3 9 0,1 3 8 15,-2 1 7-15,1 3 10 0,0-1 9 0,0 2-1 16,-1 1-4-16,-1 3-7 0,0-2-8 0,1 2-5 16,-4 3-4-16,3-4-4 0,-3 4-3 0,0 0-7 0,0 0-6 31,6 10-15-31,-9 0-29 0,-3 10-50 0,-3-3-61 15,0 4-60-15,-2 0-72 0,-2-1-75 0,-1-2-342 0,4 0-811 16,1-1 219-16</inkml:trace>
          <inkml:trace contextRef="#ctx0" brushRef="#br0" timeOffset="14446.0788">4754 1085 3724 0,'0'0'518'15,"-5"0"-190"-15,5 0-89 0,0 0-45 0,0 0-45 0,0 0-22 0,-8 0-25 16,8 0-21-16,-5 5-1 0,3-1 2 0,-3 7 4 15,-3 6 1-15,2 2 3 0,-2 1-3 0,2 4-1 16,-2 9-1-16,3-6-11 0,1-3 0 0,0 0-5 16,0-2-12-16,1 13-5 0,1-8 0 0,2-5-29 15,2-4-24-15,-2-1-37 0,2 1-53 0,-1-7-66 0,3-1-63 16,-1-2-65-16,-1-3-71 0,1-4-390 0,-3-1-896 16,0 0 240-16</inkml:trace>
          <inkml:trace contextRef="#ctx0" brushRef="#br0" timeOffset="14732.6473">4838 1288 682 0,'-3'3'469'0,"3"-3"-26"0,0 0-12 0,0 0-7 0,0 0-13 0,10 5-19 15,-3-3-26-15,3 1-29 0,-1-1-25 16,-1-1-29-16,2 0-16 0,-3 0-28 0,-2 2-24 0,0-3-17 15,-5 0-25-15,10 0-14 0,-10 0-18 0,0 0-27 16,0 0-41-16,8 0-38 0,-8 0-44 0,0 0-40 16,0 0-35-16,0 0-33 0,-18-12-27 0,8 9-8 0,-2 0 12 15,0-1 11-15,-6 1 3 0,3 0 24 0,2 0 18 16,2 3 36-16,0-1 24 0,1 1 31 0,-1 0 18 31,3 0 21-31,2 0 14 0,0 1 9 0,1 2 22 0,5-3 19 0,-7 6 12 0,6-2 7 16,0 1 10-16,2 4 3 0,2 1-3 0,4 5-2 15,1-3-7-15,2 2-11 0,3-2-10 0,2 2-11 0,2-2-7 16,0-1-12-16,1-3-27 0,0 0-53 0,-2-1-86 16,-3-2-94-16,-2-4-96 0,-2-2-144 0,0-2-394 15,-4-1-978-15,0-4 263 0</inkml:trace>
        </inkml:traceGroup>
        <inkml:traceGroup>
          <inkml:annotationXML>
            <emma:emma xmlns:emma="http://www.w3.org/2003/04/emma" version="1.0">
              <emma:interpretation id="{F54B25D8-D6B2-4E67-9A8D-E507A83288F9}" emma:medium="tactile" emma:mode="ink">
                <msink:context xmlns:msink="http://schemas.microsoft.com/ink/2010/main" type="inkWord" rotatedBoundingBox="5726,2416 6965,2399 6974,3102 5735,3118"/>
              </emma:interpretation>
              <emma:one-of disjunction-type="recognition" id="oneOf7">
                <emma:interpretation id="interp35" emma:lang="en-US" emma:confidence="0.5">
                  <emma:literal>space</emma:literal>
                </emma:interpretation>
                <emma:interpretation id="interp36" emma:lang="en-US" emma:confidence="0">
                  <emma:literal>Space</emma:literal>
                </emma:interpretation>
                <emma:interpretation id="interp37" emma:lang="en-US" emma:confidence="0">
                  <emma:literal>spade</emma:literal>
                </emma:interpretation>
                <emma:interpretation id="interp38" emma:lang="en-US" emma:confidence="0">
                  <emma:literal>spacy</emma:literal>
                </emma:interpretation>
                <emma:interpretation id="interp39" emma:lang="en-US" emma:confidence="0">
                  <emma:literal>spare</emma:literal>
                </emma:interpretation>
              </emma:one-of>
            </emma:emma>
          </inkml:annotationXML>
          <inkml:trace contextRef="#ctx0" brushRef="#br0" timeOffset="15445.8445">5455 1209 581 0,'0'0'436'15,"0"0"-66"-15,0 0-42 0,0 0-41 0,0 0-37 0,0 0-29 16,0 0-29-16,0 0-20 0,0 0-20 0,0 0-18 15,-28 1-20-15,18 1-14 0,-1-1-14 0,1 1-1 0,3 0-14 16,-1-1-9-16,3 1 3 0,0-2 2 16,0 3-8-16,5-3 15 0,-8 1 1 0,8-1 16 0,-4 2 11 15,4-2 26-15,-2 5 22 0,2-5 16 0,2 6 9 16,2-2 0-16,3 2 0 0,1 3-4 0,5 2-15 16,1 1 4-16,-1 0-8 0,2 0-14 0,-3 0-6 0,0 1-7 15,-2-2-13-15,0 3-7 0,-2-3-7 0,-4 0-11 16,-3 0-19-16,-4 8-38 0,0-1-71 0,-7-2-73 15,-1 1-86-15,-1-2-77 0,-2-3-87 0,1-5-422 16,-2 3-945-16,2-6 255 0</inkml:trace>
          <inkml:trace contextRef="#ctx0" brushRef="#br0" timeOffset="15986.4984">5601 1166 749 0,'0'0'642'16,"0"0"-85"-16,0 0-59 0,0 0-57 0,-8-2-49 0,8 2-48 15,0 0-27-15,0 6-6 0,-1 3-33 16,1 9-13-16,-1 3-22 0,1 3-30 0,-1 15 0 0,-2 1-30 0,2 3-17 0,-2-1-14 16,3 1-17-16,2 3-11 0,-4-2-15 0,5 0-10 15,1-3-10-15,1-1-7 0,-2-3-6 0,2 0-8 32,-2-11-7-32,0-5-8 0,-1-2-1 0,1-2-17 0,-2-4-10 0,1-4-11 15,1 0-15-15,-2-3-8 0,2-2-2 0,-2 0-11 16,-1-4-14-16,0 0-27 0,0 0-31 0,0 0-42 15,0 0-28-15,0-23-36 0,-3 4-7 0,1-5-17 0,-4-13-15 16,-1-4-11-16,-3-34-4 0,8 25 13 0,-3 12 13 16,3-4 25-16,4 2 21 0,-4-1 32 0,4 5 36 15,0 8 41-15,-1 8 44 0,1 0 37 0,-1 2 15 16,4 1 22-16,-1 1 31 0,3 0 11 0,1 4 25 16,-2 2 24-16,0 1 10 0,1 1 8 0,2 0 3 15,-2 3-11-15,-1 1-9 0,-1-1-13 0,1 4 0 16,-6 1-3-16,9 0-2 0,-9 0-12 0,9 6-3 15,-3 1-13-15,-3 3-7 0,-3 8-5 0,-3 3-35 0,-2-1-38 0,-4 1-51 32,-1 0-61-32,2-1-62 0,-3-1-57 0,1-2-59 0,1-1-54 0,-1-7-340 0,2 0-815 0,2-4 220 15</inkml:trace>
          <inkml:trace contextRef="#ctx0" brushRef="#br0" timeOffset="16539.4724">5926 1270 352 0,'0'0'349'0,"2"3"-59"0,-2-3-50 0,0 0-24 0,0 0-24 0,0 0-28 16,0 0-19-16,0 0-17 0,0 0-11 0,0 0-13 0,-10 2-12 15,6 0-10-15,-1 0-4 0,0 0 4 0,5-2 6 16,-12 4 9-16,5-2 10 0,2 2 5 0,0-2 6 16,0 0 0-16,0 0 3 0,0 0-3 0,5-2-1 0,-6 5 6 15,2-3 4-15,4-2 8 0,-4 6 0 0,3-3 2 16,0 1-2-16,1-1 1 0,0-3-4 0,1 8-5 15,1-4-5-15,1 0-8 0,1 0-5 0,-1 0-12 16,6 3-7-16,-1-4-6 0,-2 0-10 0,3 2-11 0,-1-2-4 16,-1-1-18-16,-2 1-11 0,0-3-12 0,0 2-17 15,-5-2-22-15,0 0-26 0,0 0-20 0,12-3-20 16,-12 3-9-16,4-6-5 0,-3 1-3 0,1 1 5 31,-2 0-4-31,0-2 19 0,1 0 12 0,-1 0 26 0,0 1 27 16,-1 0 23-16,1 0 29 0,0 5 26 0,0-7 15 15,0 4 5-15,0 3 0 0,0-6-3 0,0 6-9 16,0 0-7-16,0-4-5 0,0 4-6 0,0 0-2 0,0 0 1 16,0 0-1-16,0 0-3 0,12 16-7 0,-8-7-1 15,3 6-2-15,1-2-6 0,1 1-2 0,-2 2-2 16,1-4-20-16,-2-1-36 0,1-3-52 0,4 5-61 16,-3-3-50-16,1-3-41 0,-1-2-52 0,2-1-63 15,-3-2-261-15,5-1-734 0,-1-2 200 0</inkml:trace>
          <inkml:trace contextRef="#ctx0" brushRef="#br0" timeOffset="16752.0612">6237 1256 426 0,'-19'0'403'0,"4"0"-46"0,4 1-39 0,0 0-25 0,1 2-14 15,1 2-33-15,0-1-15 0,2 1-17 0,0 2-15 0,3 1-4 16,2-1-8-16,1 1-12 0,2-1-2 0,0 2-9 15,4 1-18-15,2-1-13 0,6 4-16 0,-1-4-11 16,2 1-23-16,-1-4-41 0,4 1-51 0,4-1-55 0,0-2-63 16,-1-1-75-16,1-1-89 0,-2-2-228 0,2-1-622 15,-5-1 170-15</inkml:trace>
          <inkml:trace contextRef="#ctx0" brushRef="#br0" timeOffset="17051.9676">6466 1334 3620 0,'0'0'398'0,"-9"5"-199"0,9-5-61 0,0 0-14 0,0 0 16 0,0 0 19 0,0 0 5 16,0 0-9-16,0 0-21 0,0 0-9 0,14 3-16 16,-14-3-10-16,9-1-9 0,-9 1-10 0,8 0-12 0,-8 0-25 15,0 0-32-15,9-1-34 0,-9 1-47 0,0 0-39 16,-1-6-28-16,1 6-8 0,0 0-4 0,-13-3 8 15,7 0 9-15,-3 2 21 0,-2-2 10 0,1 1 32 16,0 1 29-16,3-1 27 0,0 2 26 0,1 0 23 16,0-1 17-16,6 1 8 0,0 0 21 0,-9 1 26 0,9-1 19 15,-1 5 9-15,1-5 6 0,1 7-10 0,4 2 0 16,1-1-5-16,8 4-11 0,-1 0-9 0,-1 1-18 0,4-1-4 31,3-3-4-31,1 2-29 0,-3-5-40 0,0 2-66 16,-3-5-85-16,-1-1-88 0,-4-2-134 0,-1-2-403 15,-3-3-918-15,-1 1 247 0</inkml:trace>
        </inkml:traceGroup>
        <inkml:traceGroup>
          <inkml:annotationXML>
            <emma:emma xmlns:emma="http://www.w3.org/2003/04/emma" version="1.0">
              <emma:interpretation id="{E8871B53-8C85-462A-A1FF-8E40F327F8FA}" emma:medium="tactile" emma:mode="ink">
                <msink:context xmlns:msink="http://schemas.microsoft.com/ink/2010/main" type="inkWord" rotatedBoundingBox="7283,2349 8292,2335 8302,3128 7293,3141"/>
              </emma:interpretation>
              <emma:one-of disjunction-type="recognition" id="oneOf8">
                <emma:interpretation id="interp40" emma:lang="en-US" emma:confidence="0.5">
                  <emma:literal>size</emma:literal>
                </emma:interpretation>
                <emma:interpretation id="interp41" emma:lang="en-US" emma:confidence="0">
                  <emma:literal>Size</emma:literal>
                </emma:interpretation>
                <emma:interpretation id="interp42" emma:lang="en-US" emma:confidence="0">
                  <emma:literal>sizes</emma:literal>
                </emma:interpretation>
                <emma:interpretation id="interp43" emma:lang="en-US" emma:confidence="0">
                  <emma:literal>Sizwe</emma:literal>
                </emma:interpretation>
                <emma:interpretation id="interp44" emma:lang="en-US" emma:confidence="0">
                  <emma:literal>Mize</emma:literal>
                </emma:interpretation>
              </emma:one-of>
            </emma:emma>
          </inkml:annotationXML>
          <inkml:trace contextRef="#ctx0" brushRef="#br0" timeOffset="18051.7388">7071 1194 473 0,'0'0'420'16,"0"0"-58"-16,0 0-39 0,0 0-34 0,-14-6-39 0,5 5-26 16,-4 1-25-16,-5 0-25 0,-1 1-22 0,4 0-15 15,1 1-14-15,3 1-13 0,1-1-14 0,2 0-9 0,1 0-3 16,0 1-2-16,2-2 5 0,2 1 8 0,-1 1 19 15,1-2 25-15,3-1 24 0,-1 4 12 0,1-4 14 16,4 5 7-16,0-1 11 0,4 4-8 0,6 2 2 0,4 0-5 16,-2 0-5-16,2 0-16 0,-2 1-10 0,1 1-14 15,0 0-5-15,-2 1-9 0,-1-1-12 0,-4 1-10 16,-3-1-12-16,-2 4-15 0,-4-2-26 0,-5 3-50 0,-1 1-75 31,-7 0-86-31,0 1-92 0,-5-6-89 0,0-1-84 16,-2-2-392-16,2-3-967 0,-2-5 260 0</inkml:trace>
          <inkml:trace contextRef="#ctx0" brushRef="#br0" timeOffset="18218.8158">7183 1304 5766 0,'4'2'138'16,"0"1"-61"-16,-4-3-15 0,3 5-11 0,-3 0-7 0,0-5-1 15,2 8-10-15,-4-4-7 0,2 2-1 0,-1 3-5 16,0 1-9-16,-2 1-51 0,2-1-73 0,-2-1-76 15,2 2-81-15,0-3-80 0,0-1-88 0,1-1-236 0,0-6-812 16,0 0 219-16</inkml:trace>
          <inkml:trace contextRef="#ctx0" brushRef="#br0" timeOffset="18336.4708">7267 1129 3895 0,'0'-6'532'0,"-4"1"-303"15,1 0-118-15,-2 1-48 0,1 1-25 0,0 0-10 0,0 0-13 31,4 3-20-31,-6-2-63 0,6 2-70 0,0 0-80 16,-11-2-92-16,11 2-263 0,0 0-686 0,-6 6 187 16</inkml:trace>
          <inkml:trace contextRef="#ctx0" brushRef="#br0" timeOffset="18997.7133">7419 1322 592 0,'0'0'412'16,"0"0"-53"-16,0 0-51 0,-7 3-33 0,7-3-39 0,0 0-14 16,0 0-28-16,0 0-25 0,0 0-10 0,0 0-6 15,0 0 6-15,0 0 2 0,0 0 2 0,0 0-3 16,0 0 0-16,0 0-3 0,0 0-11 0,0 0-7 16,0 0-11-16,0 0-11 0,26-6-14 0,-19 3-4 15,4 0-9-15,1 0-4 0,5-3-9 0,-2 1-5 0,-4 2-10 16,-1 1-1-16,-1-1-7 0,-2 3-8 0,1-3-3 15,-3 2-2-15,-5 1-5 0,6-1-10 0,-6 1-8 0,0 0 3 16,3 5-1-16,-5 0-15 0,-1 4-22 0,-6 7-20 16,-3 0-23-16,3 1-11 0,-4 1-11 0,-1 2-2 15,2-1 0-15,-2 1 8 0,4-3 6 0,-3-1 2 16,4-1 6-16,4-5 3 0,0 0 26 0,1-3 26 0,0-2 21 16,2 0 20-16,-1-1 21 0,3-4 19 0,0 4 18 15,0-4 24-15,5 6 16 0,0-3 23 0,5 0 10 0,2 0 7 16,0-2-7-16,9 4-4 0,-1 0-13 0,2-2-13 15,-5 2-13-15,2-1-9 0,-7 1-11 0,1 0-2 16,-6-1-1-16,1 1-1 0,-3 3-7 0,-4 3-6 16,-3 6-10-16,-7 4-28 0,-5-2-27 0,-11 13-45 0,1-3-38 15,-2-2-27-15,-3 1-14 0,0-4-11 0,8-5 3 16,2-4 4-16,0-1 11 0,3-1 12 0,2-3 8 16,5-3 13-16,0-2 34 0,3-2 33 0,1 1 42 15,5-4 8-15,0 0 9 0,0 0-9 0,0 0 3 16,-5-12 5-16,5 12 15 0,10-11 2 15,-3 2 8-15,6-3-2 16,3 0-11-16,0-1-2 0,3 2-8 0,1 1-8 16,0 1-5-16,-3-1-9 0,5 3-25 0,-3-1-44 0,-2 2-62 0,-1-1-71 0,-3 3-97 15,-1 2-95-15,-2-1-121 0,-3 2-354 0,-2 1-997 16,-5 0 268-16</inkml:trace>
          <inkml:trace contextRef="#ctx0" brushRef="#br0" timeOffset="19438.2613">7729 1360 649 0,'0'0'559'15,"0"0"-50"-15,0 0-36 0,0 0-32 0,0 0-43 0,0 0-41 16,24-6-39-16,-15 4-34 0,-2-1-34 0,-1 0-21 16,-1 1-28-16,-1-1-18 0,1 1-26 0,-1 0-32 15,-1-1-41-15,0-1-42 0,-2 1-30 0,-1 3-27 16,-1-8-25-16,1 8-19 0,-5-8-19 0,2 6-3 0,-6-4 5 15,2 1 10-15,1 2 3 0,0-1 8 0,0 4 8 16,0-3 15-16,0 1 6 0,0 2 19 0,6 0 16 16,-10-1 11-16,10 1 32 0,-9 2 17 0,5 2 12 15,0-2 17-15,2 2 8 0,2 2 4 0,-1 3 4 16,2 1-1-16,1 0-6 0,2-1-1 0,5 8-6 0,0-3-4 16,1 0-8-16,-1-2-9 0,3 1-4 0,3-2-19 15,0 0-27-15,-1-5-49 0,-2-2-63 0,7 1-82 0,0-4-92 16,-4-2-96-16,-4-1-373 0,8-2-872 15,-1-3 235-15</inkml:trace>
        </inkml:traceGroup>
        <inkml:traceGroup>
          <inkml:annotationXML>
            <emma:emma xmlns:emma="http://www.w3.org/2003/04/emma" version="1.0">
              <emma:interpretation id="{59AB398E-AD4D-4726-A375-1E7E96C78961}" emma:medium="tactile" emma:mode="ink">
                <msink:context xmlns:msink="http://schemas.microsoft.com/ink/2010/main" type="inkWord" rotatedBoundingBox="8602,2322 8841,2318 8853,3223 8614,3226"/>
              </emma:interpretation>
              <emma:one-of disjunction-type="recognition" id="oneOf9">
                <emma:interpretation id="interp45" emma:lang="en-US" emma:confidence="0.5">
                  <emma:literal>J</emma:literal>
                </emma:interpretation>
                <emma:interpretation id="interp46" emma:lang="en-US" emma:confidence="0">
                  <emma:literal>]</emma:literal>
                </emma:interpretation>
                <emma:interpretation id="interp47" emma:lang="en-US" emma:confidence="0">
                  <emma:literal>.</emma:literal>
                </emma:interpretation>
                <emma:interpretation id="interp48" emma:lang="en-US" emma:confidence="0">
                  <emma:literal>,</emma:literal>
                </emma:interpretation>
                <emma:interpretation id="interp4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9991.7506">8256 1248 366 0,'-4'5'211'0,"0"-4"-27"0,2 3-34 0,0-1-20 0,2-3-13 0,-2 5-1 15,2-2 7-15,0-3 13 0,-1 5 18 16,1-5 21-16,0 0 19 0,1 5 1 0,-1-5 9 16,4 3 6-16,-4-3 5 0,3 3-6 0,-3-3-7 0,8 3-17 15,-4 0-11-15,0-3-15 0,1 3-12 0,-5-3-15 16,6 2-14-16,-6-2-11 0,5 1-13 0,-5-1-4 0,0 0-17 15,6 1-17-15,-6-1-23 0,0 0-39 0,0 0-33 16,0 0-34-16,0 0-19 0,0 0-12 0,0 0-5 16,0 0 4-16,0 0 11 0,-22 0 13 0,22 0 6 15,-11-1 12-15,11 1 15 0,-7 1 25 0,7-1 23 16,-5-1 15-16,5 1-2 0,-4-3 0 0,4 3 16 0,0-6 5 16,0 3 8-16,0 3 1 0,5-14 4 15,0 5-8-15,1 0 1 0,6-4 1 0,-1-1-16 0,2-2 3 31,2 2-6-31,0 0 3 0,1 2-9 0,-1-1 1 16,-1 0 4-16,3 2 4 0,-3 0 12 0,0 0 11 0,-4 1 24 16,0 3 20-16,-3 2 21 0,0-1 20 0,-2 3 19 15,-2-1 13-15,1 2 9 0,-4 2-3 0,5-4 1 16,-5 4-18-16,0 0-9 0,0 0-3 0,6 15-5 16,-6 8-7-16,-2 16-8 0,-4 37-2 0,1-24-3 0,-5 28 0 15,2 1-1-15,-2-5 6 0,4-21 8 0,-1 22-3 16,4-26-8-16,-1-11-9 0,-1 0-8 0,0-1-9 15,1-2-9-15,2-10-10 0,-1-6 2 0,1 0-13 16,-2-3-7-16,2-5-13 0,-1-3-21 0,1-3-33 16,-1-1-52-16,-2-4-65 0,5-2-80 0,0 0-72 15,-26-18-58-15,11 0-52 0,-6-16-59 0,0-7-420 16,-11-30-1044-16,17 21 281 0</inkml:trace>
        </inkml:traceGroup>
        <inkml:traceGroup>
          <inkml:annotationXML>
            <emma:emma xmlns:emma="http://www.w3.org/2003/04/emma" version="1.0">
              <emma:interpretation id="{963AD806-4E21-4103-8098-55588DD8F134}" emma:medium="tactile" emma:mode="ink">
                <msink:context xmlns:msink="http://schemas.microsoft.com/ink/2010/main" type="inkWord" rotatedBoundingBox="9241,2304 10031,2294 10037,2736 9247,2746"/>
              </emma:interpretation>
              <emma:one-of disjunction-type="recognition" id="oneOf10">
                <emma:interpretation id="interp50" emma:lang="en-US" emma:confidence="0.5">
                  <emma:literal>this</emma:literal>
                </emma:interpretation>
                <emma:interpretation id="interp51" emma:lang="en-US" emma:confidence="0">
                  <emma:literal>This</emma:literal>
                </emma:interpretation>
                <emma:interpretation id="interp52" emma:lang="en-US" emma:confidence="0">
                  <emma:literal>thig</emma:literal>
                </emma:interpretation>
                <emma:interpretation id="interp53" emma:lang="en-US" emma:confidence="0">
                  <emma:literal>thins</emma:literal>
                </emma:interpretation>
                <emma:interpretation id="interp54" emma:lang="en-US" emma:confidence="0">
                  <emma:literal>thing</emma:literal>
                </emma:interpretation>
              </emma:one-of>
            </emma:emma>
          </inkml:annotationXML>
          <inkml:trace contextRef="#ctx0" brushRef="#br0" timeOffset="21150.3471">8871 1181 470 0,'-3'-2'466'0,"3"2"-90"0,0 0-35 0,0 0-28 0,0 0-22 16,0 0-24-16,0 0-24 0,0 0-26 0,15-1-24 0,-4 2-21 16,2-1-22-16,7 1-13 0,0-1-13 0,-2 1-18 0,0-2-24 15,-3 1-24-15,0-1-19 0,-3 0-19 0,-2-1-9 16,-1-1-4-16,0 2-1 0,0-5 2 0,-3 2-2 15,2-1-3-15,-1-2 26 0,-2 1 11 0,0 0 15 0,-2 1 20 16,1-5 21-16,-2 4 17 0,1-1 16 0,-1-2 12 16,-1 2 12-16,1 2 14 0,-1-1 5 0,-1 2 1 15,0 0-4-15,0 4-10 0,1-5-16 0,-1 5-14 0,0-5-9 16,0 5-21-16,0 0-19 0,0 0-3 0,0 0-10 16,0 0-6-16,0 0-5 0,-10 20-6 0,5-2-4 15,-1 2-4-15,1 1-5 0,0 1-2 0,1 1-4 16,0 0-11-16,2-3 11 0,0 2-7 0,1-1-7 15,1 0 6-15,0-3-9 0,1 2 0 0,1-8 0 16,-1-2-5-16,1-2-8 0,0-1 0 0,-1-1-6 16,1-1-1-16,1-1-6 0,-2-2 3 0,2 2 0 0,-3-4-3 15,10 1-15-15,-10-1-10 0,14-5-14 0,-5 0-10 16,-1-3-26-16,2-7-17 0,1 2-13 0,1-2-4 16,-5 4 0-16,-1 1 3 0,-1 2 2 0,0 2-2 15,-1 0 0-15,-1 2 6 0,-1 1 3 0,-2 3 0 0,4-5 9 16,-4 5 7-16,0 0 15 0,0 0-2 0,0 0 10 15,0 0 10-15,13 12 13 0,-9-5 0 0,1 4 6 16,1-2 7-16,5 5-11 0,0 0 20 0,0-1-3 31,1 0 6-31,-1-3 9 0,3 1-11 0,-3-2 8 16,-1-2 4-16,0-3-8 0,-2 2-9 0,3-3-19 0,-1 1-15 16,-2-2-6-16,0 0-7 0,-2-2-3 0,-1 1-4 15,-5-1-1-15,9 0-1 0,-9 0 10 0,8 0 5 16,-8 0 10-16,0 0 21 0,0 0 25 0,12 0 23 15,-12 0 32-15,0 0 31 0,0 0 28 0,0 0 32 0,9 0 17 16,-9 0 9-16,0 0 5 0,0 0 2 0,0 0-1 16,0 0-19-16,0 0-8 0,6 2-13 0,-6-2-9 15,0 0-12-15,0 0-12 0,0 0-15 0,0 0-44 0,4 3-63 16,-4-3-75-16,0 0-82 0,0 0-94 16,0 0-100-16,0 0-265 0,0 0-777 0,0 0 211 0</inkml:trace>
          <inkml:trace contextRef="#ctx0" brushRef="#br0" timeOffset="20526.2316">8975 1067 531 0,'-2'-4'601'16,"2"4"-57"-16,0-5-42 0,0 5-27 0,0 0-46 15,0 0-40-15,-3-4-45 0,3 4-41 0,0 0-33 0,0 0-27 16,0 0-21-16,0 0-21 0,-3 19-6 15,0 0-24-15,1 2-16 0,0 0-16 0,1 2-15 0,0 0-9 16,0 1-7 0,-1 2-14-16,-1 7-14 0,1-5-8 0,1-8-18 0,1 1-12 0,0-3-36 0,0 1-33 15,1-3-44-15,-2-2-50 0,1-4-57 0,0-2-51 0,-1-3-49 32,0 0-65-32,1-5-369 0,-5 1-858 0,5-1 233 0</inkml:trace>
          <inkml:trace contextRef="#ctx0" brushRef="#br0" timeOffset="21768.4552">9402 1154 5235 0,'-5'0'400'0,"-1"-1"-233"16,6 1-63-16,-6-2-13 0,6 2 6 0,-5-3-14 0,5 3-15 16,0 0-20-16,-5-1-25 0,5 1-37 0,0 0-64 15,0 0-77-15,0 0-77 0,0 0-86 0,0 0-84 0,0 0-304 16,0 0-849-16,0 0 229 0</inkml:trace>
          <inkml:trace contextRef="#ctx0" brushRef="#br0" timeOffset="21600.9011">9453 1286 313 0,'0'5'560'0,"0"0"-66"0,1 1-33 0,-1 3-30 0,1 1-24 16,2 1-26-16,-2-2-33 0,-1 3-26 0,2 6-26 0,0-5-38 15,0 3-24-15,1-3-25 0,-2-1-25 0,0-2-12 16,2-2-19-16,-2 2-16 0,0-2-23 0,1-3-38 15,-2 0-50-15,1 1-54 0,-1-6-57 0,0 5-66 16,0-5-79-16,0 0-91 0,0 0-334 0,0 0-788 16,0 0 212-1</inkml:trace>
          <inkml:trace contextRef="#ctx0" brushRef="#br0" timeOffset="22101.8128">9659 1229 327 0,'-7'2'206'16,"2"-1"-26"-16,0-1-32 0,0 2-19 0,5-2-17 15,-9 4 1-15,4-4 11 0,2 0 19 0,3 0 28 0,0 0 22 0,0 0 27 16,-12 3 7-16,12-3 15 0,0 0 3 0,-5 1 1 16,5-1-3-16,0 0-4 0,0 0-13 0,0 0-7 0,-5 2-8 15,5-2-5-15,0 0-10 0,0 0-11 0,0 0-9 32,0 0-14-32,5 9-12 0,-5-9-8 0,6 7-8 0,-2-4-21 15,2 5-10-15,-1-2-7 0,1 2 1 0,1 1 4 16,-4 0-4-16,4 7-10 0,-6 2-8 0,-4-2-5 0,0 2-8 15,-6-1-30-15,-1 0-35 0,0 0-35 0,-3-1-34 16,1-2-39-16,-2-2-29 0,3 0-49 0,1-5-38 0,1-3-37 16,-1-2-44-16,1-2-50 0,9 0-306 15,-14-6-794-15,8 1 215 0</inkml:trace>
        </inkml:traceGroup>
        <inkml:traceGroup>
          <inkml:annotationXML>
            <emma:emma xmlns:emma="http://www.w3.org/2003/04/emma" version="1.0">
              <emma:interpretation id="{F24DEAF6-8A2A-45E3-887E-14A6F9DC8A58}" emma:medium="tactile" emma:mode="ink">
                <msink:context xmlns:msink="http://schemas.microsoft.com/ink/2010/main" type="inkWord" rotatedBoundingBox="10302,2160 11634,2142 11647,3120 10315,3137"/>
              </emma:interpretation>
              <emma:one-of disjunction-type="recognition" id="oneOf11">
                <emma:interpretation id="interp55" emma:lang="en-US" emma:confidence="0.5">
                  <emma:literal>joint</emma:literal>
                </emma:interpretation>
                <emma:interpretation id="interp56" emma:lang="en-US" emma:confidence="0">
                  <emma:literal>joist</emma:literal>
                </emma:interpretation>
                <emma:interpretation id="interp57" emma:lang="en-US" emma:confidence="0">
                  <emma:literal>joints</emma:literal>
                </emma:interpretation>
                <emma:interpretation id="interp58" emma:lang="en-US" emma:confidence="0">
                  <emma:literal>joists</emma:literal>
                </emma:interpretation>
                <emma:interpretation id="interp59" emma:lang="en-US" emma:confidence="0">
                  <emma:literal>joust</emma:literal>
                </emma:interpretation>
              </emma:one-of>
            </emma:emma>
          </inkml:annotationXML>
          <inkml:trace contextRef="#ctx0" brushRef="#br0" timeOffset="27147.5051">10166 1190 417 0,'0'0'449'0,"0"0"-51"0,0 0-27 0,-1-3-41 0,1 3-24 0,0 0-9 31,0 0 1-31,-3 13-1 0,-2 5-7 0,3 5 1 16,-3 11-5-16,0 5-14 0,2 0-1 0,-1 2-9 15,1 2-16-15,0 2-2 0,1-3-16 0,-1 1-12 16,1-3-15-16,-1-1-14 0,0-2-10 0,2-2-19 0,0-9-14 16,0-5-12-16,-2-1-13 0,-1-2-13 0,2 0-11 15,-1-4-7-15,1-2-11 0,-1-2-4 0,0-2-9 16,-2-1-6-16,0 0-21 0,-1-3-38 0,-4 0-64 16,0-4-83-16,-8-5-84 0,3-6-95 0,-3-6-96 0,-8-19-449 15,6-4-1048-15,-5-43 281 0</inkml:trace>
          <inkml:trace contextRef="#ctx0" brushRef="#br0" timeOffset="27294.7721">10073 1010 3976 0,'3'-6'506'0,"-3"1"-223"0,0 1-120 0,0 4-44 0,1-4-14 0,-1 4-18 16,1-4-20-16,-1 4-17 0,0 0-15 0,0 0-31 16,0 0-54-16,2-4-65 0,-2 4-52 0,0 0-51 15,0 0-58-15,0 0-65 0,0 0-239 0,0 0-697 16,0 0 189-16</inkml:trace>
          <inkml:trace contextRef="#ctx0" brushRef="#br0" timeOffset="27803.7228">10375 1200 460 0,'0'0'355'0,"-8"0"-47"16,8 0-25-16,0 0-27 0,0 0-23 0,-7 1-14 0,7-1-14 31,0 0-8-31,-5 6 2 0,5-6-8 0,-2 5 2 0,0-1 2 0,1 0-4 16,2 1 2-16,-1 0-6 0,3-1 5 0,-1 0 0 15,1 2-3-15,-1-2-7 0,5 4-6 0,2-2-11 0,0 1-12 16,-1-2-12-16,-1 0-11 0,1-2-7 0,-2 1-12 15,-1-2-10-15,0 1-11 0,-5-3-7 0,8 3-6 16,-8-3-9-16,5 2 15 0,-5-2-13 0,0 0-21 16,5 1-43-16,-5-1-36 0,0 0-25 0,0 0-30 0,0 0-22 15,-8-16-27-15,2 9-19 0,-3-1-16 0,0 1-9 16,-1 1-11-16,-1 0-4 0,0 1-6 0,-5 0-10 16,2 0-10-16,1 3-15 0,4 1-26 0,2 1-14 15,1-1-211-15,6 1-582 0,0 0 159 0</inkml:trace>
          <inkml:trace contextRef="#ctx0" brushRef="#br0" timeOffset="29779.0913">10351 1254 294 0,'0'0'245'0,"0"9"-50"0,0-9-25 0,0 0-20 0,0 0-6 15,0 0-4-15,0 0 5 0,0 0 7 0,0 0 1 0,0 0 7 32,0 0 4-32,0 0 1 0,0 0-9 0,0 0-5 15,0 0-11-15,0 0-10 0,0 0-12 0,0 0-8 16,0 0-12-16,0 0-8 0,-7 3-8 0,7-3-12 15,0 0-7-15,-6 2-18 0,6-2 8 0,0 0-8 0,-8 3-4 16,4 1-3-16,0-2-9 0,1 2 4 0,0 0-5 16,-1-1 7-16,1 2-3 0,0-1 2 0,2 1 8 15,-2-1-7-15,2 2 14 0,0-2-1 0,1 2 7 0,0 0 7 16,1 0 8-16,0-2 9 0,2 0 0 0,1 0 4 16,-2 2 2-16,3-4-2 0,0 1-2 0,4 2-9 15,1-1-10-15,-1-2-1 0,1-1-5 0,-2 2-4 0,2-3-8 16,-2 0-1-16,-8 0-10 0,15 0-6 0,-10-1-6 15,-5 1-9-15,11-4-5 0,-7 2-9 0,1-1-6 16,-1-1-3-16,0 1-9 0,0 0-4 0,-2-3-7 0,-1 1-7 16,2-2 0-16,-3-2-7 0,-1 3 5 0,1-1 0 15,-2 1-4-15,-1-2 0 0,0 1-21 0,0 1-18 16,-3-1-27-16,1-1-34 0,0 3-31 0,-1 0-47 16,1 2-45-16,0-1-251 0,0 1-621 0,1 0 170 15</inkml:trace>
          <inkml:trace contextRef="#ctx0" brushRef="#br0" timeOffset="29068.7425">10573 1083 6323 0,'-7'-1'533'15,"2"1"-267"-15,0 0-136 0,5 0-34 0,-5-2 21 16,5 2 11-16,0 0-1 0,-6-3-8 0,6 3-25 0,0 0-9 16,0 0-13-16,0 0-5 0,0 0-33 0,0 0-34 15,0 0 0-15,0 0 0 0,0 0 0 0,0 0-118 16,0 0-66-16,0 0-66 0,0 0-75 0,0 0-76 15,0 0-83-15,0 0-408 0,0 0-1072 0,0 0 287 16</inkml:trace>
          <inkml:trace contextRef="#ctx0" brushRef="#br0" timeOffset="28692.8042">10574 1398 538 0,'0'0'417'16,"0"0"-55"-16,0 0-17 0,0 0-17 0,0 0-13 0,0 0-11 16,-5 2-9-16,5-2-20 0,0 0-23 0,0 0-21 15,0 0-23-15,0 0-22 0,0 0-16 0,6-15-22 16,-5 11-17-16,3-5-12 0,1-1-14 0,-1 0-15 15,0-2-16-15,3-4-14 0,0 1-9 0,-5 2-8 16,1 3-11-16,-2 2-9 0,0 3 4 0,1-1 1 0,-1 0-1 16,-1 3-2-16,0 3 0 0,-1-7-6 0,-1 3-3 15,2 4-4-15,0 0-1 0,-2-4-6 0,2 4 3 16,0 0-4-16,0 0 1 0,0 0 0 0,0 0-4 16,-13 14 2-16,11-10-2 0,2 2-1 0,-2 2 3 0,2 3-2 15,2-2-4-15,-1 0 2 0,0-1-5 0,2 1-6 16,-1-1-6-16,4 0-8 0,0-3-2 0,1 2-5 0,0-1-2 15,3-3-12-15,1-1-10 0,0 0-8 0,-1-2-11 16,2 0 5-16,0-2-3 0,-1 0-1 0,0-1 5 16,-3 0 0-16,3-3 9 0,-4 0 8 0,1 0 8 15,-1 0 1-15,0 0 11 0,-2-1 7 0,-2 3 17 16,0-2 16-16,-1 3 20 0,1-1 12 0,-1 1 9 0,-2 3 1 16,3-4-7-16,-3 4-2 0,0 0-6 0,0-7-4 15,0 7-7-15,0 0-1 0,0 0-2 0,0 0-2 16,0 0-3-16,0 0-2 0,0 0-1 0,0 0-4 15,0 0 1-15,-15 12-1 0,14-10-1 0,1-2 1 16,-3 6 1-16,3-6 2 0,-2 5 5 0,2-5 1 0,-3 3 10 16,3-3 7-16,0 0 9 0,-1 3-3 0,1-3 2 31,0 0-4-31,0 0-5 0,0 0-4 0,16-10-4 0,-7 3-1 0,0 0-8 16,4-3-10-16,-3 0-12 0,-1 2-6 0,-3 2-6 0,1 2 0 15,-1-2-3-15,-2 3-13 0,1 2-11 0,-5 1-7 16,7-2 5-16,-7 2 2 0,0 0 1 0,12 7 12 15,-9-2 1-15,4 3 7 0,0 1 0 0,1 5-2 16,1 0 2-16,0-2-19 0,-1-3-20 0,-1 0-16 0,2-1-7 16,-1-2-8-16,-1 0 1 0,3-1 3 0,0-2 8 15,0-2 1-15,-1-2 3 0,-1-2 4 0,1-2-2 16,0-1-2-16,0-2-9 0,-2-1-1 0,-2-1-4 16,3-6 10-16,-2-2 5 0,1-1 7 0,-4-2 11 0,0-3 15 15,1-9 20-15,-2-3 14 0,0 1 22 16,2-1 15-16,-3 1 25 0,0 6 32 0,-1 8 25 0,0-2 35 15,3 5 19-15,-4 5 17 0,1 2 13 0,1 4-2 16,-1-1-12-16,-1 2-17 0,1 0-16 0,0 6-19 0,-2-4-14 16,2 4-3-16,0 0-2 0,0 0-15 15,-6 30-8-15,4-7-8 0,-3 14-6 0,-1 4-7 0,2-1-5 16,0 2-4-16,1 0-8 0,3 1-7 0,-3-5-1 16,3 1-1-1,0-4-3-15,1-1-8 0,1-8-13 0,-2-6-25 16,3-1-41-16,-3-3-64 0,2-4-68 0,-1-5-61 15,-1 1-57-15,0-8-93 0,0 0-233 0,0 0-754 16,0 0 204-16</inkml:trace>
          <inkml:trace contextRef="#ctx0" brushRef="#br0" timeOffset="28907.2961">11087 1167 5426 0,'0'0'407'15,"1"-1"-219"-15,-1 1-104 0,0 0-13 0,0 0 6 0,0 0 17 16,5-4 13-16,-5 4-18 0,12-1-12 0,0 0-10 15,7 1-10-15,0-1 0 0,2 1-8 0,-2 1-26 0,-2 0-53 16,-1-1-69-16,-4 0-72 0,-2 1-90 0,-3-1-92 16,-7 0-90-16,0 0-320 0,6 4-916 0,-6-4 246 15</inkml:trace>
        </inkml:traceGroup>
        <inkml:traceGroup>
          <inkml:annotationXML>
            <emma:emma xmlns:emma="http://www.w3.org/2003/04/emma" version="1.0">
              <emma:interpretation id="{1B08F81E-74E3-488B-8206-AE24C8F0393C}" emma:medium="tactile" emma:mode="ink">
                <msink:context xmlns:msink="http://schemas.microsoft.com/ink/2010/main" type="inkWord" rotatedBoundingBox="11914,2213 14979,2173 14986,2726 11922,2766"/>
              </emma:interpretation>
              <emma:one-of disjunction-type="recognition" id="oneOf12">
                <emma:interpretation id="interp60" emma:lang="en-US" emma:confidence="0.5">
                  <emma:literal>distribution?</emma:literal>
                </emma:interpretation>
                <emma:interpretation id="interp61" emma:lang="en-US" emma:confidence="0">
                  <emma:literal>distributing?</emma:literal>
                </emma:interpretation>
                <emma:interpretation id="interp62" emma:lang="en-US" emma:confidence="0">
                  <emma:literal>distributism?</emma:literal>
                </emma:interpretation>
                <emma:interpretation id="interp63" emma:lang="en-US" emma:confidence="0">
                  <emma:literal>distributions?</emma:literal>
                </emma:interpretation>
                <emma:interpretation id="interp64" emma:lang="en-US" emma:confidence="0">
                  <emma:literal>distribution??</emma:literal>
                </emma:interpretation>
              </emma:one-of>
            </emma:emma>
          </inkml:annotationXML>
          <inkml:trace contextRef="#ctx0" brushRef="#br0" timeOffset="31025.6017">11737 1219 451 0,'0'0'304'0,"0"0"-42"0,0 0-34 0,0 0-22 0,0 0-22 0,0 0-12 16,-22 9-5-16,12-6-4 0,-5 4-9 0,1-1-10 15,-5 3-5-15,2-2-4 0,1 1-5 0,0 1-8 16,4-2-7-16,3 0 0 0,-1 0-19 0,3 0 7 16,0 0-12-16,1 0-4 0,0 1 0 0,3-1-4 0,0 0-3 0,3-1-5 15,0-6 4-15,0 10 0 0,3-5-5 0,-3-5 1 16,7 5-6-16,-2-4 2 0,-5-1-17 0,18 1-9 16,-5-3-5-16,5-3-18 0,-1 0-18 0,1-5-23 0,-1 2-19 15,-2-3-19-15,-3-1-6 0,-2 1-4 0,-4 1 5 16,3-6-3-16,-2 0-3 0,-3 0-2 0,0-1 2 0,-2-3 5 15,-2 1 18-15,0 0 16 0,-1-2 16 0,-1 1 14 16,0 0 16-16,0 1 19 0,-1-1 25 0,0 2 29 16,0 0 25-16,1 4 25 0,-1 4 20 0,1 2 16 15,0 2 7-15,0 0 1 0,2 1-11 0,0 5-19 16,-3-8-19-16,3 8-20 0,-1-4-7 0,1 4-14 0,0 0-4 16,0 0-11-16,-5 17-3 0,1 4-10 15,-2 3-4 1,-1 13-7-16,2-1-6 0,1 1-8 0,3-2-3 15,-2 0 1-15,3-7-6 0,2-4 2 0,-1-2 4 16,3 1-2-16,1 0-2 0,1-2 3 0,0-1-30 0,1-1-19 16,1-5-31-16,1-3-28 0,-2-2-32 0,2-3-28 15,1-3-34-15,3-1-36 0,-2-5-30 0,8-3-20 16,-2-5-5-16,1-2 1 0,-3-2 13 0,-1-2 26 16,-1-2 46-16,-2 2 61 0,-5 3 60 0,1 2 58 15,-3 2 65-15,-2 3 42 0,1 2 23 0,-2 0 5 0,0 2-7 16,-1 3-14-16,4-7-10 0,-4 7-12 15,0 0-12-15,0 0-4 0,0 0-2 0,0 0-4 0,0 17-1 16,-1-8-4-16,1 2 4 0,-2 6-10 0,2-1-5 16,2-2-6-16,-2-2-4 0,0-2-8 0,1-1-2 15,-1-2-10-15,0 1-23 0,1-3-30 0,-1-5-38 0,1 8-42 16,1-3-56-16,-2-5-69 0,0 0-77 0,0 0-118 16,0 0-227-16,0 0-777 0,1-18 210 0</inkml:trace>
          <inkml:trace contextRef="#ctx0" brushRef="#br0" timeOffset="31135.9229">11930 1029 399 0,'-5'-2'456'0,"0"-2"-124"0,5 4-68 0,-7-1-77 0,7 1-91 16,0 0-106-16,0 0-215 0,0 0-265 0,0 0 76 0</inkml:trace>
          <inkml:trace contextRef="#ctx0" brushRef="#br0" timeOffset="31531.531">12171 1203 372 0,'0'0'497'0,"-4"1"-65"0,4-1-60 0,0 0-53 0,0 0-44 0,-6 3-36 0,6-3-30 16,-15 2-25-16,5-1-30 0,0 1-33 0,-1 0-19 0,0-1-14 16,-2 1-12-16,2-1-2 0,1 1-11 0,-2 2-12 15,5-2-3-15,1 1-1 0,0-1 12 0,1-1-13 16,5-1 15-16,-8 2-12 0,8-2 17 0,-5 4 21 0,5-4 30 15,0 0 30-15,0 0 21 0,1 5 19 0,-1-5 7 16,9 5-3-16,-1 1 3 0,1 0-17 0,5 3-3 16,1 0-10-16,0 0-17 0,-2 0-11 0,2 0-7 0,-4 1-17 15,-4-1-4-15,0-1-12 0,-2 0-13 0,-3 9-26 16,1 0-47-16,-8-1-93 0,-2-1-90 0,-5 2-105 16,-2-2-110-16,1-3-409 0,-4 0-958 0,3-8 257 0</inkml:trace>
          <inkml:trace contextRef="#ctx0" brushRef="#br0" timeOffset="32076.4375">12215 1267 688 0,'-4'-6'803'0,"4"6"-143"0,0 0-63 0,-1-3-53 0,1 3-42 31,0 0-49-31,6-7-48 0,3 3-49 0,2-2-40 0,8-1-36 16,1 2-33-16,0-1-43 0,1 1-62 0,-1 2-92 15,-6 0-124-15,0 1-141 0,-4 1-152 0,-4-1-406 0,2 1-930 0,-8 1 250 0</inkml:trace>
          <inkml:trace contextRef="#ctx0" brushRef="#br0" timeOffset="31908.3024">12319 998 738 0,'-2'-5'471'0,"2"5"-45"15,-2-4-63-15,2 4-41 0,0 0-46 0,0 0-27 16,0 0-23-16,0 0-11 0,0 0-8 0,-11 13-15 0,7-2-10 15,-2 8 7-15,2-1-2 0,-2 4-5 0,2 0-3 16,2 1-7-16,-2 13-2 0,-1-9-10 16,3-6-8-16,1 3-12 0,2-2-7 0,-1 1 5 0,0-2-27 15,2 0-13-15,-1-1-2 0,2 0-13 0,-2-6-28 16,1 3-46-16,0-6-60 0,0 0-66 0,-1-3-85 0,1 0-76 16,-1-4-71-16,-1-4-358 0,1 4-849 0,-1-4 228 15</inkml:trace>
          <inkml:trace contextRef="#ctx0" brushRef="#br0" timeOffset="33198.7432">12300 1408 421 0,'3'4'427'16,"-3"-4"-42"-16,0 0-36 0,7 1-22 0,-7-1-5 0,7 0-20 15,-7 0-8-15,17-2-12 0,-7 0-17 0,-1-1-21 16,1 0-23-16,0 0-22 0,0 0-22 0,-3-1-20 16,2-2-15-16,-2 2-15 0,1-2-24 0,-2 0-34 15,-1-1-41-15,-1-1-37 0,0-1-45 0,-2 1-27 0,-1-2-31 16,1 0-16-16,-2 0-19 0,0-2-14 0,-2 3-5 16,0 0 10-16,-1 3 12 0,1 0 10 0,-1 1 18 15,1 1 27-15,-1-1 35 0,2 3 14 0,1 2 32 16,-5-4 27-16,5 4 13 0,-3-4 6 0,3 4 5 0,0 0 5 15,0 0 20-15,-2-5 21 0,2 5 34 0,0 0 17 16,0 0 15-16,0 0-3 0,0 0 1 0,0 0-4 16,14 9-9-16,-9-6-9 0,2 3-8 0,1 0-10 15,0 1-8-15,-1-1-10 0,2 4-10 0,4 2-10 16,-5 0-7-16,-2-3-8 0,0 0-5 0,2-2-6 0,2 9-10 16,-2-6-27-16,-2-1-43 0,0-1-48 0,3 0-40 15,0-1-28-15,1-2-17 16,0-2-8-16,-1 2-7 0,3-5 1 0,-1 0 6 0,0 0 7 15,8-5 9-15,-5-1 20 0,-2 2 17 0,-4-2 23 16,-1 0 24-16,0 0 29 0,-2-1 22 0,0 0 23 0,-2 3 28 0,0-1 22 16,0 2 19-16,-2-2 6 15,-1 5 7-15,4-4 6 0,-4 4-2 0,1-5-9 16,-1 5-1-16,0 0-10 0,2-4-1 16,-2 4-16-16,0 0-1 0,0 0 5 0,0 0 3 0,0 0 2 15,0 0 2-15,0 0-2 0,7 13 5 0,-6-8-4 16,0 4-5-16,3 0-1 0,-2-1-6 0,2 2-2 15,1-1-4-15,0-1-2 0,2-1-3 0,1 0-1 0,-2-1-9 16,4 0-11-16,0-4-22 0,2 1-21 0,-1-2-22 16,0-2-26-16,3-2-27 0,2-3-20 0,0-2-15 0,1-3-20 15,-6-3-19-15,-1-2-5 0,0-1 5 0,-1-4 15 16,-3-3 21-16,1-12 32 0,-4 0 40 0,-2-1 39 16,4 2 39-16,-4 0 37 0,1 10 33 0,-4 4 29 0,1 0 27 15,-4 4 18-15,4 3 8 0,-1 4 3 0,1 3-3 16,-1 0-10-16,2 2-17 0,-1 0-13 0,1 5-17 15,0-7-12-15,0 7-16 0,0 0-4 0,0 0-9 16,0 0-8-16,-12 14-4 0,8 3-8 0,-1 2-3 0,1 0-6 16,-1 0 2-16,2 3-8 0,1-1 0 0,1 1-7 15,1-1 0-15,1 0-4 0,-2-1 0 0,4-2 1 0,0 0-1 16,1-2-2-16,-2-4 3 0,2-2-1 0,-1-1 2 16,0-3 8-16,1 1-1 0,0-2-2 0,0-2 11 0,-1 0 4 15,2-1-4-15,0 1-3 0,5-1-1 16,-2-2-5-16,3 0 1 0,-1-2-3 0,-1-1-2 15,1 1 9-15,0-2-19 16,-2 2-1-16,-2-2 7 0,-2 3-9 0,1-3 2 16,-5 4-6-16,8-2-4 0,-8 2-1 15,0 0-12-15,7-1-2 0,-7 1-4 0,0 0 4 0,0 0-2 16,4 8 5-16,-4-3-1 0,0 1-1 0,-1 3 4 16,0 1-2-16,-2-2 3 0,2 2-3 0,-2-2 3 0,0 0 0 15,-1 1-10-15,1-2-12 0,1-1-21 0,-1-1-25 16,2 0-27-16,1-5-51 0,-4 5-55 0,4-5-81 15,-7 3-87-15,7-3-319 0,0 0-833 0,0 0 225 16</inkml:trace>
          <inkml:trace contextRef="#ctx0" brushRef="#br0" timeOffset="33933.6009">13179 1293 282 0,'0'0'416'0,"-11"-2"-64"0,11 2-44 0,0 0-37 0,0 0-30 0,0 0-34 16,0 0-7-16,-8 3-28 0,8-3-6 0,0 0-1 15,-3 4-6-15,3-4-9 0,0 8 7 0,0-2 1 0,2 3-8 16,-1-2 3-16,0-1-9 0,3 3-8 0,-1-2-5 0,2 1-6 31,0 0-5-31,1 0-10 0,0-2-5 0,-1-2-7 16,0 0-4-16,2 2-10 0,0-1-8 0,-2-4-5 0,1 2-6 0,-1-1-8 0,-5-2-6 15,9 0-13-15,-9 0-18 0,0 0-16 0,11-2-11 0,-11 2-22 32,8-5-11-32,-5 0-5 0,1 0-1 0,-1 1 5 0,1-2 4 15,-2 3 6-15,1 0 11 0,-3 3 8 0,3-8 0 16,-1 6 2-16,-2 2 0 0,2-5-1 0,-2 5 4 16,0 0-1-16,4-4-4 0,-4 4-1 0,0 0 3 0,0 0 6 15,0 0-3-15,0 0 1 0,0 0 1 0,11 5 1 16,-8-1 8-16,1 1-1 0,1-1-6 0,2 2 4 0,0 1-4 15,1 0 0-15,-1-3 3 0,2 1-2 0,-1 1 7 0,-1-2-1 16,1-1-1-16,-1-1-4 0,-1-2-1 0,-6 0-10 16,13 0-2-16,-13 0-17 0,13-5-13 0,-4 0-8 0,-1-1 1 15,-1-2-11-15,-2-2 1 0,4-6-2 0,-1-1 2 16,-4-2 4-16,1-1 0 16,-3-4 11-16,3-11 3 0,-4 0 9 0,3 0 12 15,-3 0 8-15,0 8 20 0,0 3 22 0,1 0 17 16,-2 2 30-16,1 3 22 0,-2 2 16 0,1 4 4 15,0 3-1-15,-2 0-1 0,1 2-2 0,0 3-13 0,1 0-11 16,0 2-10-16,0 3-12 0,-1-4-6 0,1 4-7 16,0 0-7-16,0 0-3 0,-7 19-5 0,4 0-4 15,-1 2-1-15,-1 15-4 0,2 0 1 0,0 1 3 16,1-2 7-16,2-1-1 0,0-6 1 0,1-5-1 0,0 0-5 16,3 0 0-16,-2-1-5 0,5 2-3 0,-2-4-7 15,0-2-18-15,2-3-37 0,-4-2-54 0,3-3-81 16,-3-3-90-16,2-2-120 0,-2-2-315 0,-3-3-834 0,0 0 226 15</inkml:trace>
          <inkml:trace contextRef="#ctx0" brushRef="#br0" timeOffset="34401.5009">13352 1258 3346 0,'0'0'520'0,"0"0"-210"0,16-5-82 0,-11 5-20 0,1-3 13 0,5 0 19 0,7-2-10 16,1 0-7-16,-1 0-33 0,3 1-18 0,-2 0-20 15,1 0-11-15,2 1-16 0,-2 0-16 0,-2 2-10 16,-3-2-7-16,-3 3-13 0,-2-1-14 0,-4 1-29 0,-6 0-25 16,11-2-33-16,-7 2-21 0,-4 0-26 0,0 0-6 15,7 3 5-15,-7-3 5 0,1 6 1 0,-1-2 3 16,0 2 3-16,1 5 7 0,-2-1 3 0,1-1 3 15,0 0 7-15,0 0 2 0,-1-2 4 0,1-1 5 16,0 1 12-16,-2-3 6 0,2-4 13 0,0 8 12 0,0-4 4 16,0-4-2-1,0 5 2-15,0-5-1 0,0 9-4 0,0-9-1 0,2 7-1 16,-2-4-1-16,0 3-3 0,1-2-5 0,-1-4-43 16,1 9-63-16,0-4-92 0,1-1-88 0,-2-4-93 0,0 7-335 15,0-7-852-15,2 6 230 0</inkml:trace>
          <inkml:trace contextRef="#ctx0" brushRef="#br0" timeOffset="34582.8548">13710 1050 219 0,'-9'-6'773'16,"2"2"-183"-16,2 0-96 0,2 0-63 0,-1 2-47 0,0 1-41 15,4 1-47-15,0 0-78 0,-6-6-100 16,6 6-117-16,0 0-95 0,0 0-90 0,0 0-100 0,0 0-166 15,0 0-537-15,0 0 146 0</inkml:trace>
          <inkml:trace contextRef="#ctx0" brushRef="#br0" timeOffset="35752.4425">12733 1119 5497 0,'4'3'664'15,"-4"-3"-267"-15,3 1-140 0,-3-1-60 0,0 0-1 0,0 0 1 16,0 0-12-16,0 0-21 0,0 0-29 0,6 3-12 15,-6-3-18-15,0 0-31 0,0 0-74 0,0 0 0 16,0 0 0-16,0 0 0 0,0 0 0 0,0 0-164 0,0 0-169 16,0 0-112-16,0 0-145 0,0 0-335 0,0 0-1110 0,0 0 296 15</inkml:trace>
          <inkml:trace contextRef="#ctx0" brushRef="#br0" timeOffset="35346.221">13811 1258 2187 0,'-8'-2'-34'15,"1"-1"59"-15,2 1 31 0,5 2 17 0,-6-4 12 16,6 4 20-16,-3-2 5 0,3 2 20 0,0 0 24 15,0 0 32-15,8-5 19 0,-3 3 18 0,3 1 9 0,4-4 4 16,-1 3 1-16,0-2-3 0,2 1-3 0,3-2-14 16,2 2-14-16,-3 1-10 0,-2-1-16 0,-2 3-19 15,-1-1-14-15,0 1-11 0,-2-2-16 0,-8 2-16 16,13 3-9-16,-8-1-10 0,0 0-7 0,-2 2-17 0,2 4-8 16,1 1-2-16,-3 0-27 0,0 1-16 0,-1 1-23 15,0-1-16-15,0 1-6 0,-1-2-7 0,1 0 1 0,0-3 2 16,-1 0 5-16,0-1 3 0,-1-1 5 0,1-1 7 15,-1-3 11-15,4 4 1 0,-4-4-1 0,0 0 2 0,18-7 1 16,-8 1 7-16,5-4 9 0,1-3 2 0,0-1 7 16,1 2 10-16,-2-1 16 0,0 1 9 0,-3 4 15 15,-2 0 13-15,-1 3 1 0,-1 0 5 0,-2 2-6 16,-1 0-7-16,-5 3-5 0,7-1-1 0,-7 1-4 16,8 5-4-16,-6 4-2 0,2 10-4 0,-3 2-6 0,-1 0-6 15,-1 2-3-15,-2 1-8 0,3-1-19 0,-1-2-25 16,1 3-41-16,0-4-48 0,0 0-43 0,0-7-51 15,0-2-59-15,1-1-45 0,1-5-43 0,-2-3-78 16,0-2-320-16,0 0-893 0,0 0 239 0</inkml:trace>
          <inkml:trace contextRef="#ctx0" brushRef="#br0" timeOffset="35006.5346">13834 1269 499 0,'0'0'331'0,"0"0"-52"16,-3-3-37-16,3 3-26 0,0 0-24 0,0 0-25 0,-4-3-8 16,4 3-12-16,0 0 0 0,0 0-5 0,0 0-9 15,-4-3-1-15,4 3-8 0,0 0 1 0,0 0-5 0,0 0 4 16,0 0 2-16,0 0 4 0,0 0 6 0,0 0 10 16,0 0 9-16,0 0 6 0,0 0 1 0,-3 9 2 15,3-9 1-15,0 0 0 0,7 12-4 0,-2-9-10 16,-1 1-13-16,3 1-7 0,2 0-6 0,-3 0-20 15,2 0-6-15,-1-3-16 0,2 2-5 0,-1-3-10 0,-2 2-22 16,0-2-15-16,-6-1-31 0,8 2-49 0,-8-2-57 16,0 0-49-16,0 0-43 0,6-6-27 0,-6 6-32 0,0 0-39 31,0 0-37-31,-17-12-269 0,8 6-725 0,-1 0 197 16</inkml:trace>
          <inkml:trace contextRef="#ctx0" brushRef="#br0" timeOffset="36232.1046">14426 1063 421 0,'-3'-6'675'0,"3"6"-69"16,-1-6-41-16,1 6-47 0,1-7-39 0,2 2-51 15,2-4-40-15,7-4-31 0,0 0-29 0,3 1-23 0,2-1-18 16,-1 1-14-16,1 1-15 0,0 3-14 0,-5 1-22 16,-2 3-26-16,-2-2-18 0,-1 1-21 0,-2 4-16 15,2 1-15-15,-7 0-14 0,9 5-8 0,-3 4-10 16,-2 10-7-16,-4 5-12 0,0 11 0 0,-9 0-18 0,1 2-30 15,-2-3-49-15,0 3-47 0,1-3-51 0,2-12-52 16,0-3-59-16,4-1-67 0,-2-3-62 0,1-4-71 16,1-3-70-16,0-1-270 0,2-4-928 0,1-3 249 0</inkml:trace>
          <inkml:trace contextRef="#ctx0" brushRef="#br0" timeOffset="36378.4807">14548 1356 649 0,'-1'4'640'0,"1"-4"-110"0,0 0-75 0,-4 5-43 0,4-5-56 0,0 0-43 16,0 0-108-16,0 0-152 0,0 0-178 0,0 0-350 15,0 0-570-15,0 0 155 0</inkml:trace>
        </inkml:traceGroup>
      </inkml:traceGroup>
      <inkml:traceGroup>
        <inkml:annotationXML>
          <emma:emma xmlns:emma="http://www.w3.org/2003/04/emma" version="1.0">
            <emma:interpretation id="{F1D0FAEF-076F-4C6C-BEE4-C8BC58D96CA4}" emma:medium="tactile" emma:mode="ink">
              <msink:context xmlns:msink="http://schemas.microsoft.com/ink/2010/main" type="line" rotatedBoundingBox="1320,3368 7370,3364 7371,4163 1321,4167"/>
            </emma:interpretation>
          </emma:emma>
        </inkml:annotationXML>
        <inkml:traceGroup>
          <inkml:annotationXML>
            <emma:emma xmlns:emma="http://www.w3.org/2003/04/emma" version="1.0">
              <emma:interpretation id="{19CA2C48-0430-4A8D-872A-67775309C745}" emma:medium="tactile" emma:mode="ink">
                <msink:context xmlns:msink="http://schemas.microsoft.com/ink/2010/main" type="inkWord" rotatedBoundingBox="1320,3459 1620,3458 1621,4107 1321,4108"/>
              </emma:interpretation>
              <emma:one-of disjunction-type="recognition" id="oneOf13">
                <emma:interpretation id="interp65" emma:lang="en-US" emma:confidence="0.5">
                  <emma:literal>4</emma:literal>
                </emma:interpretation>
                <emma:interpretation id="interp66" emma:lang="en-US" emma:confidence="0">
                  <emma:literal>¢</emma:literal>
                </emma:interpretation>
                <emma:interpretation id="interp67" emma:lang="en-US" emma:confidence="0">
                  <emma:literal>"</emma:literal>
                </emma:interpretation>
                <emma:interpretation id="interp68" emma:lang="en-US" emma:confidence="0">
                  <emma:literal>y</emma:literal>
                </emma:interpretation>
                <emma:interpretation id="interp6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49709.347">1007 2234 559 0,'0'0'331'0,"0"0"-50"0,-1-4-34 31,1 4-36-31,0 0-20 0,0 0-27 16,-1-4-19-16,1 4-15 0,0 0-14 0,0 0-10 0,0 0-13 15,0 0-3-15,0 0-1 0,-1-3 4 0,1 3-8 16,0 0 13-16,0 0-1 0,0 0 4 0,0 0 13 15,0 0-1-15,0 0 3 0,0 0 5 0,0-6 2 16,0 6 5-16,0 0-3 0,0 0-1 0,0 0-5 16,0-3-4-16,0 3-7 0,0 0-10 0,0 0-7 0,0 0-5 15,0-4-7-15,0 4-5 0,0 0-9 0,0 0-12 16,0 0-9-16,0 0-14 0,0 0-3 0,0 0-7 16,0 0-1-16,0 0-2 0,-4 9 1 0,1 1-4 15,-3 5-2-15,0 3-1 0,2 1-2 0,0-1-2 16,-1 4 3-16,1-2-2 0,1 1 0 0,-1 1-2 15,1-3 6-15,-1 3 8 0,1-4 2 0,3 1 10 0,-1-2 1 16,0-4 0-16,1-1 7 0,-1-2 4 0,-1-2 6 16,4 0 20-16,-2-1-14 0,1-1 18 0,0 0 11 15,-1-3 1-15,3 3 6 0,-1-2 6 0,4 2 0 16,1 0 26-16,0 0 4 0,3-3 2 0,2 1-1 16,7 0 4-16,1 0-6 0,1-4-6 0,-1 1-11 0,3-2-10 15,-2 1-11-15,0-1-9 0,-3 0-5 0,-2-2-13 16,-2 2-9-16,-2 0-24 0,-4-1-25 0,0 1-43 15,-1-1-46-15,0 2-51 0,-7 0-57 0,7-2-65 16,-3 1-71-16,-4 1-94 0,2-7-453 0,-1 4-1052 16,-1 3 282-16</inkml:trace>
          <inkml:trace contextRef="#ctx0" brushRef="#br0" timeOffset="50037.4149">1090 2378 255 0,'0'0'627'0,"0"0"-106"0,0 0-56 0,0 0-23 0,0 0-21 15,8 14-21-15,-7-3-23 0,0 8-31 0,-1 5-31 16,-1 12-18-16,-2 0-24 0,-1-1-22 0,1-8-35 16,0-3-31-16,-4 12-6 0,0 0-19 0,1-2-17 15,1-8-16-15,1-4-15 0,1-2-33 0,-1-1-29 0,0-2-32 16,3-4-40-16,0-3-48 0,1-2-45 0,0-1-60 16,0-2-42-16,1-3-62 0,-1-2-75 0,0 0-340 15,0 0-832-15,12-16 224 0</inkml:trace>
        </inkml:traceGroup>
        <inkml:traceGroup>
          <inkml:annotationXML>
            <emma:emma xmlns:emma="http://www.w3.org/2003/04/emma" version="1.0">
              <emma:interpretation id="{C7440936-F424-4411-8F0B-006172CF23FE}" emma:medium="tactile" emma:mode="ink">
                <msink:context xmlns:msink="http://schemas.microsoft.com/ink/2010/main" type="inkWord" rotatedBoundingBox="1857,3368 7370,3364 7371,4163 1858,4166">
                  <msink:destinationLink direction="with" ref="{43C7BC96-23D9-44F9-84D5-E93346AFC732}"/>
                  <msink:destinationLink direction="with" ref="{93AF614B-2D36-4A5A-9B1B-07654F5DFD05}"/>
                </msink:context>
              </emma:interpretation>
              <emma:one-of disjunction-type="recognition" id="oneOf14">
                <emma:interpretation id="interp70" emma:lang="en-US" emma:confidence="0.5">
                  <emma:literal>1×2×2×252=64</emma:literal>
                </emma:interpretation>
                <emma:interpretation id="interp71" emma:lang="en-US" emma:confidence="0">
                  <emma:literal>XZXZXZXZ:</emma:literal>
                </emma:interpretation>
                <emma:interpretation id="interp72" emma:lang="en-US" emma:confidence="0">
                  <emma:literal>XZXZXLXZ:''</emma:literal>
                </emma:interpretation>
                <emma:interpretation id="interp73" emma:lang="en-US" emma:confidence="0">
                  <emma:literal>1×2×2×225=64</emma:literal>
                </emma:interpretation>
                <emma:interpretation id="interp74" emma:lang="en-US" emma:confidence="0">
                  <emma:literal>1×2×2×2525=64</emma:literal>
                </emma:interpretation>
              </emma:one-of>
            </emma:emma>
          </inkml:annotationXML>
          <inkml:trace contextRef="#ctx0" brushRef="#br0" timeOffset="52019.4182">2921 2275 727 0,'2'-4'536'0,"2"0"-30"0,4-2-24 0,1-1-17 0,7-2-25 16,3 1-18-16,-1 0-17 0,-1 2-32 0,-4-1-38 16,1 3-28-16,-5 0-34 0,1 2-27 0,0 0-20 15,-3 2-24-15,-1 0-27 0,-2 5-21 0,1 3-21 16,-3 4-19-16,-4 7-26 0,-5 6-52 0,-6 11-48 16,-1-2-49-16,-3-1-29 0,2-1-16 0,4-6-1 0,3-4 0 15,0-2 11-15,2-4 8 0,1-4 20 0,1-1 29 16,0-4 41-16,4 0 42 0,-1-2 29 0,1 1 38 15,2-3 26-15,2-1 16 0,0 2 4 0,1-3 1 16,5 1-3-16,2-2-14 0,8 0-16 0,2 0-12 16,0-1-13-16,-2-4-11 0,0 4-20 0,-2-2-36 15,-3 1-45-15,-2 0-55 0,-5-1-79 0,-1 2-94 0,-2-1-102 32,-2-1-106-32,-3 3-423 0,2-7-1045 0,-2 7 280 0</inkml:trace>
          <inkml:trace contextRef="#ctx0" brushRef="#br0" timeOffset="52611.5436">3417 2297 4536 0,'0'0'579'0,"0"0"-267"0,0 0-120 0,0 0-49 0,0 0 19 16,0 0 21-16,0 0 4 0,-5 6-9 0,5-6-19 0,11 10-1 15,-2-2-10-15,5 3-7 0,0 3-13 0,3-2-8 16,-2-1-13-16,0 2-11 0,0 0-11 0,0-2-10 15,-1 3-13-15,-3-5-34 0,-1 0-49 0,3 3-79 16,-5-1-81-16,-1-4-93 0,-2 1-97 0,1-1-122 0,-2 0-386 16,0-4-1057-16,1 0 283 0</inkml:trace>
          <inkml:trace contextRef="#ctx0" brushRef="#br0" timeOffset="52412.8798">3609 2303 284 0,'0'0'591'16,"-2"-5"-99"-16,2 5-56 15,0 0-49-15,0 0-45 0,0 0-35 0,-15 12-25 0,3 0-23 16,-4 3-20-16,1 2-12 0,1 1-22 0,-1 1-10 16,1 1-19-16,0-1-15 0,-1 0-15 0,5-1-14 15,0-1-15-15,2-1-14 0,1-5-23 0,1-2-23 16,2 0-31-16,0-4-35 0,2 1-44 0,-1-2-45 16,2-2-67-16,1-2-88 0,0 0-110 0,0 0-228 15,0 0-708-15,0 0 191 0</inkml:trace>
          <inkml:trace contextRef="#ctx0" brushRef="#br0" timeOffset="53062.9249">3800 2240 566 0,'0'-5'517'16,"0"5"-44"-16,6-5-15 0,-1 4-15 0,5-5-18 0,0 2-8 0,10 0-9 15,-2-1-10-15,2 2-14 0,-3-2-22 0,-3 3-31 16,-1 0-30-16,-2 2-36 0,-4 0-27 0,4 0-25 16,-4 0-23-16,2 4-24 0,-3 0-21 0,0 4-22 15,-2 2-22-15,-3 9-22 0,-5 4-31 0,-3-1-50 16,-5 14-51-16,-2-5-41 0,1 2-23 0,4-7-11 15,-1-6 6-15,0-1 11 0,3-2 8 0,2-5 11 16,0-1 27-16,2-3 36 0,2-1 34 0,-1-1 43 0,1-2 27 16,1 1 32-16,0-5 17 0,3 6 9 0,1-5 10 15,6 1-1-15,0-1-4 0,4-1-11 0,6-1-15 16,0-1-12-16,2-1-6 0,3 0-14 0,-2-1-8 16,0 0-20-16,-5 2-35 0,-1-2-38 0,-1 3-78 0,-8-1-85 15,-1 0-112-15,-6-3-119 0,2 1-125 16,-3 4-312-16,0 0-1024 0,-3-10 274 0</inkml:trace>
          <inkml:trace contextRef="#ctx0" brushRef="#br0" timeOffset="53624.8328">4279 2321 713 0,'-5'1'646'0,"5"-1"-82"15,0 0-20-15,0 0-19 0,0 0-24 0,6 9-34 16,5-2-38-16,-4-1-39 0,8 8-36 0,2-2-40 15,-3 2-31-15,3-1-32 0,-1-1-25 0,-1 1-24 16,-2 1-22-16,-1-1-36 0,-2-3-56 0,-3-1-65 16,0 1-92-16,-1-2-104 0,-1 2-111 0,-1-2-138 0,-2-2-395 15,1 4-980-15,2-6 262 0</inkml:trace>
          <inkml:trace contextRef="#ctx0" brushRef="#br0" timeOffset="94330.4144">4302 2700 271 0,'0'0'330'0,"0"0"-52"0,0 0-31 0,0 0-24 0,0 0-24 0,0 0-14 15,0 0-12-15,0 0-3 0,0 0-8 0,0 0-1 16,0 0-10-16,0 0 1 0,0 0-11 0,0 0-2 16,0 0-1-16,0 0-8 0,14 11-2 0,-10-4-5 15,1 2-19-15,-2-1 8 0,1 4-10 0,3 4-10 0,-1-1-6 16,1 3-8-16,-2-2-7 0,1-1-5 0,-2-2-4 16,1-2-6-16,-1-2-2 0,-1 1-8 0,1-1-4 15,-1-2 2-15,-1-1 0 0,1-2-3 0,-1 0-3 16,0-1 8-16,-2-3 3 0,2 6 7 0,-2-6 4 0,3 5 9 15,-3-5 4-15,0 0-1 0,0 0-10 0,2 2-5 16,-2-2-10-16,0 0-15 0,0 0-15 0,0 0-11 16,0 0-11-16,-4-21 2 0,3 12-11 0,-1-8-5 15,-1 1-6-15,-1-1-2 0,2 5 0 0,-1 0 3 16,1 1 1-16,-1 0-5 0,-1 2 9 0,1 0 3 16,0 0-2-16,-1 0 1 0,1 0 5 0,0 4 2 15,2-1-3-15,-2 0 3 0,2 1 1 0,0 2-1 0,-2 0 2 16,1-1 2-16,2 4-1 0,-2-6 6 15,2 6-4-15,-1-4 3 0,1 4 5 0,-2-3 3 0,2 3 5 16,0 0 10-16,-2-5 9 0,2 5 0 0,0 0 9 16,-1-3 8-16,1 3 5 0,0 0 1 0,0 0 9 15,3-6 6-15,-3 6 6 0,6-3 3 0,-1 0 6 16,5 1-4-16,0-1-2 0,3 1-5 0,-1 1 0 16,6-1-13-16,-4 1-5 0,0 1-7 0,-1 0-6 0,7 1-2 15,-7-1-7-15,-1 0-1 0,-3 2-6 0,-1-1-14 16,-1 0-29-16,-1 0-39 0,-6-1-46 0,10 1-61 15,-6-1-60-15,-4 0-51 0,0 0-69 0,0 0-351 16,10-2-835-16,-10 2 225 0</inkml:trace>
          <inkml:trace contextRef="#ctx0" brushRef="#br0" timeOffset="53420.2934">4495 2294 264 0,'1'-3'627'0,"-1"3"-107"0,0 0-61 0,0 0-43 0,0 0-30 16,0 0-31-16,0 0-37 0,-9 15-31 0,0 3-30 16,-2-1-32-16,-2 1-25 0,1 1-19 0,-1 2-17 15,3-1-19-15,-2-1-16 0,2-1-14 0,0-1-14 16,0 0-12-16,2-6-15 0,3-2-28 0,0-1-36 16,1-2-48-16,2 0-61 0,-1-3-75 0,3-3-96 0,0 0-113 15,0 0-222-15,0 0-727 0,0 0 198 0</inkml:trace>
          <inkml:trace contextRef="#ctx0" brushRef="#br0" timeOffset="54083.7989">4780 2260 477 0,'0'0'520'0,"6"-6"-35"0,-1 3-21 0,4-2-16 0,7-3-16 0,-2 1-9 16,6 0-9-16,1-1-7 0,3 4-12 16,-3-4-19-16,2 4-28 0,-1-1-33 0,-4 2-33 0,-2 2-32 15,-4 1-31-15,-2 0-23 0,-3 0-25 0,0 3-21 16,-4 3-24-16,1 4-18 0,-5 10-17 0,-7 3-28 15,-9 13-41-15,-4-1-55 0,-1-1-44 0,0 3-24 16,2-5-11-16,-2 0 2 0,8-9 7 0,2-5 13 16,2-1 4-16,4-1 17 0,0-6 27 0,1-2 38 0,1-1 40 15,2-2 44-15,1 0 28 0,1 0 20 16,1-2 17-16,3-1 11 0,3 0 6 0,4 0-4 0,7-1-1 31,2 1-16-31,4-1-12 0,0-1-11 0,-2 0-13 16,4-1-9-16,-3-1-11 0,-2 1-53 0,-1 0-32 15,-6 1 0-15,-2 0 0 0,-4-1 0 0,-2 0 0 16,-3 0-58-16,-3 1-183 0,2-5-119 0,-2 5-134 0,0 0-484 16,-19-8-1175-16,1 1 313 0</inkml:trace>
          <inkml:trace contextRef="#ctx0" brushRef="#br0" timeOffset="114711.6186">5228 2634 313 0,'0'0'244'15,"1"-2"-32"-15,-1 2-16 0,0 0-5 0,0 0-10 16,0 0-18-16,0 0-9 0,0 0-17 0,0 0-11 16,6-2-13-16,-6 2-11 0,0 0-8 0,0 0-10 15,0 0-8-15,8 0-9 0,-8 0-6 0,0 0-8 16,0 0-5-16,0 0-3 0,0 0-1 0,11 2-1 0,-11-2 4 15,4 3 5-15,-1 1 9 0,0-1 2 0,0 1 8 16,-1 1 5-16,2 3 5 0,1 1 8 0,-1 0 1 16,1 1-1-16,-1 0 7 0,1-1-1 0,0 2 3 15,0-3-10-15,1 2 2 0,-1 0-9 0,0 0-1 16,-1-2-2-16,2 0-9 0,-1-1-8 0,1 1 0 0,-2-2-8 16,0 0-3-16,3 0-6 0,-3 2-6 0,1-1 0 15,-1-1-6-15,0-1-4 0,-1 0 1 0,1 0-9 16,-1-1 4-16,1 1-6 0,-2-1-1 0,1 0-3 15,-3-4-2-15,3 6 2 0,0-4-2 0,-3-2 2 0,2 5 5 16,-2-5-2-16,0 0-5 0,2 4-5 16,-2-4-8-16,0 0-11 0,0 0-12 0,0 0-8 15,0 0-5-15,0 0 3 0,0 0-2 0,-10-14-7 0,6 11-6 16,-1-4 5-16,0-1-10 0,-2 1-1 0,2 0-2 16,-1 0-5-16,1 0 0 0,-3 0-6 0,3 1-3 15,2 1 1-15,-1 0 3 0,-1 0 5 0,2 1 1 16,-2 0-1-16,1-1 5 0,-2 0 2 0,0-4 6 15,3 4 6-15,-4-2 2 0,2 1 6 0,2 0 2 16,-2 1 6-16,1 0-1 0,0 1 6 0,1 0 0 16,0-1 0-16,-1 0 4 0,0 2 5 0,0-1 0 0,2-1 3 15,-2 2 8-15,1 1 3 0,1-2-1 0,2 4 5 16,-3-6 4-16,1 4-2 0,2 2 4 0,-3-3 5 16,3 3 3-16,0 0 12 0,-3-5 1 0,3 5-1 15,-2-2 7-15,2 2 7 0,0 0 7 0,0 0 8 16,0 0 5-16,-2-7 2 0,2 7-1 0,0 0-6 15,1-4 4-15,3 1 4 0,0 0 1 0,6-1 5 16,0 1 4-16,1-1 5 0,8-2 4 0,2 2 2 0,2-1 3 16,3 2 4-16,-1-2 6 0,14 1-3 0,0-1 0 15,-10 2-7-15,-3 1-10 0,-5 0-5 0,0 0-8 16,-2 0-9-16,-2 1-6 0,-3 1-6 0,-2-1-4 16,-4 1-3-16,-1-1-7 0,-7 1-4 0,0 0-1 15,12 0-11-15,-12 0-19 0,0 0-33 0,0 0-40 0,0 0-48 16,0 0-60-16,0 0-48 0,0 0-58 0,0 0-54 31,0 0-268-31,0 0-734 0,0 0 200 0</inkml:trace>
          <inkml:trace contextRef="#ctx0" brushRef="#br0" timeOffset="54984.7108">5650 2459 4709 0,'-2'0'597'0,"2"0"-268"0,0 0-131 0,0 0-38 0,0 0 11 0,0 0-2 15,8 5-2-15,3-6-17 0,7 0-20 0,3-2-12 16,2 1-10-16,-4 1-16 0,2-1-9 0,-1 1-11 0,1-1-22 15,-6 1-44-15,-5 1-59 0,0 0-63 16,-3-1-52-16,-2 1-69 0,2 0-63 0,-7 0-79 0,7 0-73 16,-7 0-323-16,0 0-932 0,0 0 251 0</inkml:trace>
          <inkml:trace contextRef="#ctx0" brushRef="#br0" timeOffset="54804.3321">5660 2303 376 0,'0'0'437'15,"0"0"-41"-15,0 0-17 0,0 0-23 0,-4 2-9 16,4-2-1-16,0 0 5 0,0 0-1 0,0 0 7 15,0 0 7-15,0 0 2 0,0 0-6 0,0 0 0 16,12 4-5-16,-5-3-14 0,4 1 1 0,7-1-16 0,4 0-18 16,0-1-23-16,-3 0-25 0,3 1-25 0,-1-1-27 15,-1-1-23-15,-6 0-18 0,-2 0-133 0,-2 2-34 16,-1-1 0-16,-1 0 0 0,-2 0 0 0,-1 0 0 16,-5 0 0-16,6 0-4 0,-6 0-334 0,0 0-115 15,0 0-135-15,0 0-358 16,-22 3-1136-16,3 0 304 0</inkml:trace>
          <inkml:trace contextRef="#ctx0" brushRef="#br0" timeOffset="50352.6876">1692 2313 482 0,'-1'-3'706'0,"1"3"-111"0,0 0-68 0,0 0-64 0,0 0-53 0,0 0-45 16,-10 4-43-16,4 6-41 0,-4 5-28 0,0 1-29 16,-3 1-21-16,2 5-23 0,-1-2-13 0,0 2-21 0,2-1-11 31,0-1-30-31,0-1-21 0,1 0-22 0,3-4-26 0,0-3-31 0,1-2-24 0,0-3-30 0,1 0-30 31,1-3-35-31,1 0-35 0,1-1-47 0,1-3-57 16,-4 2-71-16,4-2-304 0,0 0-755 0,0 0 204 15</inkml:trace>
          <inkml:trace contextRef="#ctx0" brushRef="#br0" timeOffset="50542.6138">1487 2279 3962 0,'0'0'513'0,"0"0"-197"0,0 0-103 0,0 0-45 16,0 0 9-16,0 0 7 0,-4 9 3 0,4-9-17 16,5 8-11-16,2 0-3 0,3 6-7 0,2 0-13 15,2 1-2-15,-2 2-14 0,2-1-12 0,1 1-13 0,2-1-7 16,-5 2-7-16,3 0-19 0,-3-2-14 0,0 1-51 16,-1-1-63-16,0-3-76 0,-6 0-88 0,2-3-81 15,-3-1-97-15,-3 0-432 0,1-2-1012 0,-1-3 273 16</inkml:trace>
          <inkml:trace contextRef="#ctx0" brushRef="#br0" timeOffset="51001.2178">1984 2315 277 0,'0'-3'645'0,"0"3"-89"0,5-6-38 0,-1 3-26 0,3-2-27 16,3 0-25-16,0-1-33 0,0 1-30 0,1 2-29 15,0-1-29-15,1 0-30 0,-1 0-28 0,0 2-27 0,-2 0-22 16,1 0-26-16,-1 1-23 0,-3 1-24 0,0 2-23 16,-1 2-28-16,-1 5-30 0,0 7-34 0,-5 4-56 15,-6 1-53-15,-5 13-57 0,-3-2-44 0,0 1-23 16,2-8-9-16,3-3 21 0,1-4 18 0,-1 0 17 16,3-3 23-16,2-4 37 0,2 0 65 0,-1-4 50 0,3-2 57 15,-2 0 34-15,3-2 19 0,0 0 22 0,0-3 17 16,6 4 14-16,-1-3 9 0,6 0-6 0,8-1-5 15,0 1-7-15,1-4-15 0,0 1-20 0,0-1-13 16,-1 0-11-16,0 0-13 0,-6 1-26 0,-1-1-43 16,-3 1-62-16,-1 1-76 0,-3-1-88 0,-3-1-98 15,-2 3-142-15,2-5-396 0,-2 5-1006 0,0 0 269 0</inkml:trace>
          <inkml:trace contextRef="#ctx0" brushRef="#br0" timeOffset="51370.9444">2671 2295 652 0,'0'0'536'0,"0"-6"-75"0,0 6-61 0,0 0-49 0,0 0-44 15,-12 8-39-15,6 1-33 0,-7 9-23 0,-2-1-17 0,-5 12-11 16,-1 1-12-16,6-5-10 0,2-6-13 0,2 1-16 15,-1-1-12-15,2 0-13 0,1-1-8 16,4-2-10-16,-2-4-11 0,2-2-21 0,1-3-21 0,1-2-33 16,1-1-35-16,1 0-57 0,1-4-65 0,0 0-82 15,0 2-96-15,0-2-242 0,0 0-688 0,0 0 188 16</inkml:trace>
          <inkml:trace contextRef="#ctx0" brushRef="#br0" timeOffset="51585.0468">2484 2289 863 0,'0'0'635'0,"0"0"-84"15,0 0-49-15,0 0-23 0,0 0-23 0,0 0-25 16,0 0-35-16,0 0-36 0,10 18-35 0,3-4-33 16,-2-1-26-16,2 3-25 0,1 0-27 0,0 2-21 15,-4-2-19-15,4 2-18 0,0-2-30 0,-4 0-56 0,1 1-82 16,-3-2-87-16,1 1-94 0,0-5-98 0,-4 0-115 15,-1-2-387-15,-1-3-953 0,0-1 256 0</inkml:trace>
          <inkml:trace contextRef="#ctx0" brushRef="#br0" timeOffset="55469.3531">6560 2149 679 0,'-2'-4'469'0,"2"4"-46"0,-2-4-51 0,2 4-47 0,-3-3-44 16,3 3-34-16,-7-4-27 0,2 3-28 16,0-1-22-16,-6 4-15 0,0 0-20 0,-7 4-18 15,-1 2-9-15,2 2-2 0,2 2 10 0,-1 2 1 16,0 1 7-16,5-1 5 0,0 2 15 0,2 0 9 15,2 1 13-15,3 1 14 0,2 0 9 0,3 1-2 16,1-3 7-16,4 4-8 0,3-6-4 0,1 2-7 16,3-2-8-16,3-1-8 0,4-2-7 0,-2 0-9 15,3-3-5-15,0-3-6 0,-1 2-8 0,-2-3-11 0,-5-2-10 16,-2 0-8-16,-3-1-2 0,0-1-9 0,-2 1-19 16,-2-2-31-16,-2-2-43 0,-2 3-31 0,0-6-35 0,-1 2-30 15,-5-3-37-15,-3-1-32 0,-6-3-36 0,-4 2-41 16,0 1-23-16,1 0-23 0,-3 2-8 0,1 1-2 0,3 1-1 15,3 1 5-15,4 1 3 0,1 0-13 0,4 0-18 16,2 0-231-16,-1-2-675 0,4 4 184 0</inkml:trace>
          <inkml:trace contextRef="#ctx0" brushRef="#br0" timeOffset="55852.9698">6850 2123 461 0,'-1'-4'598'0,"1"4"-93"15,0 0-60-15,-3-3-56 0,3 3-47 0,0 0-41 16,0 0-38-16,0 0-31 0,0 0-24 0,-12 11-23 16,3 5-18-16,0 0-17 0,-2 3-17 0,3 1-11 15,-1-2 2-15,1 3 6 0,1-2 6 0,2 0 6 0,0-1 13 16,2 0 16-16,2-5 12 0,1-2 3 0,1 1 3 16,3-2 6-16,0 1-1 0,1-3 7 0,1 0 6 15,0 1-3-15,3-2 4 0,1-2-13 0,8 2-15 16,0-3-15-16,1 0-28 0,2-3-2 0,1-1-13 15,-1 0-14-15,-1-1-85 0,-1 0-23 0,-7 0 0 0,-3-1-39 16,-1-1-182-16,-3 1-134 0,-5-1-139 0,0 3-491 16,0 0-1182-16,0 0 316 0</inkml:trace>
          <inkml:trace contextRef="#ctx0" brushRef="#br0" timeOffset="56206.1329">6894 2282 863 0,'0'0'686'0,"0"0"-69"0,0 0-49 0,0 0-61 0,0 0-57 0,0 0-55 16,0 0-34-16,0 0-12 0,-3 16-2 15,3 2-20-15,0 3-24 0,0 2-28 0,-4 14-32 16,1-4-21-16,2-6-21 0,1-3-21 0,0 0-18 0,-3-2-21 16,2 1-14-16,0-2-51 0,1-2-58 0,0 1-89 15,0-8-89-15,-1-2-94 0,1-2-99 0,2-1-118 16,-2-4-376-16,0-3-1016 0,0 0 272 0</inkml:trace>
        </inkml:traceGroup>
      </inkml:traceGroup>
    </inkml:traceGroup>
    <inkml:traceGroup>
      <inkml:annotationXML>
        <emma:emma xmlns:emma="http://www.w3.org/2003/04/emma" version="1.0">
          <emma:interpretation id="{3BEA03D5-C429-4C9B-AF52-3D781CF58862}" emma:medium="tactile" emma:mode="ink">
            <msink:context xmlns:msink="http://schemas.microsoft.com/ink/2010/main" type="paragraph" rotatedBoundingBox="150,4149 7839,5238 7622,6771 -66,5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32BB46-F4F6-4E59-AC76-3397C65EDAEF}" emma:medium="tactile" emma:mode="ink">
              <msink:context xmlns:msink="http://schemas.microsoft.com/ink/2010/main" type="line" rotatedBoundingBox="150,4149 7839,5238 7622,6771 -66,5682">
                <msink:destinationLink direction="with" ref="{E977B871-F1D5-436D-88E2-3A334D234D6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3F01561-3C3E-4E3C-B665-6FB17D923F02}" emma:medium="tactile" emma:mode="ink">
                <msink:context xmlns:msink="http://schemas.microsoft.com/ink/2010/main" type="inkWord" rotatedBoundingBox="35,4655 2409,4620 2424,5630 50,5665"/>
              </emma:interpretation>
              <emma:one-of disjunction-type="recognition" id="oneOf15">
                <emma:interpretation id="interp75" emma:lang="en-US" emma:confidence="0.5">
                  <emma:literal>(preseason)</emma:literal>
                </emma:interpretation>
                <emma:interpretation id="interp76" emma:lang="en-US" emma:confidence="0">
                  <emma:literal>(Nonseason)</emma:literal>
                </emma:interpretation>
                <emma:interpretation id="interp77" emma:lang="en-US" emma:confidence="0">
                  <emma:literal>(preseasons)</emma:literal>
                </emma:interpretation>
                <emma:interpretation id="interp78" emma:lang="en-US" emma:confidence="0">
                  <emma:literal>(preseason</emma:literal>
                </emma:interpretation>
                <emma:interpretation id="interp79" emma:lang="en-US" emma:confidence="0">
                  <emma:literal>(preseason))</emma:literal>
                </emma:interpretation>
              </emma:one-of>
            </emma:emma>
          </inkml:annotationXML>
          <inkml:trace contextRef="#ctx0" brushRef="#br0" timeOffset="63935.85">748 3705 548 0,'0'0'318'0,"4"-1"-25"0,-4 1-12 0,0 0-14 0,0 0-15 15,5-3-14-15,-5 3-12 0,0 0-13 0,0 0-28 16,0 0-16-16,0 0-19 0,0 0-19 0,0 0-27 16,0 0-17-16,0 0-21 0,-14 0-18 0,14 0-11 0,-10 4-6 15,5-2-10-15,-1 1 3 0,1-1-1 0,0 0-7 16,1 1 0-16,0-1 4 0,1 0 2 0,-1-1 5 15,4-1 9-15,-5 4 27 0,4-2 24 0,0 2 29 16,1-4 24-16,0 7 18 0,4 2 3 0,-1-1 7 16,3-1-6-16,0 4-4 0,2-1-3 0,2 4-11 0,1 0-4 15,-1 0-18-15,0 0-6 0,-2-2 3 0,-3-2-16 16,0-1 8-16,0 2-8 0,-2 6-6 0,-3 0-15 16,-3-2-13-16,-1 3-51 0,-1-5-60 0,-2 3-63 15,-1-5-64-15,-2 4-61 0,1-5-69 0,0-3-67 0,1-4-356 16,-1 0-868-16,1-3 233 0</inkml:trace>
          <inkml:trace contextRef="#ctx0" brushRef="#br0" timeOffset="64369.9276">866 3824 501 0,'0'0'520'16,"-4"3"-64"-16,4-3-31 0,0 0-33 0,0 0-32 0,0 0-30 15,0 0-29-15,0 0-29 0,0 0-22 0,0 0-25 16,0 0-24-16,0 0-20 0,0 0-21 15,0 0-14-15,0 0-17 0,0 0-10 0,0 0-11 0,0 0-23 16,0 0-19-16,0 0-30 0,0 0-23 0,0 0-27 16,0 0-31-16,0 0-21 0,0 0-21 0,0 0-9 15,0 0 7-15,0 0 11 0,12-11 7 0,-12 11 12 16,0 0 19-16,-5-9 32 0,2 6 21 0,3 3 20 0,-4-5 16 16,4 5 9-16,-3-3 3 0,3 3 0 0,0 0-4 15,-4-4-7-15,4 4-8 0,0 0-2 0,0 0-3 16,0 0-6-16,0 0 7 0,0 0 12 0,0 0 4 15,0 20-1-15,2-10 2 0,1 0 0 0,-1 2 2 16,5 4-4-16,0-1-3 0,0 0-5 0,2 0-12 0,-4-4-23 16,1-4-38-16,-1 1-38 0,2-3-48 0,-1 2-51 15,0-3-56-15,1-1-61 0,1-1-84 0,1-2-248 16,1-3-737-16,1 0 200 0</inkml:trace>
          <inkml:trace contextRef="#ctx0" brushRef="#br0" timeOffset="64906.4842">1098 3807 303 0,'0'0'339'15,"-6"-1"-56"-15,6 1-33 0,-6-3-28 0,6 3-19 0,-9-2-21 16,9 2-18-16,-10-3-20 0,5 2-11 16,5 1-10-16,-10-1-12 0,10 1-10 0,-12-2-7 0,12 2-12 15,-10 0 0-15,10 0-7 0,-11 2-9 0,11-2-5 16,-9 1-7-16,9-1 1 0,-6 3 9 0,6-3-2 16,-5 3 8-16,2 1 7 0,3-4 7 0,-2 5 1 15,2-1 6-15,0-4 1 0,0 9 2 0,0-9 0 16,2 7-3-16,1-2-8 0,0-1-2 0,1-1 0 0,0 2-9 15,5 0-6-15,0 0-9 0,-1-2-14 16,2 0-18-16,-2-2-26 0,3 3-22 0,-1-4-26 0,0 0-19 16,0-1-9-16,-2-2-8 0,-1 0 0 0,-2 0 3 15,1 0 6-15,-2-1 2 0,0 0 21 0,1-4 23 16,-1 2 28-16,-3 0 24 0,2 2 29 0,-2-1 7 16,-1 1 15-16,0 4 12 0,2-7 9 0,-2 7 2 0,1-5-7 15,-1 5-9-15,1-3-7 0,-1 3-8 0,0 0-6 16,0 0 1-16,0 0 3 0,0 0 4 0,0 0 5 15,2 15 1-15,-1-5-1 0,-1 1-6 0,0-1-5 16,0 0-4-16,2 2-8 0,1 5-5 0,-1-4-5 16,1-2-3-16,-1 0-29 0,2-2-42 0,0-2-51 0,0 2-59 15,0-3-71-15,-1 0-76 0,2-4-84 0,0 0-214 16,-5-2-708-16,11-1 193 0</inkml:trace>
          <inkml:trace contextRef="#ctx0" brushRef="#br0" timeOffset="65255.0098">1330 3758 545 0,'0'0'342'15,"-7"-1"-27"-15,7 1-29 0,0 0-15 0,0 0-10 16,-7-2-7-16,7 2-19 0,0 0-21 0,0 0-14 0,0 0-9 16,-7-1-17-16,7 1-13 0,0 0-18 0,0 0-16 15,0 0-15-15,0 0-15 0,0 0-4 0,0 0-11 16,0 0-10-16,0 0-5 0,-7 4-4 0,7-4 5 16,-2 5 6-16,2 1 2 0,0-1 5 0,0 0 4 0,2 5 4 15,0-1 0-15,1 0 2 0,-1 0-4 0,1 0-5 16,-1 0-8-16,1 0-5 0,-1 0-9 0,2-1-7 15,-2 0-7-15,1-1-3 0,-1 1-3 0,1-1-4 16,-2-1-9-16,0 0-14 0,0-2-19 0,-1 1-29 16,0 0-39-16,0 0-52 15,-1 0-57-15,-1 0-54 0,-2-2-64 0,-1 0-68 16,2 0-215-16,3-3-703 0,-10 3 193 0</inkml:trace>
          <inkml:trace contextRef="#ctx0" brushRef="#br0" timeOffset="65845.6651">1433 3804 213 0,'-3'6'256'0,"1"0"-28"0,1 0-16 0,-1-2 0 0,2 0 3 0,0 0 7 16,0 0 4-16,0-4 8 0,4 8 2 0,0-4 17 15,-2-1-6-15,3 0-7 0,0 0-5 16,0 0-10-16,1-2-11 0,0 1-14 0,0-1-13 16,0 1-21-1,-6-2-18-15,16 2-12 0,-8-2-17 0,-8 0-10 0,12-1-13 16,-12 1-28-16,9-3-35 0,-5 2-56 0,-4 1-55 16,6-6-45-16,-4 1-43 0,-2 5-36 0,-3-10-29 0,-1 6-41 0,2-1-18 15,-5-4-194-15,0 1-579 0,0-1 159 0,1 2 2336 0,-2-1-1567 16,2 3 64-16,1 1 57 0,2 0 37 0,-1 1 30 15,4 3 25-15,-5-6 24 0,5 6 20 0,-1-4 30 16,1 4 23-16,0 0 25 16,0 0 18-16,6-7 14 0,-1 4 9 0,-5 3 10 15,16-4 5-15,-6 1-4 0,0 2-6 16,2-1-10-16,0 0-14 0,0 2-12 0,7 0-24 0,-3-1-23 16,-4 2-14-16,-2-1-18 0,1 1-16 0,-1 1-9 15,-2 0-12-15,0 1-17 0,-3-1-10 16,-5-2-18-16,7 7-18 0,-3-2-16 0,0-1-38 0,-2 0-32 0,1 2-31 0,-2-1-18 0,2 0-18 0,-2 0-9 31,1-1 1-31,0-1 10 0,-2-3 15 0,3 8 15 16,-3-5 24-16,0-3 31 0,2 4 34 0,-2-4 19 15,0 0 0-15,0 0-3 0,0 0 0 0,0 0 3 16,22-10 7-16,-15 4 9 0,0 2 8 0,-1-1 7 0,-1 1 8 16,0 1 5-16,0 0-7 0,0 1 11 15,-1-1-7-15,-4 3 4 0,10-3-12 0,-10 3 10 0,9-1-13 0,-9 1-4 16,0 0-6-16,12 4-10 0,-7 1-14 0,-1-2-30 0,-1 1-49 0,4 4-51 0,-2 0-59 31,0 0-58-31,-1-1-66 0,-2-2-75 0,-1-1-357 16,2 0-879-16,-3-4 239 0</inkml:trace>
          <inkml:trace contextRef="#ctx0" brushRef="#br0" timeOffset="66065.9077">1867 3431 266 0,'0'0'577'0,"-4"3"-86"0,4-3-12 0,4 9-4 0,2-3-9 0,2 3-25 15,6 10-14-15,9 11-37 0,-3 3-32 0,-1 4-24 16,3 2-30-16,7 34-34 16,-14-21-30-16,-6-9-23 0,1 33-21 15,-12-22-22-15,-2-12-23 0,-13 33-21 0,-1-28-48 0,3-8-64 0,-7-1-81 0,-3 0-80 0,-2-1-96 0,-30 24-110 31,18-27-117-31,6-6-255 0,1-7-868 0,4-9 234 16</inkml:trace>
          <inkml:trace contextRef="#ctx0" brushRef="#br0" timeOffset="66670.4744">-125 3403 477 0,'0'0'367'16,"0"0"-52"-16,0 0-46 0,0 0-38 0,0 0-23 0,0 0-26 15,0 0-20-15,-20 2-15 0,8 1-17 0,-5 2-2 16,0 3-1-16,-1 1-5 0,2 4 5 0,-1 3 4 15,1 2 5 1,-4 12 9-16,3 5 7 0,1 2 4 0,5 1-1 0,2 0-3 0,6 2-2 16,3 1 9-16,0 1 3 0,3-4-12 0,4 0-9 15,3-2-9-15,4-1-1 0,-2-1-3 0,2-10-6 16,-3-5-10-16,3 0-11 0,-1-1-9 0,1 0-11 16,1-2-31-16,-2-1-54 0,0-5-79 0,0 2-97 0,-3-4-98 15,0-3-114-15,0-1-269 0,-1-2-792 0,2-2 214 16</inkml:trace>
          <inkml:trace contextRef="#ctx0" brushRef="#br0" timeOffset="61672.9867">-70 3827 241 0,'0'0'333'0,"-4"-7"-42"0,4 7-29 0,0 0-17 0,0 0-12 15,0 0-10-15,0 0-5 0,0 0 7 0,0 0 12 16,0 0 0-16,0 0 1 0,0 0 10 0,-1-4 3 16,1 4 2-16,0 0 3 0,0 0-9 0,0 0-10 0,0 0-20 15,0 0-15-15,0-9-24 0,0 9-15 0,1-8-12 32,0 2-8-32,0-3-15 0,1 0-8 15,1-3-9-15,0-3-8 0,-1 2-4 0,0 1-15 0,-1 3-3 16,0 0-8-16,0 2-7 0,1 1-3 0,-2 2-4 15,1 0 1-15,-1 4-6 0,0-7-6 0,0 7-4 16,1-4-13-16,-1 4-10 0,0 0-2 0,0 0-9 16,0 0 3-16,-4 19-1 0,1 3-5 0,-2 15 5 0,-2 3-9 15,1 1 14-15,1-1-14 0,0 2 0 16,2-4-6-16,2-4 2 0,1-8 4 0,1-3-5 0,-1-1 0 16,4-1 1-16,-3-3 0 0,3 0 1 0,0-6 2 15,0-2 5-15,-3-2 2 0,0-1 6 0,2-1-3 16,-2-1 2-16,0-2-2 0,-1-3 5 0,3 7 0 15,-3-7-7-15,2 2-1 0,-2-2-22 0,0 0-12 16,0 0-41-16,0 0-38 0,9-17-53 0,-9 1-51 0,2-7-34 16,-1-13-23-16,-5 0-18 0,0 7-4 0,0-4 2 0,-2 8 12 0,1 3 21 0,-2 6 32 15,3 2 34-15,-1 4 38 0,1 1 42 0,0 2 38 16,1 0 37-16,0 2 26 0,2 1 20 0,-1-1 30 0,2 5 20 16,-3-6 17-16,2 4 17 0,1 2 16 15,-1-5 11-15,1 5 15 0,0 0 17 0,5-6 8 16,0 2 0-16,0 2-3 0,5-2-3 0,3 1-6 0,5 0-19 15,1 0-4-15,1 3-17 0,-1-2-22 0,3 4-3 32,0-2-9-32,-1 3-7 0,-7-1-8 0,3 3-11 0,-2-1-2 15,-4 1-4-15,-2-2-15 0,0 2 1 0,1 0-5 16,-4 1-5-16,3-1-11 0,-5 0-12 0,1-1-20 16,-1 0-21-16,0 0-22 0,-2-1-12 0,2-1-10 15,-1 0 3-15,-3-2 5 0,5 4 9 0,-4-3 13 16,-1-1 17-16,0 0 7 0,0 0 8 0,11 0 6 15,-11 0 8-15,7-5 4 0,-4 2 12 0,1-1 14 16,0 0-7-16,-1 0-6 0,-2-1-11 0,0 1-8 16,-1-2-11-16,0 1-11 0,-1 0-16 0,-2 0-18 15,-1-3-29-15,-2 0-31 0,-1 2-29 0,-3 2-25 0,1-1-36 16,-4 2-25-16,2 0-39 0,-1 2-60 0,-5-4-215 16,5 3-669-16,3 2 184 0</inkml:trace>
          <inkml:trace contextRef="#ctx0" brushRef="#br0" timeOffset="127572.6559">328 3919 306 0,'0'0'183'0,"0"0"-13"16,0 0-11-16,0 0-6 0,0 0-6 0,0 0-4 31,0 0-5-31,0 0-5 0,0 0-8 0,0 0-3 0,-4 4-12 16,4-4-5-16,0 0-5 0,0 0-7 0,0 0-10 15,0 0-7-15,0 0-15 0,0 0-5 0,0 0-2 16,0 0-3-16,-2 3-3 0,2-3 0 0,0 0 0 16,0 0 10-16,0 0 7 0,0 0 2 0,0 0 9 0,0 0 6 15,0 0 0-15,0 0 3 0,0 0 5 0,0 0 1 16,0 0 0-16,0 0 0 0,0 0 3 0,0 0-10 16,0 0-8-16,0 0-6 0,0 0-6 0,0 0-6 15,0 0-12-15,0 0 0 0,0 0-10 0,5-13 7 16,-3 9-6-16,1 0-14 0,-1-1-2 0,0-1-9 0,0 1 5 15,1 1-12-15,0-6 1 0,1 1-9 16,-2 2-2-16,1-2 5 0,-2 3-5 0,0 2 0 16,-1-2 5-16,1 1-5 0,1-4 0 0,-2 2-8 0,-2 0-4 15,4-2 0-15,-2 3-11 0,-2 0-4 0,1 2 0 16,1-1-3-16,0 5 9 0,-1-7-3 0,1 7-5 16,-1-7-1-16,1 7 6 0,-3-5-2 0,3 5 6 15,-2-3 4-15,2 3 0 0,-4-4 1 0,4 4 4 0,0 0 1 16,-3-4-2-16,3 4 1 0,-3-1 8 0,3 1-4 15,0 0 3-15,0 0-4 0,-4-3 3 16,4 3-1-16,0 0 2 0,0 0 4 0,0 0-1 0,0 0 3 16,-5-3 4-16,5 3-2 0,0 0 2 0,0 0 1 15,0 0 10-15,0 0 13 0,0 0 5 0,0 0 4 0,0 0 14 16,0 0 1-16,0 0-3 0,0 0 4 0,0 0 3 16,0 0 0-16,9 11 1 0,-5-8-1 0,1 0 11 15,-1-1-10-15,4 3-1 0,-1 1-7 0,0-3-11 16,-2 1 2-16,-1-1-6 0,1 2-2 0,1 0-4 15,-1 0-5-15,0 1 5 0,-1-2-3 0,0 2-2 16,-1-1-2-16,1 2-2 0,0 1 1 0,0-2-8 16,-2 1 3-16,2-3-1 0,-2 1-3 0,1 0-1 0,-1-2 3 15,0 0 0-15,1 2 1 0,1-3-5 0,-2 1 2 16,2 1-1-16,-1-1 8 0,0-1-10 0,0 2 5 16,-3-4-5-16,4 3-2 0,-2-1-1 0,-2-2-2 15,4 3-5-15,-4-3 10 0,4 4-3 0,-4-4-1 16,3 4-8-16,-3-4-25 0,3 1-24 0,-3-1-23 15,0 0-33-15,4 4-40 0,-4-4-48 0,0 0-70 16,0 0-272-16,0 0-652 0,0 0 179 0</inkml:trace>
        </inkml:traceGroup>
        <inkml:traceGroup>
          <inkml:annotationXML>
            <emma:emma xmlns:emma="http://www.w3.org/2003/04/emma" version="1.0">
              <emma:interpretation id="{8661A4B8-FB8E-47BF-BAFC-7804705489A9}" emma:medium="tactile" emma:mode="ink">
                <msink:context xmlns:msink="http://schemas.microsoft.com/ink/2010/main" type="inkWord" rotatedBoundingBox="3875,4676 5992,4976 5779,6483 3662,6184"/>
              </emma:interpretation>
              <emma:one-of disjunction-type="recognition" id="oneOf16">
                <emma:interpretation id="interp80" emma:lang="en-US" emma:confidence="0.5">
                  <emma:literal>longipin)</emma:literal>
                </emma:interpretation>
                <emma:interpretation id="interp81" emma:lang="en-US" emma:confidence="0">
                  <emma:literal>longfin)</emma:literal>
                </emma:interpretation>
                <emma:interpretation id="interp82" emma:lang="en-US" emma:confidence="0">
                  <emma:literal>Congestion)</emma:literal>
                </emma:interpretation>
                <emma:interpretation id="interp83" emma:lang="en-US" emma:confidence="0">
                  <emma:literal>longipin}</emma:literal>
                </emma:interpretation>
                <emma:interpretation id="interp84" emma:lang="en-US" emma:confidence="0">
                  <emma:literal>Congestion}</emma:literal>
                </emma:interpretation>
              </emma:one-of>
            </emma:emma>
          </inkml:annotationXML>
          <inkml:trace contextRef="#ctx0" brushRef="#br0" timeOffset="72925.9394">3411 4061 460 0,'0'0'474'0,"0"0"-49"16,0 0-30-16,1 10-19 0,-1 1-17 0,0 6-23 0,0 3-30 15,0-1-33-15,0 4-25 0,0-2-28 0,-1 4-20 16,1-3-21-16,-2 2-19 0,1-2-17 0,0-1-16 0,1-1-12 16,0-1-23-16,-1-1-38 0,1-6-60 0,0-1-57 15,0-3-65-15,-2-2-49 0,2 0-71 0,0-6-95 16,0 0-202-16,0 0-652 0,0 0 177 0</inkml:trace>
          <inkml:trace contextRef="#ctx0" brushRef="#br0" timeOffset="73085.3509">3413 4148 761 0,'-7'-1'562'15,"7"1"-94"-15,0 0-52 0,0 0-37 0,0 0-28 16,0 0-24-16,0 0-19 0,0 0-21 0,0 8-21 16,0-8-25-16,7 8-15 0,1-1-22 0,-1 0-16 15,0 1-25-15,0-1-22 0,0 0 3 0,-2 0-27 0,1 1-11 16,0 0-15-16,-1-2-21 0,-3 0-26 0,2-2-38 15,-2 2-50-15,1-3-58 0,-3 1-63 0,2 1-63 16,-2-5-67-16,2 4-76 0,-2-4-272 0,0 0-768 16,0 0 207-16</inkml:trace>
          <inkml:trace contextRef="#ctx0" brushRef="#br0" timeOffset="75890.0551">3591 3446 338 0,'-3'-3'329'0,"3"3"-43"0,0 0-28 16,0 0-22-16,0 0-25 0,0 0-11 0,-2-3-9 0,2 3-8 31,0 0-2-31,0 0 1 0,0 0 2 0,0 0 4 16,0 0-11-16,0 0 0 0,0 0-7 0,13 7 6 16,-1 5 6-16,2 2 5 0,2 6-2 0,8 14-8 0,-2 5 5 15,16 33 5-15,-16-21-17 0,9 23-2 16,-13-24-11-16,-4-7-11 0,10 37-14 0,-9-30-10 0,-4-11-3 15,0 4-22-15,-2-3-13 0,1 1-5 0,-3 1-6 16,1-3-13-16,-2 1-2 0,-1-1-6 0,-1-4-4 16,-4 2 0-16,0-4-11 0,-1-7 2 0,-2-5-3 15,2-2-5-15,-2 1-10 0,0 0-21 0,-2-4-34 0,-2 0-31 0,3-3-33 16,-2-2-49-16,1-1-61 0,-2-3-60 0,1-2-80 16,-3-2-395-16,3-3-892 0,6 0 240 0</inkml:trace>
          <inkml:trace contextRef="#ctx0" brushRef="#br0" timeOffset="73203.5164">3536 4064 749 0,'-2'-6'527'15,"-1"1"-94"-15,-1 0-64 16,2 0-48-16,-1 2-36 0,1 1-37 0,2 2-57 15,-3-5-87-15,3 5-92 0,-4-2-90 0,4 2-101 0,0 0-224 0,0 0-484 0,0 0 134 16</inkml:trace>
          <inkml:trace contextRef="#ctx0" brushRef="#br0" timeOffset="73753.5486">3629 4146 379 0,'-4'3'434'0,"4"-3"-85"16,-6 5-46-16,3-2-48 0,1 1-31 0,-1-1-21 16,-1 3-26-16,3-2-19 0,-1 5-12 0,-1-1-25 15,3 0 6-15,0 0-3 0,0-1-2 0,1-2 14 16,1-1-2-16,0 1 20 0,2-1 11 0,-2-1 17 16,3 0 5-16,-1 0 2 0,1-1 4 0,1 0-9 0,-1 0-7 15,5-1-16-15,-2 1-15 0,3-2-14 0,-2-2-16 16,-2 1-14-16,0 0-28 0,-1-1-31 0,-1-1-46 15,-1 0-48-15,0-1-49 0,-2 0-28 0,1 0-31 16,-3-2-25-16,0 1-13 0,-3-3-8 0,-2 0 8 0,0 1 13 16,0 0 17-16,-1 1 22 0,-1 0 28 0,2 2 27 15,2-1 29 1,-1 2 33-16,0-1 25 0,1 2 16 0,3 2 25 0,-5-4 22 0,5 4 15 0,-2-4 13 0,2 4 19 16,0 0 15-16,2-5 17 0,3 1 10 0,-1 2 10 31,1 0 3-31,0 0-1 0,2 0 3 0,1 0-8 15,0 1-3-15,0 0-1 0,1 1-7 0,1 1-2 16,0 1-3-16,-1 1-11 0,2 0-12 0,-2 0-11 0,-1 1-11 16,-1 2-2-16,2-2-15 0,-3 2-13 0,-2 0-19 15,0-1-16-15,-1 0-33 0,-2 1-17 0,2-1-35 16,-2-1-26-16,0 0-21 0,1 1-18 0,-1-1 0 16,1 0 12-16,1-1 10 0,-3-3 15 0,1 5 26 0,-1-5 13 0,0 0 14 0,4 1 7 15,-4-1 18-15,0 0 8 0,0 0 5 0,0 0 6 16,0 0 4-16,10-5 2 0,-10 5 12 0,8-3 4 0,-3 2 2 15,-5 1-4-15,9 0-2 0,-9 0 2 0,10 3 2 16,-2 2-3-16,1 0-4 0,-1 2-3 0,-1 0 0 16,-1 1-33-1,0 1-44-15,-2-1-50 0,1 0-65 0,0 1-59 16,-1-4-73-16,-1 0-89 0,-1-1-288 0,-2-4-810 16,4 3 217-16</inkml:trace>
          <inkml:trace contextRef="#ctx0" brushRef="#br0" timeOffset="71891.5414">2926 4199 233 0,'-6'2'218'0,"1"2"-31"0,-1-1-13 0,1 0-16 0,1 0-9 16,0 0-5-16,1 0-8 0,0 0 0 0,-1 0-6 15,2 0-4-15,1 1-10 0,-2-1 6 0,0 1 1 32,3-4 5-32,-2 5-5 0,2-5-1 0,0 3-12 0,0-3-4 15,0 0-13-15,1 5-10 0,-1-5-10 0,4 4-15 16,0-3-23-16,-4-1-25 0,9 1-30 0,-9-1-27 15,8-1-23-15,-8 1-20 0,11-4-6 0,-5 2-6 16,-2 0 6-16,0-2 7 0,4-1 23 0,-1-2 32 0,-1 1 34 16,-1 0 36-16,-1 0 31 0,-1 0 34 0,1 2 22 15,-3 0 34-15,3 1 19 0,-3 1 12 16,-1 2 10-16,2-5-2 0,-2 5-8 0,3-3-13 0,-3 3-12 16,0 0 3-16,0 0 5 0,0 0 2 0,6 16-1 0,-5 4 2 15,1 15 1-15,-2 3 2 0,1 6 4 0,-4 36-4 16,2-27-6-16,0-8-7 0,-4 31 0 0,0-27-7 0,1-12-9 15,-1 0-15-15,-1-2-13 0,1-8-12 0,-2-6-9 16,2 2-10-16,0-3-10 0,2-3-3 0,-1-4-11 0,-1-3-5 16,3-2-5-16,-1-2-11 0,0-3-22 0,-3 0-36 15,3-1-54-15,3-2-65 0,-17-7-58 0,3-5-62 16,2-3-51-16,-3-17-59 0,1-6-52 0,2-6-378 0,-1-32-952 16,13 25 255-16</inkml:trace>
          <inkml:trace contextRef="#ctx0" brushRef="#br0" timeOffset="72677.281">3273 4154 241 0,'-7'-2'161'0,"7"2"-25"0,0 0-10 15,0 0-8-15,0 0-4 0,-8 0 7 0,8 0 11 0,0 0 14 16,0 0 11-16,0 0 7 0,-7 0 4 0,7 0 0 16,0 0 1-16,0 0-6 0,0 0-8 0,-8 0-12 0,8 0-5 15,0 0-12-15,0 0-9 0,0 0-15 0,0 0-4 16,0 0-15-16,0 0-1 0,0 0-5 0,0 0-8 16,-11 0-7-16,11 0-5 0,0 0 6 0,0 0-4 15,0 0 7-15,-7 5-4 0,7-5-2 0,-2 1 3 0,2-1 10 31,-4 5-4-31,3 1 0 0,-2-3 3 0,2 2-7 16,1 0 8-16,0 4 2 0,1 0 0 16,2 1 2-16,-1 0 5 0,5 6-3 0,-1-4-3 0,3-2-5 15,-4-2-5-15,1 2-3 0,0-1-9 0,-1 0-7 16,2-1-4-16,-2-1-3 0,2-2-5 0,-3 4-4 16,-1-3-2-16,0-2-10 0,1 1-18 0,-3-1-18 15,-1 1-24-15,0-5-40 0,0 11-51 0,-1-6-51 0,-2 0-57 16,-3 3-56-16,1-4-304 0,1-1-718 0,4-3 196 15</inkml:trace>
          <inkml:trace contextRef="#ctx0" brushRef="#br0" timeOffset="71500.5971">2696 4205 570 0,'0'0'304'16,"0"0"-44"-16,0 0-43 0,-6 1-21 0,3 2-28 0,1 1-20 15,-1 0-14-15,1-1-14 0,0 2-8 0,1 0-3 16,0 0-6-16,0 1-7 0,-1-2-3 0,2 1-2 16,-1-1 3-16,1 0 6 0,0-4 7 0,-1 6 2 15,1-6 15-15,0 0 13 0,0 6 6 0,0-6-7 16,0 0-9-16,0 0-15 0,0 0-5 0,5 1-19 15,-5-1-6-15,0 0-8 0,10-8-10 0,-3 3-11 16,1-1-8-16,0 0-1 0,-1 0 2 0,-2 1-5 0,0 0-3 16,0 3 6-16,-2-1 4 0,1 1-6 0,-4 2 6 15,4-3-10-15,-4 3-6 0,5-2-2 0,-5 2-1 16,0 0-4-16,8 5 0 0,-6 0-4 0,3 3-5 16,-1 1-7-16,1-1-18 0,0 1-33 0,0 0-31 15,0 1-38-15,1-1-24 0,-1-1-38 0,0 0-32 0,1-2-36 0,-1-2-46 16,-3-1-223-16,3 1-608 0,0-2 166 0</inkml:trace>
          <inkml:trace contextRef="#ctx0" brushRef="#br0" timeOffset="75114.2727">2264 3439 445 0,'0'0'318'0,"0"0"-31"0,0 0-26 0,0 0-22 0,0 0-23 0,0 0-20 16,0 0-12-16,0 0-19 0,0 0-14 0,0 0-10 15,0 0-14-15,0 0-11 0,0 0-11 0,0 0-10 31,0 0-7-31,0 0-15 0,0 0-1 0,-9 1-1 16,9-1 2-16,-5 3-3 0,2 1-1 0,-1-1 12 16,-5 5-5-16,1 0 14 0,-2 6-6 0,0-1-1 0,-3 4-1 15,-1 3 4-15,-4 11 10 0,1 4 5 0,2 0 1 16,0 2 3-16,3 3 4 0,-1 3 1 0,-5 33-4 16,8-25 0-16,4-11-2 0,3 0-8 0,3 2-3 15,2 0-4-15,1-1 0 0,4 0-9 0,2-3-2 16,1-2-3-16,1-1-4 0,3-2-3 0,-3-7-4 15,5 7 1-15,-3-9-1 0,-1-4-14 0,0-2-3 0,-1 1-1 16,0-1-10-16,1-4-16 0,-3 1-24 0,-1-5-32 16,-1-2-50-16,-1-1-56 0,1 0-56 0,-3-2-54 15,-1-2-58-15,0 1-70 0,-3-4-283 0,0 0-794 16,0 0 216-16</inkml:trace>
          <inkml:trace contextRef="#ctx0" brushRef="#br0" timeOffset="72275.5318">3096 4192 458 0,'0'0'430'0,"0"0"-49"0,0 0-27 0,0 0-17 16,0 0-29-16,0 0-13 0,0 0-18 0,0 0-22 16,0 0-20-16,0 0-16 0,0 0-19 0,0 0-23 0,9 0-18 15,-9 0-17-15,0 0-14 0,0 0-20 0,0 0-30 16,0 0-28-16,5-6-41 0,-5 6-24 0,0 0-24 16,0 0-17-16,-5-6-6 0,5 6 4 0,-6-5 5 15,1 3 5-15,0 0 5 0,5 2 4 0,-11-2 6 16,6 2 4-16,0-2 9 0,5 2 10 0,-10 0 7 0,10 0 4 15,-9 0 1-15,9 0 21 0,-6 3 4 16,6-3 17-16,-5 4 16 0,5-4 8 0,-2 5 2 0,4-1 0 16,-2-1-1-16,2 3-6 0,3 2-6 0,0 1-2 15,0-2-5-15,2 2-7 0,0-1-5 0,1 0-14 16,0-3-31-16,1 3-40 0,1-2-49 0,-1-2-64 16,-2 0-72-16,2-2-71 0,-4-2-246 0,6 2-660 15,-11-2 179-15</inkml:trace>
          <inkml:trace contextRef="#ctx0" brushRef="#br0" timeOffset="70993.4681">2373 4075 442 0,'0'0'317'15,"5"-1"-31"-15,-5 1-18 0,0 0-12 0,0 0-14 32,0 0-8-32,5-3-7 0,-5 3-14 0,0 0-9 0,0 0 5 15,0 0-20-15,0 0-15 0,0 0-18 0,0 0-16 16,0 0-14-16,0 0-11 0,0 0-11 0,0 0-9 16,0 0-13-16,-22 9-12 0,13-1 3 0,1-1-10 15,-4 6 0-15,0 2 5 0,1 3 7 0,2-2 7 16,1 1 0-16,0-1 2 0,3 0 0 0,3-2 2 0,1 2-5 15,-2-2 3-15,4-2 2 0,3-2-8 16,-1 0 2-16,0 0-3 0,5 0-6 0,-3-3-3 0,2 1-4 16,2 0-7-16,1-3-7 0,0 0-8 0,1 0-12 15,1-2-17-15,-1 1-14 0,0-4-20 0,1 2-10 16,0-4-20-16,-2 1-16 0,2-3-13 0,-3 0-21 16,0-1-13-16,-1-2-6 0,-2 0 4 0,-1 1-2 15,0 0 9-15,-4 1 14 0,3 0 6 0,-3 0 10 0,-1 5 5 16,1-5 10-16,-1 5 5 0,2-6 4 0,-2 6 6 15,0 0 4-15,0-5 6 0,0 5 5 0,0 0-4 16,0 0 7-16,0 0 10 0,0 0 8 0,0 0 12 16,0 0 18-16,0 0 14 0,0 0 10 0,0 0 14 0,13 9 13 15,-9-6 1-15,1 1 12 0,5 1-2 0,-3 1 5 16,2-3 1-16,1 0-1 0,-2 1 0 0,1-1-7 0,0-2-7 16,-1 1-3-16,2 1-9 0,0-2-3 15,-3-1-8-15,0 0-6 0,-1 2-9 0,-6-2-21 16,9-3-26-16,-5 0-32 0,-2-1-22 0,-2 4-16 0,3-9 0 15,-5 5-6-15,-1-4-12 0,-1-1-4 0,-4 0-4 16,-8-1 5-16,3 2-2 0,-4-3 1 0,-2 5-4 16,-1 0 1-16,3 1-2 0,-4 3-11 0,8 0-18 15,-6-1-22-15,7 3-26 0,2 2-34 0,1-2-199 0,1 1-502 16,8-1 137-16</inkml:trace>
        </inkml:traceGroup>
        <inkml:traceGroup>
          <inkml:annotationXML>
            <emma:emma xmlns:emma="http://www.w3.org/2003/04/emma" version="1.0">
              <emma:interpretation id="{921B764E-94CE-4111-B9F9-173B2155DCAD}" emma:medium="tactile" emma:mode="ink">
                <msink:context xmlns:msink="http://schemas.microsoft.com/ink/2010/main" type="inkWord" rotatedBoundingBox="4412,4871 5964,5030 5818,6458 4266,6299"/>
              </emma:interpretation>
              <emma:one-of disjunction-type="recognition" id="oneOf17">
                <emma:interpretation id="interp85" emma:lang="en-US" emma:confidence="0.5">
                  <emma:literal>(mpa!</emma:literal>
                </emma:interpretation>
                <emma:interpretation id="interp86" emma:lang="en-US" emma:confidence="0">
                  <emma:literal>(mappable</emma:literal>
                </emma:interpretation>
                <emma:interpretation id="interp87" emma:lang="en-US" emma:confidence="0">
                  <emma:literal>(mpa!!</emma:literal>
                </emma:interpretation>
                <emma:interpretation id="interp88" emma:lang="en-US" emma:confidence="0">
                  <emma:literal>(mpa!"</emma:literal>
                </emma:interpretation>
                <emma:interpretation id="interp89" emma:lang="en-US" emma:confidence="0">
                  <emma:literal>(mousepad</emma:literal>
                </emma:interpretation>
              </emma:one-of>
            </emma:emma>
          </inkml:annotationXML>
          <inkml:trace contextRef="#ctx0" brushRef="#br0" timeOffset="87067.0579">4250 4202 393 0,'0'0'464'16,"0"0"-77"-16,0 0-52 0,0 0-41 0,0 0-34 0,0 0-17 16,0 0-23-16,-5 6-19 15,3-1-22-15,0-1-7 0,1 5-14 0,-2 0-13 16,0-2-9-16,2 2-13 0,0 0-5 0,0 0-11 15,1-2 7-15,-2 2-14 0,1-4-3 0,1 1-4 16,0-3 3-16,0 1 6 0,0-4 2 0,0 7 6 0,0-7 4 16,0 4-2-16,0-4 0 0,0 0-4 15,1 3-12-15,-1-3-6 0,0 0-11 0,0 0-9 0,0 0 1 16,0 0-16-16,16-8-6 0,-12 0-19 0,4-1-15 16,-1-7-11-16,1 4-10 0,-3 1-6 0,0 2-6 15,0 0 2-15,0 2 0 0,-1-1 1 16,-2 3-1-16,1 0 5 0,-1 1 0 0,-1 0-1 15,2 1-1-15,-2 1 3 0,-1 2-1 0,3-4-3 0,-2 2 2 16,-1 2 2-16,3-3 0 0,-3 3 2 0,0 0-4 16,0 0 9-16,0 0 9 0,10 4 6 0,-8-1 3 0,1 2 2 15,2 3-1-15,-2 0-3 0,2 1 2 0,0 0-1 16,-1 1-2-16,1-2 0 0,-1 1-2 0,1 0 2 16,-3-3-2-16,2 0-3 0,-2-1 0 0,1 0 2 15,-1-1-1-15,1-2-3 0,-1 1 2 0,-2-3-2 0,4 2 2 16,-4-2-2-16,10 0-1 0,0-2 4 0,-1-3-3 15,2-1-1-15,4-3 4 0,0-1-4 0,0 0 2 0,-5 2 4 16,-2 1 13-16,0 2 6 0,-3 0 9 0,-2 3 5 16,2-2 3-16,-3 2-2 0,1-1-9 0,-3 3-5 0,5-3-6 31,-4 3-10-31,-1 0-1 0,0 0-3 0,0 0-2 16,4 7-3-16,-4 4-13 0,-1-3-18 0,-1 4-29 0,1 6-28 15,0-1-27-15,0 0-38 0,1 1-37 0,0-6-34 16,1 0-32-16,0 0-45 0,0-3-51 0,-1-2-262 15,2-2-730-15,0-2 199 0</inkml:trace>
          <inkml:trace contextRef="#ctx0" brushRef="#br0" timeOffset="87519.1923">4594 4211 361 0,'0'0'358'0,"0"0"-56"0,0 0-31 0,-8 3-31 0,8-3-21 0,0 4-20 16,0-4-6-16,-2 5-16 0,2-5-11 0,0 6-13 15,0-1-11-15,0-5-9 0,1 9-6 0,0-4 1 16,0 0 5-16,2 1 1 0,2 1-8 0,0 0-6 15,1 0-12-15,1-1-2 0,0-2-3 0,-1-2-5 0,0 2-4 16,0-2-4-16,1-1-3 0,-1 1-10 0,-6-2-3 16,11 2-7-16,-6-3-2 0,-5 1-9 15,12-3-9-15,-6 0-12 0,-1 1-17 0,-2-2-14 0,1 0-4 16,0-1 2-16,0 0-11 0,-3 1 4 0,1 0 2 16,0 0 1-16,0 0 8 0,-1 0 15 0,1 1 4 15,0 0 5-15,-2 3 5 0,2-5-4 0,-2 5-4 16,2-3-1-16,-2 3-4 0,0 0 0 0,0 0-3 0,0 0 8 15,0 0 5-15,0 0 3 0,0 0-6 0,5 14 0 16,-4-7 0-16,2 2-4 0,-1 0-3 16,1 1 1-16,1 0-2 0,-1-2-12 0,3 2-17 0,-3-2-27 15,2 0-35-15,2 0-37 0,0 2-56 0,0-6-61 32,-2 0-73-32,1-3-313 0,5 0-731 0,-1 1 198 15</inkml:trace>
          <inkml:trace contextRef="#ctx0" brushRef="#br0" timeOffset="87951.5513">4914 4199 477 0,'0'0'400'16,"0"0"-55"-16,0 0-41 0,0 0-39 0,0 0-31 15,0 0-28-15,0 0-24 0,-3-4-18 0,3 4-9 0,0 0-14 16,0 0-6-16,0 0 0 0,0 0 2 0,0 0-6 16,0 0-18-16,0 0-13 0,0 0-9 0,-5-3-15 15,5 3 1-15,0 0-16 0,-10 0-11 0,10 0 4 16,0 0-8-16,-12 0-10 0,12 0 6 0,-8 1-9 0,8-1-2 15,0 0-4-15,-7 2-4 0,7-2-2 0,0 0 0 16,-6 2 1-16,6-2 27 0,0 0 31 0,-3 3 24 16,3-3 21-16,0 0 9 0,0 0 13 0,0 0 4 15,7 11 6-15,-3-7-5 0,2 3-4 0,2-1-15 16,-1 0-8-16,1 2-11 0,0 0-9 0,0 0-12 16,-3 0-8-16,3 1-2 0,-2-2-11 0,-2 3-7 15,0-1-15-15,-3 0-23 0,-1 0-17 0,-1 3-38 0,0-1-47 16,-7 4-48-16,2-4-56 0,-1-2-46 0,0-1-51 15,-3-2-49-15,1 1-59 0,1-5-295 0,1-2-817 0,7 0 220 16</inkml:trace>
          <inkml:trace contextRef="#ctx0" brushRef="#br0" timeOffset="88504.4465">5148 4173 436 0,'0'0'266'15,"1"2"-49"-15,-1-2-32 0,0 0-19 0,0 0-27 16,0 0-6-16,0 0-13 0,0 0-7 0,-2 5 3 0,2-5 8 16,0 0 7-16,-6 5 4 0,6-5 3 0,-3 4 6 15,3-4-6-15,-3 3 3 0,-1 0-11 0,0 1 2 16,4-4-14-16,-6 7 2 0,2-3-4 0,1 1 7 16,0 3-2-16,-1 1 0 0,1 0-4 0,1 0 1 0,0 0 0 15,2 1-1-15,0 0-3 0,2-1 2 16,0-2-6-16,2 1-6 0,0-1-5 0,0 0-9 15,1-1-7-15,0-3-6 0,0 1-11 16,3 0-13-16,0-1-26 0,-1-2-33 16,3-1-40-16,1 0-40 0,1-3-50 0,-1-1-41 0,6-4-40 0,-4-3-51 15,1-3-71 1,-2-3-203-16,0 2-650 0,-2-4 177 0</inkml:trace>
          <inkml:trace contextRef="#ctx0" brushRef="#br0" timeOffset="88685.538">5333 4014 570 0,'-1'-5'412'0,"2"-1"-8"0,-2 1-2 0,1 1-1 0,0 4-8 15,-1-5-27-15,1 5-22 0,0 0-40 0,0-5-30 16,0 5-32-16,0 0-26 0,0 0-11 0,0 0 9 0,0 0 1 31,-7 20-3-31,3-1-10 0,-1 1-13 0,1 3-17 0,-1 0-15 16,-3 11-9-16,5-8-17 0,-4 7-16 0,4-7-12 16,-1-2-18-16,1-2 2 0,2 0-13 0,1 0-17 15,0-1-27-15,0 0-46 0,0-3-52 0,1-1-62 0,0-5-69 16,-1-3-66-16,2-1-68 0,0-2-75 0,0-3-326 0,-2-3-879 15,0 0 237-15</inkml:trace>
          <inkml:trace contextRef="#ctx0" brushRef="#br0" timeOffset="89052.0159">5386 4232 572 0,'0'0'412'0,"0"0"-20"0,5 4-18 0,-5-4-18 0,4 2-10 16,1 1-15-16,-1-2-13 0,1 0-15 0,-5-1-20 15,10 2-17-15,-5-1-24 0,-5-1-23 0,9 1-22 16,-4 0-20-16,-5-1-20 0,0 0-15 0,12 2-15 0,-12-2-34 16,0 0-42-16,0 0-44 0,7-3-46 0,-7 3-35 15,0 0-18-15,-1-5-23 0,1 5-17 0,0 0 4 16,-10-7 7-16,4 5 12 0,1 1 11 0,0-2 22 15,-1 2 23-15,6 1 25 0,-16-3 37 0,9 3 23 0,0-2 24 16,2 2 14-16,5 0 5 0,-11 0 9 0,11 0 7 16,-8 2 9-16,8-2 17 0,-4 3 16 0,4-3 8 15,0 6 7-15,0-6 3 0,2 8-5 0,2-4-7 16,1 4-7-16,3 0-6 0,1-1-12 0,-1-1-6 31,2 0-14-31,8 3-10 0,-1-1-21 0,-3-2-48 0,-1-3-61 16,-3 0-79-16,8 1-105 0,-8-5-120 0,-1-2-449 15,0 0-962-15,-3-1 259 0</inkml:trace>
          <inkml:trace contextRef="#ctx0" brushRef="#br0" timeOffset="89808.1431">4715 4593 550 0,'0'0'361'0,"0"0"-32"0,-9 3-12 16,8 2 3-16,-2 3-23 0,-1 1-2 0,-2 11-5 15,0 0-6-15,3 2-10 0,-5 12-10 0,2 1-17 16,-1-1-21-16,4-5-19 0,-4 5-12 0,5-7-16 15,-1-3-18-15,2 0-10 0,0-1-19 0,1 0-15 16,0-1-11-16,0 0-7 0,1-1-13 0,-1-2-8 0,0-1-7 16,0-4-8-16,0-3-11 0,1-1-15 15,1-4-15-15,-4 1-19 0,4-4-22 0,-1 1-13 0,-1 0-23 0,0-4-22 16,0 0-36-16,0 0-37 0,0 0-35 0,0 0-20 16,0 0-15-16,0-16-7 0,1-2 7 0,0-5 7 15,3-12 24-15,-3-4 16 0,2-4 17 0,1-1 25 16,1 0 27-16,0-1 34 0,1 1 43 0,0 2 46 0,-2 7 56 15,-1 9 35-15,2 5 38 0,-1 1 26 0,-1 3 16 16,0 0 11-16,0 4 5 0,-1 5-3 0,1 0-2 16,0 1-7-16,-1 2-18 0,1 0-10 0,-1 1-27 15,-2 4-15-15,4-6-11 0,-4 6-11 0,4-1-6 16,-4 1-4-16,0 0-6 0,7 8-9 0,-3 2-11 16,-3 0-11-16,2 10-20 0,-3 1-27 0,0 0-35 15,-3 0-37-15,-1 1-45 0,1-2-41 0,-2 1-44 0,0-3-39 16,0-2-40-16,0-2-42 0,1-1-37 0,0-6-279 15,0-4-758-15,0-1 207 0</inkml:trace>
          <inkml:trace contextRef="#ctx0" brushRef="#br0" timeOffset="90346.4157">5000 4627 264 0,'0'0'215'15,"-15"3"-34"-15,15-3-32 0,-7 2-12 0,7-2-20 0,-16 4 6 0,7-1 10 16,0 2 8-16,-1-3 7 0,1 3 8 0,-1-3-2 15,0 4-1-15,1-2-1 0,3 0-3 0,1-2-8 16,0 2-2-16,0-2-9 0,1 1 3 0,4-3 4 16,-4 4 16-16,4-4-3 0,-3 6-2 0,3-6-4 15,0 6-6-15,0-6-7 0,3 6-14 0,0-2-8 16,1-1-11-16,1 1-6 0,0-1-12 0,3 1-10 16,0-2-1-16,3 0-12 0,-1 1-24 0,1-2-17 0,-3-1-16 15,1 0-21-15,-1-3-20 0,-8 3-21 0,11-3-17 16,-6 1-15-16,0 0-6 0,-2-3 2 0,1 0 8 15,0 1 15-15,-2 0 20 0,1-2 21 0,-2 2 16 16,0-2 13-16,2 3 21 0,-3 3 25 0,3-7 11 0,-3 3 24 16,0 4 18-16,1-5 4 0,-1 5 4 0,1-4-4 15,-1 4-7-15,0 0-7 0,1-4-5 16,-1 4-6-16,0 0-2 0,0 0-3 0,0 0 6 0,0 0 3 16,0 0 0-16,0 0-1 0,0 0-5 0,0 0-7 15,8 11-4-15,-6-5-6 0,1 2-6 0,1 1-6 16,-1 2-4-16,0-1-2 0,0 0-16 0,2-1-30 15,-3 0-31-15,2 0-37 0,0-2-31 0,0 0-47 0,2-1-33 16,-1-3-36-16,0-1-53 0,0 0-52 0,-5-2-253 16,12-4-700-16,-2 0 190 0</inkml:trace>
          <inkml:trace contextRef="#ctx0" brushRef="#br0" timeOffset="91235.6598">5118 4522 276 0,'0'0'971'0,"-2"-2"-187"0,2 2-88 0,0 0-61 0,0 0-55 0,0 0-64 16,0 0-57-16,-2-5-56 0,2 5-49 15,0 0-54-15,0 0-60 0,0 0-58 0,0 0-70 0,0 0-93 16,0 0-107-16,0 0-118 0,0 0-127 0,-5-3-149 16,5 3-268-16,0 0-898 0,0 0 242 0</inkml:trace>
          <inkml:trace contextRef="#ctx0" brushRef="#br0" timeOffset="90506.7364">5165 4677 942 0,'7'-11'102'0,"-1"3"89"0,-3 2 56 0,-1 0 24 15,1 4 21-15,-2-3 15 0,-1 5 3 0,1-5-12 0,-1 5-18 16,1-4-27-16,-1 4-31 0,0 0-22 0,0 0-23 15,0 0-12-15,0 0-18 0,0 0-10 0,-1 14-15 0,-1-5-12 16,-1 0-9-16,2 3-12 0,-3 3-9 0,-1 0-7 16,2-3-11-16,1-2-28 0,1-2-43 0,-2-1-51 15,3 1-55-15,-1-2-43 0,0-3-41 0,1-3-71 16,0 3-86-16,0-3-198 0,0 0-665 0,0 0 181 16</inkml:trace>
          <inkml:trace contextRef="#ctx0" brushRef="#br0" timeOffset="84534.7286">4333 3664 516 0,'0'0'332'15,"0"0"-38"-15,0 0-27 0,0-4-29 0,0 4-24 16,0 0-24-16,0 0-12 0,-3-6-24 0,3 6-9 16,-8-2 0-16,2 2-6 0,-6 2 15 0,-6 4 1 15,-1 3 6-15,-1 2 9 0,-1 4 10 0,-12 11-1 16,3 6-3-16,1 5 5 0,-15 33 2 0,6 0-7 0,16-22-3 15,7-8-2-15,-6 37 0 0,11-25-2 0,6-10 8 16,6 3-11-16,3 35-3 0,3-29-16 0,5-10 0 0,2 1-5 0,2-1-15 0,5-3-9 16,0-1-10-16,4-3-12 0,-4-2-7 0,2-3-15 31,-2-2-6-31,-3-9-24 0,-3-4-34 0,0-1-47 0,0 1-57 0,-2-4-68 0,-1-2-77 0,-2-5-91 0,0-3-112 31,1-3-330-31,-3-2-928 0,-3-4 250 0</inkml:trace>
        </inkml:traceGroup>
        <inkml:traceGroup>
          <inkml:annotationXML>
            <emma:emma xmlns:emma="http://www.w3.org/2003/04/emma" version="1.0">
              <emma:interpretation id="{A68F1AD4-65F2-45EF-995E-222DCD7A2037}" emma:medium="tactile" emma:mode="ink">
                <msink:context xmlns:msink="http://schemas.microsoft.com/ink/2010/main" type="inkWord" rotatedBoundingBox="6632,5712 7750,5870 7688,6305 6570,6146">
                  <msink:destinationLink direction="with" ref="{5AB0C721-23B8-4F48-95F8-58CBD8CC7898}"/>
                </msink:context>
              </emma:interpretation>
              <emma:one-of disjunction-type="recognition" id="oneOf18">
                <emma:interpretation id="interp90" emma:lang="en-US" emma:confidence="0.5">
                  <emma:literal>Few</emma:literal>
                </emma:interpretation>
                <emma:interpretation id="interp91" emma:lang="en-US" emma:confidence="0">
                  <emma:literal>Fewer</emma:literal>
                </emma:interpretation>
                <emma:interpretation id="interp92" emma:lang="en-US" emma:confidence="0">
                  <emma:literal>fewer</emma:literal>
                </emma:interpretation>
                <emma:interpretation id="interp93" emma:lang="en-US" emma:confidence="0">
                  <emma:literal>fever</emma:literal>
                </emma:interpretation>
                <emma:interpretation id="interp94" emma:lang="en-US" emma:confidence="0">
                  <emma:literal>fern</emma:literal>
                </emma:interpretation>
              </emma:one-of>
            </emma:emma>
          </inkml:annotationXML>
          <inkml:trace contextRef="#ctx0" brushRef="#br0" timeOffset="109473.2189">6421 4534 466 0,'0'0'411'0,"0"0"-50"16,0 0-50-16,0 0-30 0,0 0-33 0,0 0-28 15,0 0-24-15,0 0-23 0,-2-6-21 0,2 6-15 0,-2-4-14 16,2 4-15-16,-4-6-18 0,0 3-23 15,1-2 8-15,-1 2-13 0,-1 0 0 0,1-1-17 16,0 1-5-16,-3-3 4 0,0 0-1 0,0 4 4 0,1-1 23 16,1 1 1-16,0 1 10 0,5 1 7 0,-9 0 4 31,9 0 11-31,-7 4 11 0,2 0 12 0,0 3 13 16,-1 2 14-16,0 8 2 0,0 0 6 0,2 2 7 15,-1 1-1-15,3 2 4 0,0-1-15 0,1 1-8 0,1 2-14 16,0-1-10-16,0-1-12 0,0 0-9 0,0 1-12 15,-1-2-13-15,1-2-8 0,-2 0-11 0,1-1-48 16,1-2-46-16,-2-2-54 0,0-3-71 0,-1-1-75 16,-2 0-86-16,1-2-100 0,-1-5-332 0,2 2-904 0,-2-5 244 15</inkml:trace>
          <inkml:trace contextRef="#ctx0" brushRef="#br0" timeOffset="109647.1066">6222 4730 4956 0,'0'-2'599'0,"-1"-1"-225"15,1 3-124-15,0 0-64 0,0-5-6 0,0 5-13 16,3-2-23-16,-3 2-21 0,8-4-18 0,1 2-8 0,3 0-11 16,1 0-10-16,-2 1-9 0,9 0-7 0,-1 0-8 15,-5 1-31-15,-1 0-53 0,-1 1-72 16,-5-1-95-16,5 1-109 0,-5 0-111 0,-2 1-109 0,0 0-297 16,-5-2-991-16,3 4 267 0</inkml:trace>
          <inkml:trace contextRef="#ctx0" brushRef="#br0" timeOffset="110370.2407">6471 4761 630 0,'0'0'555'0,"0"0"-75"0,0 0-43 0,0 0-37 0,0 0-27 16,6 2-30-16,-1-2-30 0,-5 0-16 0,13-1-21 0,-8 0-4 16,5-1-17-16,-1 1-15 0,-2-1-16 0,0 1-24 15,-1 0-20-15,-1 0-16 0,-1 1-21 0,-4 0-21 16,7-2-27-16,-7 2-37 0,5-1-46 0,-5 1-46 15,0 0-51-15,2-4-41 0,-2 4-29 0,0 0-31 16,-1-5-11-16,1 5-3 0,-5-6 9 0,0 3 19 0,2 1 16 16,-1-2 21-16,0 1 35 0,0 0 34 0,2 2 31 15,-2-2 31-15,4 3 23 0,-8-4 19 0,5 2 6 0,3 2 1 16,-4-3-5-16,4 3-3 0,0 0-1 0,0 0 8 31,0 0 19-31,0 0 12 0,0 0 11 0,-8 10 5 0,8-7 1 16,3 7 3-16,-1 0 0 0,2 0 0 0,0 4-6 0,2-1-3 15,-2 0-10-15,1-4-8 0,4 6-5 16,0-3-7-16,-4-3-7 0,2-1-19 0,-1-1-19 16,2 1-21-16,-2-3-32 0,-1 0-38 0,0-2-28 0,1 0-38 15,-1-2-36-15,0 0-27 0,-5-1-26 0,9-1-17 16,-4-1-10-16,0-1 1 0,-1-1 7 0,2-4 24 16,-1 0 14-16,0-2 37 0,0-5 29 0,0 2 38 0,-1 3 60 15,-2 1 61-15,1 1 42 0,-1 2 40 0,1 0 34 0,-2 2 17 16,0-1 17-16,0 2 4 0,-1 3-5 0,2-5-3 0,-2 5-14 15,1-5-15-15,-1 5-6 0,3-2-4 0,-3 2 4 16,0 0 13-16,0 0-1 0,8 7-4 0,-5-2-7 16,1 3-7-16,2 0-8 0,-2 1-6 0,1 2-12 0,1-1-8 15,-2 0-7-15,2 0 0 0,-1-1-5 0,1-1 7 32,-1-2 9-32,-1 1 17 0,-1-2 18 0,1-1 11 0,1 0 13 15,-1-2 5-15,1-1 2 0,0 0-2 0,-5-1-7 16,17-5-9-16,-9 0-10 0,8-4-12 0,-3-2-10 15,-1-3-14-15,0-2-15 0,-1 2-16 0,-3-3-22 16,-3 4-22-16,-2 2-30 0,0 1-38 0,-1 1-44 0,-2 0-45 16,0 0-56-16,0 3-73 0,-1 0-68 0,-3 1-78 0,2 2-73 15,2 3-275-15,-5-2-924 0,5 2 248 0</inkml:trace>
          <inkml:trace contextRef="#ctx0" brushRef="#br0" timeOffset="111041.5069">7032 4814 308 0,'-7'3'566'0,"7"-3"-89"16,0 0-38-16,0 0-42 0,0 0-47 0,0 0-30 0,0 0-29 16,0 0-20-16,0 0-14 0,0 0-9 15,0 0-15-15,0 0-19 0,0 0-15 0,0 0-20 16,0 0-17 0,0 0-20-16,0 0-16 0,0 0-14 0,0 0-6 0,0 0-17 15,0 0-20-15,0 0-29 0,16-5-45 16,-16 5-45-16,0 0-40 0,2-6-21 0,-2 6-31 0,-1-5-26 15,1 5-12-15,-4-8-16 0,1 5 3 0,1-2 15 16,-2 3 17-16,0-2 17 0,1 1 17 0,-2 1 22 0,1 0 33 16,4 2 25-16,-8-5 26 0,4 2 21 15,4 3 17-15,-5-2 3 0,5 2 0 0,-4-3 8 16,4 3 11-16,0 0 13 0,0 0 14 0,0 0 6 16,-6 5 13-16,6-5 8 0,0 9 2 0,1-5 4 0,1 5 10 15,2 1 4-15,1-3 3 0,1 2 4 0,0-2-5 16,1 0-1-16,0 1-8 0,3-1-7 0,-1-2-6 0,2-1-11 15,7 3-6-15,-5-4-9 0,0-1-8 0,-2-1-15 16,2-1-31-16,-2 0-37 0,2-1-38 0,-2-3-40 16,-1 1-42-16,-2-2-45 0,0 0-29 0,-2-2-32 15,-2 0-22-15,1 0-18 0,-4-3-1 0,-2 3 10 0,-1 0 21 16,0 0 34-16,0 1 39 0,1 2 41 0,-2 0 47 16,2 0 46-16,-2 1 44 0,3 3 48 0,-2-5 30 15,2 5 31-15,0 0 20 0,-4-6 15 0,4 6 17 0,0 0 11 16,0 0-3-16,0-5 6 0,0 5 1 0,0 0 2 15,2-3 0-15,-2 3 2 0,0 0-5 0,0 0-2 16,13 0-4-16,-13 0-4 0,10 1-5 0,-10-1-8 0,13 3-13 31,-4 1-8-31,-2-2-9 0,-1 1-14 0,3 1-7 0,-2 1-7 0,1-1-10 16,-2 2-8-16,3 0-7 0,-4 0-33 0,0-2-44 16,-1-1-66-16,1 0-70 0,-1 2-55 0,-1-3-45 0,2 2-53 15,5-1-62-15,-3-3-282 0,4 0-779 0,0-1 211 16</inkml:trace>
        </inkml:traceGroup>
      </inkml:traceGroup>
    </inkml:traceGroup>
    <inkml:traceGroup>
      <inkml:annotationXML>
        <emma:emma xmlns:emma="http://www.w3.org/2003/04/emma" version="1.0">
          <emma:interpretation id="{C4744D60-3998-4C96-94D3-02CABBC8231C}" emma:medium="tactile" emma:mode="ink">
            <msink:context xmlns:msink="http://schemas.microsoft.com/ink/2010/main" type="paragraph" rotatedBoundingBox="323,6969 15261,6489 15294,7506 355,7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FEF0A9-DD06-4A1F-938F-613652D04156}" emma:medium="tactile" emma:mode="ink">
              <msink:context xmlns:msink="http://schemas.microsoft.com/ink/2010/main" type="line" rotatedBoundingBox="323,6969 15261,6489 15294,7506 355,7986"/>
            </emma:interpretation>
          </emma:emma>
        </inkml:annotationXML>
        <inkml:traceGroup>
          <inkml:annotationXML>
            <emma:emma xmlns:emma="http://www.w3.org/2003/04/emma" version="1.0">
              <emma:interpretation id="{B38A5C82-7E49-438A-9CD0-6B269B1DDA35}" emma:medium="tactile" emma:mode="ink">
                <msink:context xmlns:msink="http://schemas.microsoft.com/ink/2010/main" type="inkWord" rotatedBoundingBox="323,6969 2185,6909 2206,7551 343,7611">
                  <msink:destinationLink direction="with" ref="{28AD42E2-3F80-4B0C-93E2-51CA70014BD5}"/>
                </msink:context>
              </emma:interpretation>
              <emma:one-of disjunction-type="recognition" id="oneOf19">
                <emma:interpretation id="interp95" emma:lang="en-US" emma:confidence="0.5">
                  <emma:literal>Question:</emma:literal>
                </emma:interpretation>
                <emma:interpretation id="interp96" emma:lang="en-US" emma:confidence="0">
                  <emma:literal>Question.</emma:literal>
                </emma:interpretation>
                <emma:interpretation id="interp97" emma:lang="en-US" emma:confidence="0">
                  <emma:literal>Questions:</emma:literal>
                </emma:interpretation>
                <emma:interpretation id="interp98" emma:lang="en-US" emma:confidence="0">
                  <emma:literal>Questrom:</emma:literal>
                </emma:interpretation>
                <emma:interpretation id="interp99" emma:lang="en-US" emma:confidence="0">
                  <emma:literal>Questions.</emma:literal>
                </emma:interpretation>
              </emma:one-of>
            </emma:emma>
          </inkml:annotationXML>
          <inkml:trace contextRef="#ctx0" brushRef="#br0" timeOffset="324445.8974">179 5728 505 0,'0'0'360'16,"-2"-6"-56"-16,2 6-38 0,0 0-30 0,-3-3-28 0,3 3-30 15,-7-3-16-15,3 1-21 0,4 2-16 0,-10 0-14 16,10 0-6-16,-15 4-7 0,3-2 8 0,2 4 6 16,-7 2 11-16,0 5 3 0,1 3 16 0,1 2 4 15,-5 11 11-15,1 1-2 0,4 2-3 0,3 0-6 16,-1 2-3-16,8-7-4 0,2-6-1 0,-1 1-1 0,3 3 0 15,1-2-4-15,1 0 0 0,0-3-4 0,2 0-1 16,3-2 11-16,-1-1-16 0,5-4-3 0,0-2-1 0,-2-4-2 0,2-2-5 16,3-2-14-1,6-1-5-15,0-3-8 0,0-4-25 0,3-5-28 16,-1-3-34-16,8-11-37 0,-4-5-38 0,-4-5-32 16,-1-2-37-16,-3-5-32 0,-3-2-20 0,-5 0-16 15,-4 1 5-15,-4 2 11 0,-3 12 16 0,-3 5 16 0,-1 4 19 16,-4 4 11-16,-2 1 14 0,0 5 19 0,0 3 24 15,0 5 21-15,0-2 21 0,0 5 17 0,2-1 15 16,-2 3 16-16,-5 5 18 0,1 3 35 0,3-1 21 16,0 3 17-16,4 1 15 0,3 4 16 0,1 0 14 0,2 4 17 15,4 1 15-15,3-2 6 0,5 14 8 0,-4-9-5 16,7 6-9-16,-1-8-9 0,-4-3-7 0,4 0-16 16,0-2-14-16,-2 0-12 0,1 3-14 0,-3-3-7 15,0 1-15-15,-2-1-8 0,2 0-11 0,-4 0-37 16,-1 1-54-16,-4-2-70 0,-3 0-79 0,2 0-98 15,-6-1-106-15,-2-4-107 0,0-1-290 0,-1-5-929 0,5-2 249 16</inkml:trace>
          <inkml:trace contextRef="#ctx0" brushRef="#br0" timeOffset="325130.1422">385 5995 277 0,'-3'-2'300'0,"3"2"-53"0,0 0-32 0,0 0-17 0,-7-1-12 0,7 1-8 15,0 0-4-15,0 0-4 0,0 0-10 16,-7 4-2-16,7-4-10 0,-5 4 5 0,5-4-7 0,-5 8 9 16,2-4 4-16,2 1-3 0,0 0 2 0,-1-1-5 15,1 6 8-15,1-1-7 0,0-4 2 0,1 4-3 16,1-2-6-16,-1 0-3 0,1-2-6 0,3 4-6 0,-2-3-7 15,2 0-10-15,-1-1-8 0,-1-2-9 0,1-1-12 16,1 1-10-16,-1-2-12 0,1 2-3 0,-5-3-24 16,10 0-16-16,-10 0-19 0,10-5-18 0,-6 1-15 0,4-2-7 15,-2-2-4-15,-1-2 3 0,-2 3 0 0,2-2 10 16,-2 1-3-16,-1 1 14 0,1 1 16 0,-2 2 11 16,0 0 6-16,2 0 5 0,-2 1 7 0,-1 3-2 15,3-5 2-15,-3 5-5 0,1-2 2 0,-1 2 5 16,0 0 10-16,0 0 10 0,0 0 7 0,5 8 3 0,-4-2-2 15,2 2 3-15,-1 2-9 0,2 0-3 16,0 1-6 0,1 6-2-16,2-1 1 0,1 0-16 0,-2-3-19 0,-1-3-31 15,0-2-49-15,0 0-63 0,1 0-65 0,-1-2-78 16,4-2-101-16,-2-2-289 0,0-2-802 0,-7 0 218 16</inkml:trace>
          <inkml:trace contextRef="#ctx0" brushRef="#br0" timeOffset="325558.8716">632 6022 308 0,'0'0'576'16,"6"2"-64"-16,-6-2-37 0,0 0-34 0,0 0-36 0,0 0-36 16,0 0-36-16,0 0-29 0,19-4-25 0,-19 4-26 15,9-2-26-15,-9 2-25 0,6 0-21 0,-6 0-18 0,0 0-16 16,9-1-10-16,-9 1-20 0,0 0-23 16,6-2-26-16,-6 2-12 0,0 0-24 0,0 0-33 15,4-3-30-15,-4 3-29 0,0 0-27 0,-3-7-5 0,3 7-2 16,-6-7-5-16,4 4 17 0,2 3 5 0,-7-6 1 15,4 3 18-15,-1 0 8 0,4 3 19 0,-7-5 20 0,7 5 20 0,-5-3 9 0,5 3 6 16,-5-3 2-16,5 3-6 0,0 0 0 0,0 0 12 16,-6-1 2-16,6 1 7 0,0 0 7 0,-6 10 7 0,3-5 3 15,1 4 4 1,-1 1 0-16,2 7-3 0,0 0-7 16,2-1-1-16,0-3-6 0,0 4-4 0,2-3-6 0,-2-2-7 15,2-3-23-15,-1 1-30 0,1-1-48 0,1 0-64 0,1 0-53 0,-2-3-57 16,2-2-72-16,2-3-323 0,2 1-770 0,1-4 207 15</inkml:trace>
          <inkml:trace contextRef="#ctx0" brushRef="#br0" timeOffset="325969.7741">900 5952 399 0,'0'0'327'0,"0"0"-56"0,0 0-37 0,0-6-33 0,0 6-25 15,0 0-22-15,0 0-17 0,0 0-14 0,-9-1-15 0,9 1-13 0,-11 1-8 16,11-1-2-16,-16 3 4 0,8-2 9 0,2 1 5 16,6-2-1-16,-10 2 9 0,5-1 4 0,5-1 7 0,-9 3 9 15,9-3 16-15,-6 1 6 0,6-1 8 0,0 0 16 16,-5 1 19-16,5-1 15 0,0 0 22 0,0 7-8 16,0-7 2-16,7 13-7 0,-3-7-12 0,3 2-11 15,0 0-8-15,-1 1-15 0,3 0-19 0,-3-2-15 16,0 3-11-16,-2-1-14 0,3 1-14 0,-3-1-7 15,0 8-12-15,0-1-19 0,-3 2-35 0,-4-1-67 16,-2 1-89-16,0 1-103 0,-6-1-102 0,1-4-112 0,-2-3-345 16,3-2-952-16,0-5 255 0</inkml:trace>
          <inkml:trace contextRef="#ctx0" brushRef="#br0" timeOffset="326579.293">970 6017 505 0,'0'0'631'15,"6"-9"-82"-15,-1 6-29 0,2-2-22 0,5 1-32 16,5-2-39-16,-4 3-40 0,1 0-32 0,-1 2-43 16,-1 0-22-16,0 1-23 0,-2 0-22 0,2 2-20 15,-2 3-14-15,0 0-13 0,0 1-18 0,-3 2-13 16,3 7-16-16,-3 1-16 0,0 0-12 0,-4 0-16 16,-3 4-15-16,2-4-41 0,-4 1-44 0,2 1-50 0,-1-4-57 15,0-4-52-15,0-1-50 0,1-1-46 0,-2-2-39 16,2-3-34-16,0-3-52 0,0 0-50 0,0 0-259 15,0 0-821-15,3-18 222 0</inkml:trace>
          <inkml:trace contextRef="#ctx0" brushRef="#br0" timeOffset="326335.4158">1082 5744 904 0,'0'0'559'0,"-1"-5"-78"0,1 5-53 0,0 0-33 0,0 0-26 16,0 0-25-16,-4 16-19 0,2 3-27 0,-2 4-15 0,0 10-21 15,-1 3-27-15,1 1-7 0,3 1-23 16,-3-1-24 0,3-3-16-16,-2-5-20 0,2-5-13 0,-1 0-12 15,1 0-12-15,1-1-9 0,-1-3-8 0,0-2-28 16,1-2-28-16,0-4-47 0,-2-1-45 0,1-4-47 15,1-1-61-15,-1-1-71 0,0-1-95 0,1-4-112 0,0 0-262 16,-5 2-846-16,5-2 228 0</inkml:trace>
          <inkml:trace contextRef="#ctx0" brushRef="#br0" timeOffset="327455.4803">1329 6023 394 0,'0'0'162'0,"0"0"-16"0,0 0-1 0,0 0 2 0,0 0 7 15,0 0 0-15,0 0 6 0,0 0 1 0,-5 1 4 16,5-1-2-16,-2 3-2 0,2-3 7 0,-1 5-2 16,1-5-1-16,-3 5 0 0,2-1 4 0,0 1 22 15,1-1 4-15,0 1 3 0,1-1 7 0,0 2-2 0,2-1-5 16,-2 0-5-16,1 1-4 0,4 2-6 0,0-1-15 16,-1-1-12-16,1-1-10 0,0-1-17 0,-1-1-10 31,0 1-15-31,-1-1-10 0,1 0-10 0,-2 0-17 15,1-1-24-15,0 1-26 0,-4-3-46 0,0 0-57 16,0 0-56-16,9-2-40 0,-9 2-36 0,0 0-31 0,1-9-36 16,-1 9-38-16,-4-9-25 0,-1 1-194 0,-1-1-654 15,0 0 179-15,-1 1 2587 0,2 3-1736 0,2-1 59 16,-1 1 51-16,0 1 46 0,0 1 44 0,0-1 34 16,2 2 27-16,2 2 17 0,-5-6 25 0,5 6 17 0,-1-5 15 15,1 5 21-15,0-5 12 0,0 5 7 0,5-6 9 16,-3 3 5-16,3 0 3 0,4-4 4 0,0 2-8 15,2 2-4-15,-1-3-9 0,8 0-3 0,-5 0-15 16,0 1-16-16,-2 2-20 0,-1 1-18 0,-1-1-23 0,-1 2-4 0,0 1-5 0,-8 0-17 16,13 4-16-16,-8 1-5 0,1 1-9 15,-3 5-21-15,-1 0-20 0,-1 5-39 0,0 3-36 16,1-6-23-16,-2-1-12 0,-2-1-3 0,2-2-4 0,0-1 6 16,0-1 9-16,-1-1 10 0,1-1 11 0,0-1 30 15,0-4 28-15,0 6 12 0,0-6 2 0,0 0-3 16,0 0 2-16,0 0 0 0,19-16 6 0,-10 9 15 15,0-1 17-15,3-5 10 0,2 3 34 0,0-1 13 0,-3 3 19 16,-1 2 11-16,-3 0 0 0,2 1-8 0,-4 1-12 16,0 1-15-16,-2 1-11 0,-3 2-8 0,0 0-7 15,0 0-7-15,16 11-8 0,-12-2-6 0,0 8-6 16,-1 1-22-16,-1 0-28 0,-2 2-54 0,0 1-50 16,0-2-56-16,-2-1-60 0,5-3-68 0,-3-1-50 0,0-6-46 15,1-1-57-15,-1-6-326 0,0-1-930 0,0 0 251 16</inkml:trace>
          <inkml:trace contextRef="#ctx0" brushRef="#br0" timeOffset="328064.5917">1791 6066 4083 0,'0'0'684'0,"0"0"-222"0,0 0-102 0,0 0-45 0,0 0-41 0,0 0-28 0,0 0-21 0,0 0-31 32,0 0-37-32,0 0-17 0,0 0-16 0,0 0-15 0,0 0-17 15,0 0-41-15,0 0-60 0,0 0-77 0,0 0-89 16,12 4-109-16,-12-4-115 0,0 0-133 0,0 0-303 15,0 0-1005-15,0 0 269 0</inkml:trace>
          <inkml:trace contextRef="#ctx0" brushRef="#br0" timeOffset="329169.8084">1821 6185 585 0,'0'0'594'0,"0"0"-65"0,3-3-44 0,-3 3-31 0,0 0-41 16,0 0-37-16,1-3-45 0,-1 3-36 0,0 0-34 0,0 0-33 15,0 0-21-15,0 0-22 0,2-4-42 0,-2 4-49 16,0 0-66-16,0 0-80 0,0 0-78 0,0 0-85 31,0 0-92-31,0 0-313 0,0 0-743 0,0 0 202 16</inkml:trace>
        </inkml:traceGroup>
        <inkml:traceGroup>
          <inkml:annotationXML>
            <emma:emma xmlns:emma="http://www.w3.org/2003/04/emma" version="1.0">
              <emma:interpretation id="{39628EBD-4D35-42A0-9934-A68F9F9BDA61}" emma:medium="tactile" emma:mode="ink">
                <msink:context xmlns:msink="http://schemas.microsoft.com/ink/2010/main" type="inkWord" rotatedBoundingBox="2687,6992 3562,6963 3577,7433 2702,7462"/>
              </emma:interpretation>
              <emma:one-of disjunction-type="recognition" id="oneOf20">
                <emma:interpretation id="interp100" emma:lang="en-US" emma:confidence="0.5">
                  <emma:literal>How</emma:literal>
                </emma:interpretation>
                <emma:interpretation id="interp101" emma:lang="en-US" emma:confidence="0">
                  <emma:literal>Hon</emma:literal>
                </emma:interpretation>
                <emma:interpretation id="interp102" emma:lang="en-US" emma:confidence="0">
                  <emma:literal>Hour</emma:literal>
                </emma:interpretation>
                <emma:interpretation id="interp103" emma:lang="en-US" emma:confidence="0">
                  <emma:literal>Howe</emma:literal>
                </emma:interpretation>
                <emma:interpretation id="interp104" emma:lang="en-US" emma:confidence="0">
                  <emma:literal>Howl</emma:literal>
                </emma:interpretation>
              </emma:one-of>
            </emma:emma>
          </inkml:annotationXML>
          <inkml:trace contextRef="#ctx0" brushRef="#br0" timeOffset="331245.6474">2378 5749 300 0,'0'0'494'0,"-1"-4"-68"0,1 4-37 0,0 0-36 0,0-4-39 16,0 4-30-16,0 0-20 0,0 0-1 0,0 0 6 0,0 0 3 16,-1 21 3-16,-4-1-9 15,0 1-17-15,0 14-14 0,-3 1-15 0,3-2-12 0,0 1-16 0,1-7-16 0,2-4-10 16,-1-1-23-16,1 11-7 0,-1-7-16 0,2-5-12 15,-2-2-7-15,5-1-20 0,-2-2-24 0,1-4-38 0,0-1-45 16,-1-3-43-16,0-2-59 0,1 0-58 0,-1-2-55 16,0-2-54-16,0-3-80 0,0 0-323 0,0 0-839 0,0 0 227 15</inkml:trace>
          <inkml:trace contextRef="#ctx0" brushRef="#br0" timeOffset="331686.4374">2346 6012 3923 0,'1'-4'473'16,"1"0"-169"-16,0-1-120 0,-1 2-60 0,3-3-10 0,1 4-1 16,2-4 2-16,3 1-8 0,0 0-20 0,9-2-2 0,-2 2-16 0,-3 3-6 0,-1-2-10 31,-2 3-5-31,0 1-8 0,-2 1-9 0,2-1-25 16,-2 0-29-16,2 0-36 0,-3 1-46 0,-1 3-40 15,0-3-41-15,-2 1-30 0,-2 1-24 0,-3-3-29 0,7 6-37 16,-6-3-48-16,-1-3-200 0,4 6-662 0,-2-4 179 15</inkml:trace>
          <inkml:trace contextRef="#ctx0" brushRef="#br0" timeOffset="331476.1204">2496 5807 3473 0,'-4'-3'386'0,"4"3"-94"0,0 0-97 0,0 0-73 0,-5-3-21 0,5 3-25 15,0 0-4-15,0 0-4 0,0 0 1 0,0 0 3 16,-5 11 0-16,3-2 4 0,2 8 2 0,-2 1 4 0,-1 2-1 16,0 1-3-16,1-1-1 15,-1 0-8-15,2 2-11 0,-2 1 3 0,2-3-10 0,-3 3-6 16,4-5-8-16,-3 4-5 0,0-2-12 0,2-3-25 15,-2 0-34-15,3-4-55 0,-1 0-58 0,-2-3-57 16,0-1-59-16,0 0-72 0,-2 0-312 0,-1-2-784 0,0-2 212 16</inkml:trace>
          <inkml:trace contextRef="#ctx0" brushRef="#br0" timeOffset="331954.3063">2612 5990 228 0,'0'0'356'16,"8"-1"2"-16,-8 1 4 0,0 0-20 0,6 0 14 0,-6 0-10 15,0 0-13 1,0 0-14-16,0 0-26 0,0 0-32 0,6-1-26 16,-6 1-25-16,0 0-25 0,0 0-18 0,0 0-18 15,0 0-16-15,4 5-14 0,-4-5-12 0,1 6-14 16,2-1-8-16,-2-1-7 0,2 0-7 0,-1 2-8 0,3 1 5 15,1 1 9-15,0 0 13 0,3 0 9 0,7 2 16 16,1 0-3-16,-1-1-6 0,1-1 2 0,0-2-1 0,-2-2-13 16,-3 1-4-16,1-2-6 0,-3-1-5 0,-1-1-5 15,0-1-3-15,-2 2-4 0,-2-2 0 0,-5 0-1 16,8-2-15-16,-8 2-20 0,5-5-30 0,-5 2-37 16,-1-3-34-16,-4-4-33 0,-5-3-27 0,-2-1-37 0,-4 4-31 15,-3 0-27-15,-1-1-15 0,-2 4-12 0,0-3-9 0,1 6-5 16,-3-1-5-16,4 3-2 0,1 1-9 0,4 0-11 15,4 0-232-15,2 0-629 0,1 1 170 0</inkml:trace>
          <inkml:trace contextRef="#ctx0" brushRef="#br0" timeOffset="332639.6608">2954 6005 256 0,'0'0'310'0,"-5"-3"-47"0,5 3-42 0,0 0-24 0,0 0-10 0,0 0-13 15,-7 6-4-15,7-6-1 0,-2 4-2 0,2-4-8 16,-3 6 1-16,2-2 0 0,1-4-5 0,1 9 1 16,-1-4-3-16,2-1 4 0,-1 1-2 0,3 0 7 0,-2 0-5 15,3-2-2-15,3 4-7 0,-2-2-9 0,0 0-15 16,3-1-12-16,1 0-12 0,-2-1-7 0,1 0-9 16,-4-1-11-16,3-1-5 0,-3 0-14 15,-5-1-12-15,0 0-21 0,13-1-24 0,-13 1-28 0,6-3-15 16,-6 3-20-16,4-3-8 0,-4 3-3 0,3-4-9 15,-3 4-4-15,3-4 12 0,-3 4 4 0,0 0 7 16,1-4 7-16,-1 4 12 0,0 0 8 0,0 0 9 0,3-5 7 31,-3 5 6-31,0 0 10 0,0 0 13 0,0 0 13 16,0 0 25-16,0 0 14 0,0 0 15 0,16 5 5 0,-8 0 9 16,-1-1 5-16,3 2 0 0,0-2 3 0,-1 2-1 15,-1-1-1-15,3-2 3 0,-1 0-11 0,-3 0-3 0,-1-3-2 0,1 3 2 16,-7-3 2-16,10 1 1 0,-10-1-11 0,9-3-9 15,-5 0-12-15,-1-1-13 0,-1-4-9 0,1-4-9 0,-3-4-10 16,0-1-10-16,-5-1-7 0,-2 0-6 0,-1 0-12 16,-2 4-12-16,-3-1-11 0,1 4-28 0,2 3-18 15,0 0-30-15,1 2-30 0,3 4-25 0,-2 0-32 16,4 0-35-16,4 2-42 0,0 0-50 0,0 0-190 0,-13 7-632 16,13-7 174-16</inkml:trace>
        </inkml:traceGroup>
        <inkml:traceGroup>
          <inkml:annotationXML>
            <emma:emma xmlns:emma="http://www.w3.org/2003/04/emma" version="1.0">
              <emma:interpretation id="{05CA1DF7-D520-4760-B4F5-9FF8DF7C7BA1}" emma:medium="tactile" emma:mode="ink">
                <msink:context xmlns:msink="http://schemas.microsoft.com/ink/2010/main" type="inkWord" rotatedBoundingBox="3907,6921 4995,6886 5025,7836 3937,7871"/>
              </emma:interpretation>
              <emma:one-of disjunction-type="recognition" id="oneOf21">
                <emma:interpretation id="interp105" emma:lang="en-US" emma:confidence="0.5">
                  <emma:literal>likely</emma:literal>
                </emma:interpretation>
                <emma:interpretation id="interp106" emma:lang="en-US" emma:confidence="0">
                  <emma:literal>Likely</emma:literal>
                </emma:interpretation>
                <emma:interpretation id="interp107" emma:lang="en-US" emma:confidence="0">
                  <emma:literal>bikery</emma:literal>
                </emma:interpretation>
                <emma:interpretation id="interp108" emma:lang="en-US" emma:confidence="0">
                  <emma:literal>Mikey</emma:literal>
                </emma:interpretation>
                <emma:interpretation id="interp109" emma:lang="en-US" emma:confidence="0">
                  <emma:literal>lily</emma:literal>
                </emma:interpretation>
              </emma:one-of>
            </emma:emma>
          </inkml:annotationXML>
          <inkml:trace contextRef="#ctx0" brushRef="#br0" timeOffset="333925.1454">3547 6132 477 0,'0'0'264'0,"0"0"-15"0,0 0-5 0,0 0-4 0,0 0-3 16,0 0-3-16,0 0 4 0,0 0-11 0,0 0-3 0,0 0-6 16,1-12-7-16,-1 12-10 0,3-10-11 0,-2-1-13 15,1 1-14-15,2-8-17 0,1 1-15 0,0-4-12 16,2-1-15-16,-4-2-12 0,5-12-10 0,-1-1-12 15,1 1-12-15,-3 10-5 0,-1 2 1 0,0 2 0 0,-1-1 0 16,0 3 6-16,1 2 7 0,-3 5 5 0,0 1-4 16,1 4-6-16,-2 0-5 0,-2 1-8 0,2 2-3 15,0 1-10-15,0-1-1 16,0 5-5-16,-1-6-5 0,1 2-1 0,0 4-7 16,-1-3-3-16,1 3-1 0,0 0-1 0,0 0-3 0,0 0 1 15,0 0 0-15,-15 10-3 0,11-1 0 0,-4 8 0 16,2 3 2-16,0 0 0 0,-3 13 3 0,4-5 6 0,0 5 7 15,2-5 6-15,2-6 3 0,1 1 6 0,0 0 11 16,1-3 0-16,3 1 0 0,0-1 6 0,1 0-2 16,2-5 9-16,1-1-2 0,0-2-1 0,0-3-3 15,1-3-10-15,3-1-10 0,-2 0-19 0,2-2-28 16,8 0-35-16,-1-3-42 0,-2-4-50 0,2 0-45 0,-6-1-27 16,-1-2-20-16,-2 0-22 0,0 0-19 0,-2-2-12 15,-1 2-5-15,-1 0 18 0,-2 0 33 0,0 3 34 16,-2 0 41-16,-2 4 39 0,3-9 36 0,-3 7 25 15,0 2 30-15,0 0 24 0,1-4 20 0,-1 4 21 0,0 0 20 16,0 0 27-16,0 0 23 0,0 0 25 0,0 0 16 16,0 0 16-16,0 0 9 0,0 0 6 0,2 15-3 15,-1-7-5-15,2 3-15 0,-1-2-14 0,1 1-10 16,-1 0-15-16,1 0-8 0,1 0-12 0,0 0-13 0,-1-1-37 16,0 0-53-16,-1-2-78 0,2 0-81 0,-1-2-84 15,-1-2-101-15,-2-3-284 0,4 4-763 0,-4-4 205 16</inkml:trace>
          <inkml:trace contextRef="#ctx0" brushRef="#br0" timeOffset="334219.088">3786 5857 1088 0,'0'0'739'0,"0"0"-97"0,-3-4-67 0,3 4-60 0,0 0-59 0,-3-1-59 16,3 1-51-16,0 0-59 0,0 0-67 0,0 0-80 15,-2-2-85-15,2 2-100 0,0 0-108 0,0 0-115 16,0 0-129-16,0 0-236 0,0 0-759 0,0 0 206 0</inkml:trace>
          <inkml:trace contextRef="#ctx0" brushRef="#br0" timeOffset="334626.553">3982 5730 241 0,'-3'-4'543'0,"3"4"-72"0,0 0-54 0,0 0-11 0,0 0-20 0,0 0-10 0,-7 12-10 15,3 5-12-15,0 1-14 0,0 6-6 0,-1 11-15 16,4 2-29-16,-3-3-24 0,2 4-24 0,3-1-18 15,-1-1-29-15,-1-2-19 0,2-7-20 0,-1-4-20 16,0-1-9-16,1 0-14 0,0-2-10 0,2-2-14 16,-2 0-24-16,1-3-37 0,-2-6-53 0,1-1-59 0,-1-1-61 0,1-2-59 0,0-2-67 15,-1-3-101-15,0 0-412 0,0 0-940 16,0 0 252-16</inkml:trace>
          <inkml:trace contextRef="#ctx0" brushRef="#br0" timeOffset="334947.723">4080 5876 441 0,'0'0'379'0,"0"0"-45"0,0 0-40 0,0 0-40 0,0 0-32 0,0 0-29 16,-9 2-17-16,9-2-23 0,-10 6-16 15,1-2-16-15,-1 1-15 0,0 0-10 0,-1-1-10 0,0 2-11 16,1 0-6-16,1-1-7 0,0 0-8 0,4-1 5 16,-2 0 5-16,2 1 4 0,2-3 5 0,0 2 28 15,1-1 19-15,-1 0 25 0,0 0 17 0,2 3 23 0,1-3 6 16,1 3 3-16,3 1-4 0,1 2-1 0,2 0-9 16,4 4-13-16,2 0-14 0,1-1-14 0,0-1-8 15,0 2-15-15,1-1-19 0,-1-1-11 0,-2-2-29 16,-3 0-76-16,-1 0-96 0,0-3-107 0,-3 3-126 15,-4-2-401-15,2-1-898 0,-1-2 241 0</inkml:trace>
          <inkml:trace contextRef="#ctx0" brushRef="#br0" timeOffset="335513.3644">4138 5995 601 0,'0'0'467'15,"0"0"-66"-15,0 0-10 0,0 0-51 0,-2 2-35 0,2-2-35 16,0 0-26-16,0 0-29 0,0 0-15 0,0 0-16 0,0 0-29 16,0 0-7-16,7 2-18 0,-7-2-14 15,0 0-14-15,0 0-6 0,0 0-14 0,0 0-6 16,5 0-12-16,-5 0-11 0,0 0-11 0,0 0-17 0,0 0-26 16,0 0-27-16,0 0-17 0,0 0-14 0,5-5-10 15,-5 5 3-15,-1-8 4 0,1 3-2 0,-1 1 7 16,-2-1 8-16,1 2 2 0,-1-1 4 0,1-1 8 15,-2 3 8-15,4 2 8 0,-5-4 6 0,5 4 14 16,-7-2 8-16,7 2 12 0,0 0 16 0,0 0 21 16,0 0 15-16,-8 8 22 0,6-3 14 0,1 0 15 15,1 3 10-15,0 3 9 0,3-1-7 0,0-1-3 0,1 1-3 16,5 5-7-16,-1-3-6 0,-1-2-16 0,5 2-14 16,2-1-19-16,-1-2-27 0,2 2-48 0,-4-7-63 15,0 3-70-15,-1-3-76 0,2-1-84 0,-3-5-109 16,1 2-227-16,0-1-763 0,-2-1 205 0</inkml:trace>
          <inkml:trace contextRef="#ctx0" brushRef="#br0" timeOffset="336130.4579">4358 5718 738 0,'0'0'449'15,"0"0"-45"-15,0 0-44 0,-3-5-40 0,3 5-40 16,0 0-35-16,0 0-31 0,0 0-18 0,0 0-14 0,0 0-2 15,0 0-12-15,-6 19-12 0,1-1-16 0,0 1-8 16,1 4-9-16,1-1-8 0,-1 4-7 0,2 7-2 16,-1 1-7-16,3-9-9 0,2-2-6 0,0-1-3 15,2-3-4-15,0 2-2 0,0-4-4 0,2 0-8 0,-1-4-2 16,2-3-5-16,-2-1-2 0,1-3-7 0,3 1-5 16,-2-2-17-16,0-2-22 0,3-2-27 0,1-2-37 15,-1-1-40-15,6-5-23 0,0-2-24 0,0-2-13 16,-6 1-18-16,1-5-9 0,-3 5 0 0,-2 0 7 0,-1 2 8 15,-1 0 18-15,-1 2 17 0,-2 0 12 0,0 2 13 16,-1 4 14-16,0-6 17 0,0 6 11 0,0 0 12 16,-2-5 11-16,2 5 10 0,0 0 11 0,0 0 13 0,0 0 8 15,0 0 13-15,0 0 9 0,-7 11 3 0,7-7 3 16,0 2 2-16,0-2 4 0,1 2 5 0,0-1-1 16,1 0 2-16,-2 0 6 0,3 0-5 0,1-2-1 15,-2 2 0-15,3-2-10 0,-1-1-18 0,0 1-12 0,2-2-23 16,-6-1-20-16,9 0-16 0,-9 0-7 0,11-4 6 15,-4 1 12-15,0-2 22 0,1 0 33 0,0-1 32 16,-1 0 28 0,-3 1 33-16,1 2 33 0,-1-3 32 0,0 2 29 0,-2 2 14 0,-2 2 7 0,4-4-8 0,-4 4-11 15,3-4-13-15,-3 4-18 0,0 0 0 0,0 0-2 32,0 0 4-32,7 23 2 0,-6-3-11 0,-1 17 4 0,0 3-7 15,-2 3-2-15,-3 2-11 0,0-1-5 0,-7 32-18 16,1-29-4-16,3-12-8 0,-5-1-11 0,5-9-8 15,0-4-14-15,-1 0 0 0,0-2-5 0,-2-1-8 0,2-3-2 16,2-4-7-16,1-3-5 0,-2-2-7 0,2 0-15 16,-2-5-40-16,2-1-43 0,6 0-50 0,-17-9-40 15,1-4-53-15,6-4-46 0,-1-3-46 0,3-3-53 16,0-11-55-16,-3-2-344 0,7 8-904 0,3 5 244 16</inkml:trace>
        </inkml:traceGroup>
        <inkml:traceGroup>
          <inkml:annotationXML>
            <emma:emma xmlns:emma="http://www.w3.org/2003/04/emma" version="1.0">
              <emma:interpretation id="{5F2E690C-E303-4C3C-8873-8DB1724EB23D}" emma:medium="tactile" emma:mode="ink">
                <msink:context xmlns:msink="http://schemas.microsoft.com/ink/2010/main" type="inkWord" rotatedBoundingBox="5209,7269 5412,6968 5671,7143 5469,7444"/>
              </emma:interpretation>
              <emma:one-of disjunction-type="recognition" id="oneOf22">
                <emma:interpretation id="interp110" emma:lang="en-US" emma:confidence="0.5">
                  <emma:literal>is</emma:literal>
                </emma:interpretation>
                <emma:interpretation id="interp111" emma:lang="en-US" emma:confidence="0">
                  <emma:literal>i</emma:literal>
                </emma:interpretation>
                <emma:interpretation id="interp112" emma:lang="en-US" emma:confidence="0">
                  <emma:literal>it</emma:literal>
                </emma:interpretation>
                <emma:interpretation id="interp113" emma:lang="en-US" emma:confidence="0">
                  <emma:literal>in</emma:literal>
                </emma:interpretation>
                <emma:interpretation id="interp11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336601.2906">4984 5930 342 0,'0'0'514'0,"-9"7"-57"0,7-1-35 0,0 4-31 0,1 2-33 0,1 4-29 15,0 1-32-15,-1 2-33 0,2-4-26 0,0-1-26 16,1 2-21-16,-1-2-21 0,-1-4-21 0,1-1-28 15,-1 0-46-15,1-6-61 0,1 3-51 16,-1-2-53-16,-1-4-81 0,2 2-101 0,-2-2-273 16,0 0-651-16,2-15 176 0</inkml:trace>
          <inkml:trace contextRef="#ctx0" brushRef="#br0" timeOffset="336704.3656">5027 5754 786 0,'-4'-5'440'0,"4"5"-68"0,-3-4-59 0,3 4-51 0,0 0-78 0,0 0-78 15,0 0-85-15,0 0-99 0,0 0-104 0,0 0-114 16,-3 14-352-16,3-14 98 0</inkml:trace>
          <inkml:trace contextRef="#ctx0" brushRef="#br0" timeOffset="336992.7597">5223 5845 472 0,'-10'0'354'16,"1"0"-56"-16,1 1-44 0,0 0-35 0,1 2-28 16,-4 3-27-16,3-3-20 0,-1 3-22 0,-1 0-12 0,2-1-15 15,2 0-5-15,0-2-9 0,2 1 2 0,1-1 5 16,-1 0 14-16,4-3 23 0,-4 7 47 0,3-4 32 0,1-3 18 16,1 6 8-16,0-2 1 15,3 0-2-15,2 4-6 0,2-3-7 0,0 3-7 16,1-1-7-16,0 1-16 0,0-1-17 0,1 1-8 0,-3-2-26 15,0-1-7-15,-1 3-8 0,0-1-12 0,-1 0-8 16,-2 0-17-16,-3 4-29 0,-2-1-62 0,-3 0-78 0,-5 5-97 16,-2-2-92-16,-5 2-103 15,0-3-375-15,0-3-903 0,-1-4 242 0</inkml:trace>
        </inkml:traceGroup>
        <inkml:traceGroup>
          <inkml:annotationXML>
            <emma:emma xmlns:emma="http://www.w3.org/2003/04/emma" version="1.0">
              <emma:interpretation id="{8E87BD29-1B78-4C70-BDBB-BCF29A3FE0CF}" emma:medium="tactile" emma:mode="ink">
                <msink:context xmlns:msink="http://schemas.microsoft.com/ink/2010/main" type="inkWord" rotatedBoundingBox="6085,6847 6314,7249 5985,7436 5756,7034"/>
              </emma:interpretation>
              <emma:one-of disjunction-type="recognition" id="oneOf23">
                <emma:interpretation id="interp115" emma:lang="en-US" emma:confidence="0.5">
                  <emma:literal>it</emma:literal>
                </emma:interpretation>
                <emma:interpretation id="interp116" emma:lang="en-US" emma:confidence="0">
                  <emma:literal>if</emma:literal>
                </emma:interpretation>
                <emma:interpretation id="interp117" emma:lang="en-US" emma:confidence="0">
                  <emma:literal>its</emma:literal>
                </emma:interpretation>
                <emma:interpretation id="interp118" emma:lang="en-US" emma:confidence="0">
                  <emma:literal>it.</emma:literal>
                </emma:interpretation>
                <emma:interpretation id="interp1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38024.1945">5435 5772 6541 0,'1'-6'390'0,"0"3"-185"0,3-2-124 0,1 0-36 0,1 0-4 0,2 1-3 15,-1-2-8-15,1 0-8 0,-1 2-23 0,0 1-64 16,-3 0-85-16,1 1-100 0,-1 0-70 0,-4 2-94 15,0 0-445-15,0 0-1031 0,0 0 277 0</inkml:trace>
          <inkml:trace contextRef="#ctx0" brushRef="#br0" timeOffset="337457.8693">5571 5946 3246 0,'0'0'448'0,"-1"-3"-109"0,1 3-134 0,-2-2-57 0,2 2-41 0,0 0-19 15,0 0-9-15,0 0-6 0,0 0-5 0,-8 6-1 16,5 2 0-16,2 2-6 0,-1 2-3 0,-1-1-4 16,1 6-4-16,0-4-5 0,2 0-9 0,-1-3-23 0,2 0-48 15,1 0-56-15,-2-2-56 0,1-1-48 0,-1-2-56 16,1-3-72-16,-1-2-255 0,0 0-693 0,0 0 189 15</inkml:trace>
          <inkml:trace contextRef="#ctx0" brushRef="#br0" timeOffset="337791.9451">5705 5900 5866 0,'-1'-4'286'16,"1"4"-100"-16,0 0-70 0,0 0-13 0,0-8 0 0,0 8-7 16,7-4-16-16,2 2-14 0,2-2-20 0,8 0-2 15,-2 1-9-15,4 1-25 0,-5 2-53 0,-4-1-64 16,-3-1-72-16,1 1-80 0,-10 1-89 0,11-2-107 16,-11 2-326-16,0 0-938 0,0 0 252 0</inkml:trace>
          <inkml:trace contextRef="#ctx0" brushRef="#br0" timeOffset="337641.6844">5756 5678 723 0,'-3'-5'615'15,"3"5"-99"-15,0 0-50 0,0 0-27 0,0 0-21 16,-12 13-24-16,9 5-18 0,0 4-29 0,-4 12-35 15,4 3-17-15,2 1-25 0,-3-2-29 0,4-1-23 0,1-7-25 16,-1 7-19-16,0-10-16 0,2-5-20 0,-1 2-12 16,-1-3-13-16,1-1-21 0,0-5-25 0,-1-3-45 15,0-1-63-15,0-3-51 0,2 0-63 0,-2-2-72 16,0-4-92-16,0 0-121 0,0 0-312 0,0 0-903 0,0 0 244 16</inkml:trace>
        </inkml:traceGroup>
        <inkml:traceGroup>
          <inkml:annotationXML>
            <emma:emma xmlns:emma="http://www.w3.org/2003/04/emma" version="1.0">
              <emma:interpretation id="{9F0587C4-E688-41BC-B9A3-D9A9EFF540EB}" emma:medium="tactile" emma:mode="ink">
                <msink:context xmlns:msink="http://schemas.microsoft.com/ink/2010/main" type="inkWord" rotatedBoundingBox="6532,6870 7411,6842 7428,7379 6549,7407"/>
              </emma:interpretation>
              <emma:one-of disjunction-type="recognition" id="oneOf24">
                <emma:interpretation id="interp120" emma:lang="en-US" emma:confidence="0.5">
                  <emma:literal>that</emma:literal>
                </emma:interpretation>
                <emma:interpretation id="interp121" emma:lang="en-US" emma:confidence="0">
                  <emma:literal>That</emma:literal>
                </emma:interpretation>
                <emma:interpretation id="interp122" emma:lang="en-US" emma:confidence="0">
                  <emma:literal>thot</emma:literal>
                </emma:interpretation>
                <emma:interpretation id="interp123" emma:lang="en-US" emma:confidence="0">
                  <emma:literal>What</emma:literal>
                </emma:interpretation>
                <emma:interpretation id="interp124" emma:lang="en-US" emma:confidence="0">
                  <emma:literal>what</emma:literal>
                </emma:interpretation>
              </emma:one-of>
            </emma:emma>
          </inkml:annotationXML>
          <inkml:trace contextRef="#ctx0" brushRef="#br0" timeOffset="339087.0636">6167 5888 450 0,'-1'-4'427'16,"1"4"-60"-16,0 0-50 0,0 0 1 0,5-3-16 16,-5 3-10-16,9-1-34 0,-9 1-28 15,15 1-28-15,-5-1-23 0,0 1-21 0,3-1-8 0,-2 1-22 16,2-1-27-16,0 0-35 0,-2 0-30 0,1-1-31 0,-1 0-15 15,-1 0-16-15,0-3-2 0,1 2-6 0,-3-1 1 16,-1-2 3-16,-1-1 3 0,-1 2 1 0,-2 0 13 0,-1-2 15 16,2-2 17-16,-2 0 17 0,2-1 24 0,-1 3 14 0,-3-2 22 0,2 0 16 15,-1 1 18-15,-1 1 19 0,1 1 11 0,-1-1 4 16,0 6-3-16,0-6-5 0,0 6-27 0,0-6-10 0,0 6-11 16,0 0-8-16,-2-5-14 0,2 5-10 15,0 0-12-15,0 0 4 0,0 0-4 0,-9 20-14 0,4-4-4 16,3 0-10-16,-1-4 0 0,1 6-2 0,-1-2-7 31,2-2-1-31,2-3 3 0,-1-1-10 0,2-1 0 0,0 0 2 0,-1-3-8 0,2 0 2 0,-1-1 14 16,1-1 5-16,-3-4 4 0,9 4-3 15,-4-4 2-15,-5 0-5 0,22-3 1 0,-5-4 1 0,1 0-13 16,-5 0-1-16,-3 1 0 0,-2 3-4 0,2 0-4 16,-4-1 0-16,1 1-6 15,-7 3-6-15,10-3-10 0,-10 3-13 0,0 0-2 16,10 5-6-16,-6 0-10 0,-1 5-14 0,2 8-28 15,-1 0-38-15,-1 3-44 0,1-3-33 0,-1 3-32 16,-1-1-25-16,0-1-39 0,2-1-50 0,-2-5-313 16,1-4-787-16,1-1 212 0</inkml:trace>
          <inkml:trace contextRef="#ctx0" brushRef="#br0" timeOffset="338679.4741">6266 5695 243 0,'0'0'684'15,"0"-5"-145"-15,0 5-84 0,0 0-49 0,0 0-22 16,0 0-23-16,0 0-24 0,-3 20-27 0,2-1-19 0,-3 16-26 16,1 0-12-16,-1 4-24 0,0-2-31 0,0-1 5 15,2-1-24-15,-2 0-16 0,4-8-18 0,-1-3-13 16,1-1-21-16,0-2-28 0,2-2-29 0,-2-3-41 16,1-3-44-16,-2-4-48 0,1 0-48 0,0-2-41 0,0-2-43 15,0-5-64-15,-2 3-88 0,2-3-296 0,0 0-791 16,0 0 214-16</inkml:trace>
          <inkml:trace contextRef="#ctx0" brushRef="#br0" timeOffset="339739.6485">6657 5902 579 0,'0'0'350'0,"0"0"-32"0,-9 1-39 0,9-1-29 0,0 0-29 0,-6 3-23 15,6-3-19-15,-5 1-21 0,5-1-11 0,-7 4-8 16,7-4-7-16,-4 5-9 0,4-5-9 0,-3 5 6 15,3-5-11-15,-2 5-3 0,2-5-4 0,0 5 2 0,0-5-18 16,0 7 1-16,0-7-8 0,3 5-5 0,-3-5-7 16,2 6-7-16,-2-6-7 0,4 3-22 0,-4-3-17 15,4 4-30-15,-4-4-19 0,5 4-17 0,-5-4-19 16,3 2-15-16,-3-2-16 0,0 0-11 0,8 2 1 16,-8-2 13-16,0 0 9 0,0 0 12 0,7 1 22 0,-7-1 23 15,0 0 22-15,0 0 20 0,0 0 19 0,0 0 14 16,0 0 13-16,0 0 14 0,0 0 1 0,0 0-5 15,0 0-1-15,0 0 3 0,0 0-18 0,0 0-4 16,0 0 0-16,0 0-5 0,0 0-9 0,10 0-3 0,-10 0-2 16,4 2-3-16,-1 2 5 0,-2 0-6 0,3 1 0 15,0-2-3-15,1 7-6 0,2-3-4 0,-1-1-17 16,1 0-20-16,-1 0-18 0,2-1-26 0,-3-2-21 16,0-1-21-16,0 1-12 0,2-3-22 0,3 0-10 31,0-1-4-31,-1-4 12 0,1 1 25 0,-3-3 17 0,1-1 31 0,2-5 37 0,-1-3 33 15,-2-1 30-15,0-2 31 0,0-1 26 0,-2-2 24 0,-2-1 16 16,1 0 17-16,0-12 13 0,-2 8 15 0,2-9 13 16,-1 9 11-16,-2 3 15 0,-1 3 7 0,0 0 10 15,1 4 2-15,-1 4-9 0,2 4 1 0,-1 1-25 16,-1 1-21-16,0 3-18 0,0-1-27 0,0 5-12 0,0 0-5 31,0 0-18-31,0 0-2 0,0 0-13 0,-5 34-1 0,5-10-7 16,-3 13-11-16,2 0-3 0,1 2-3 0,0 1-11 15,-3-3-1-15,6 0 0 0,0-3-17 0,-2-7-8 16,1-5-27-16,0-2-37 0,0-1-42 0,-1-5-50 16,1-3-68-16,-1-2-61 0,-1-3-63 0,-1-3-104 0,1-3-277 15,0 0-862-15,0 0 232 0</inkml:trace>
          <inkml:trace contextRef="#ctx0" brushRef="#br0" timeOffset="339894.531">6868 5797 4790 0,'-6'-6'656'0,"6"6"-331"0,-3-2-116 0,3 2-77 0,0 0-33 16,0 0-1-16,0 0-2 0,6-7-13 0,4 6-13 0,3-3-14 16,8 1-9-16,0 2-16 0,1-2-47 0,-1 2-48 15,-6 1-65-15,2-2-84 0,-5 1-82 0,-4-1-90 16,-1 2-388-16,-7 0-929 0,10-1 249 0</inkml:trace>
        </inkml:traceGroup>
        <inkml:traceGroup>
          <inkml:annotationXML>
            <emma:emma xmlns:emma="http://www.w3.org/2003/04/emma" version="1.0">
              <emma:interpretation id="{58316E01-5A1F-4480-9554-51DAA6D3BBE7}" emma:medium="tactile" emma:mode="ink">
                <msink:context xmlns:msink="http://schemas.microsoft.com/ink/2010/main" type="inkWord" rotatedBoundingBox="7710,7072 8014,7090 8006,7228 7702,7210"/>
              </emma:interpretation>
              <emma:one-of disjunction-type="recognition" id="oneOf25">
                <emma:interpretation id="interp125" emma:lang="en-US" emma:confidence="0.5">
                  <emma:literal>a</emma:literal>
                </emma:interpretation>
                <emma:interpretation id="interp126" emma:lang="en-US" emma:confidence="0">
                  <emma:literal>A</emma:literal>
                </emma:interpretation>
                <emma:interpretation id="interp127" emma:lang="en-US" emma:confidence="0">
                  <emma:literal>,</emma:literal>
                </emma:interpretation>
                <emma:interpretation id="interp128" emma:lang="en-US" emma:confidence="0">
                  <emma:literal>.</emma:literal>
                </emma:interpretation>
                <emma:interpretation id="interp129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340450.6161">7491 5837 441 0,'-6'-1'222'15,"6"1"-37"-15,-8 0-23 0,3 2-20 0,0-2-7 0,-1 2-5 16,1-2 11-16,-4 3 7 0,-2 1 5 0,0 1 3 15,1-1 4-15,-8 4 4 0,6-1-4 0,2 0-7 16,-1-2 1-16,4 2-2 0,1 0-13 0,0-3 15 16,0 2-8-16,2-2-2 0,3 1 6 0,-2 0 0 15,2-2 3-15,1 1-2 0,1 2-1 0,0-3-5 0,2 1 3 16,1-1-11-16,1-1-6 0,3 2-9 0,1-2-11 16,-2-2-8-16,5 0-11 0,-2-2-10 0,1-2-9 15,-1 0-7-15,0-1-8 0,0-1-14 0,4-6-16 16,-6 2-20-16,2-5-16 0,-5 4-16 0,2 1-4 0,-3 1-1 15,-2 2-1-15,-1 0 1 0,-1 2 2 0,0 0-1 16,0 5 5-16,-1-5 0 0,1 5 5 0,-1-3 1 16,1 3 12-16,0 0 7 0,0 0 9 0,0 0 12 15,0 0 16-15,-1 14 10 0,1-8 3 0,3 4 3 16,5 4-2-16,-2-2-3 0,2 4-4 0,-1-4-3 16,5 3-6-16,-2-2-9 0,4-2-19 0,-2-1-32 15,-1-5-60-15,-1 0-79 0,0-3-96 0,1-2-107 0,1-3-319 16,-3-1-822-16,1-2 223 0</inkml:trace>
        </inkml:traceGroup>
        <inkml:traceGroup>
          <inkml:annotationXML>
            <emma:emma xmlns:emma="http://www.w3.org/2003/04/emma" version="1.0">
              <emma:interpretation id="{DAFB690E-2E4A-4B27-8935-F07853481817}" emma:medium="tactile" emma:mode="ink">
                <msink:context xmlns:msink="http://schemas.microsoft.com/ink/2010/main" type="inkWord" rotatedBoundingBox="8245,6817 9738,6740 9774,7424 8280,7501"/>
              </emma:interpretation>
              <emma:one-of disjunction-type="recognition" id="oneOf26">
                <emma:interpretation id="interp130" emma:lang="en-US" emma:confidence="0.5">
                  <emma:literal>patient</emma:literal>
                </emma:interpretation>
                <emma:interpretation id="interp131" emma:lang="en-US" emma:confidence="0">
                  <emma:literal>Patient</emma:literal>
                </emma:interpretation>
                <emma:interpretation id="interp132" emma:lang="en-US" emma:confidence="0">
                  <emma:literal>patients</emma:literal>
                </emma:interpretation>
                <emma:interpretation id="interp133" emma:lang="en-US" emma:confidence="0">
                  <emma:literal>Patients</emma:literal>
                </emma:interpretation>
                <emma:interpretation id="interp134" emma:lang="en-US" emma:confidence="0">
                  <emma:literal>patiently</emma:literal>
                </emma:interpretation>
              </emma:one-of>
            </emma:emma>
          </inkml:annotationXML>
          <inkml:trace contextRef="#ctx0" brushRef="#br0" timeOffset="341140.6355">7871 5574 411 0,'3'-3'546'0,"-3"3"-65"0,2-3-45 0,-2 3-43 0,0 0-40 0,0 0-19 16,0 0-4-16,0 0-9 0,6 14-11 0,-3 3-15 15,0 3-5-15,-1 5-26 0,2 16-9 0,-2-1-13 16,2 2-20 0,-1 1-19-16,-1 1-23 0,0-1-15 0,1-2-20 0,0-1-16 15,-2 0-12-15,-1-2-11 0,0-2-13 0,3-9-7 0,-1-7-13 16,-2 2-3-16,3-3-22 0,-3-1-6 0,1-5-14 0,0-2-31 15,-1-4-13-15,1 0-16 0,1-1-22 0,-2-1-15 16,0-1-23-16,0-4-38 0,0 0-52 0,0 0-39 0,0 0-31 16,-7-13-12-16,4-3-6 0,0-6 1 0,-3-12 6 15,3-4 16-15,-1-3 19 0,2-1 27 0,1-1 26 0,-1-1 47 32,2 1 46-32,2 3 46 0,-1 5 42 0,0 7 37 15,2 7 23-15,1 2 33 0,-1 1 5 0,2 2 12 16,3 0 16-16,-3 4 21 0,1 0 13 0,2 5 9 0,-2-1 9 0,0 2-2 0,1 1-15 15,-2-1-14-15,0 2-15 0,-5 4-13 0,9-2-7 16,-9 2-8-16,0 0 8 0,17 12-13 0,-14-4-8 16,1 9-14-16,-3 2-25 0,-2-1-24 0,-4 4-46 0,-1 0-55 15,-3 0-63-15,0 0-67 0,1 0-65 0,-2-4-52 16,-1-2-58-16,-2-1-337 0,5-6-850 0,2-4 230 16</inkml:trace>
          <inkml:trace contextRef="#ctx0" brushRef="#br0" timeOffset="341858.9661">8225 5757 271 0,'0'0'303'0,"0"0"-42"0,0 0-39 0,-12 0-30 0,12 0-23 0,-10 2-23 16,4-1-13-16,6-1-14 0,-11 2-14 0,2 0 0 16,1 1 3-16,1-1 0 0,-2 2 2 0,3-1 2 15,1-1 1-15,-1 2 11 0,6-4-2 0,-9 3-5 0,9-3 3 16,-6 6-4-16,3-4-4 0,3-2 8 0,-3 7 0 15,3-7 6-15,0 6-4 0,0-6-1 0,2 6 7 16,-2-6-17-16,6 6-4 0,-2-3-8 0,2-1-14 16,3 2-8-16,-1-2-10 0,0 0-2 0,1 1-11 0,0-2-25 31,-9-1-15-31,12 1-11 0,-12-1-16 0,10 0-11 16,-10 0-23-16,0 0-15 0,12-2-8 0,-12 2-3 0,0 0-1 15,0 0 4-15,5-2 9 0,-5 2 5 0,0 0 8 16,0 0 1-16,0 0 6 0,0 0 10 0,0 0 18 15,0 0 11-15,0 0 16 0,0 0 8 0,0 0 11 16,0 0 1-16,0 0 2 0,0 0 5 0,0 0-2 16,0 0 2-16,0 0 0 0,0 0-10 0,0 0 12 0,0 0-8 15,0 0 1-15,0 0-9 0,0 0-3 0,10 8 0 16,-6-5-2-16,4 2-6 0,-1 1-6 16,1 0-38-16,-1 0-26 0,2 0-25 0,0-2-25 15,-1 0-26-15,1-2-24 0,-1 0-25 0,1-2-19 16,-9 0-10-16,16-3-11 0,-6-2 3 0,-1 0-2 0,-2-2 13 0,2-1 28 0,-2-1 44 0,-1 0 54 15,3-6 45-15,-3 1 37 0,0-4 26 0,-2 1 23 16,1-1 23-16,-4-2 20 0,2 0 22 0,2-1 13 16,-4-1 21-16,1 2 10 0,2-1 13 0,-2 3 29 15,0 0 18-15,0 6 14 0,-2 4 4 0,0-2-1 16,1 6-16-16,-1 0-14 0,0-1-20 0,0 5-27 31,0-5-14-31,0 5-3 0,0 0-12 0,0 0-8 0,-5 13 0 16,2 3-11-16,-3 3-11 0,0 4-10 0,-1 12-8 15,2 1-12-15,0 3-10 0,3-2-3 0,-2-2-4 16,4 1-10-16,-1-1-8 0,1-8-20 0,1-5-36 16,1-1-38-16,-2-4-53 0,2-5-62 0,-1 0-63 0,-1-3-74 15,0-4-70-15,0-2-338 0,0-3-859 0,0 0 232 0</inkml:trace>
          <inkml:trace contextRef="#ctx0" brushRef="#br0" timeOffset="342089.7405">8394 5756 485 0,'0'0'537'0,"0"0"-70"0,0 0-27 0,0 0-17 0,0 0-24 0,21-2-34 15,-10 3-25-15,9 0-22 0,-5 1-30 0,-1 0-22 32,-3 1-18-32,2-2-20 0,-4 2-17 0,2 0-19 0,-3 2-16 15,-1-2-22-15,1 3-3 0,-2 1-11 0,0-1-22 16,-1 1-16-16,-3 3-36 0,2-2-51 0,-1 1-62 15,-2 0-74-15,0 1-70 0,-1-2-70 0,-1-1-75 0,0-3-378 16,1-4-858-16,-4 5 232 0</inkml:trace>
          <inkml:trace contextRef="#ctx0" brushRef="#br0" timeOffset="342208.9156">8616 5626 424 0,'-4'-5'577'0,"1"0"-125"0,-2 0-65 0,2 3-52 0,3 2-61 0,-4-4-96 15,4 4-104-15,0 0-113 0,0 0-134 0,0 0-160 16,0 0-400-16,0 0 113 0</inkml:trace>
          <inkml:trace contextRef="#ctx0" brushRef="#br0" timeOffset="342735.2895">8696 5797 436 0,'0'0'460'0,"0"0"-69"0,0 0-40 0,0 0-34 0,0 0-16 0,0 0-14 16,0 0 4-16,0 0-6 0,0 0-3 0,0 0-3 15,0 0-3-15,0 0-14 0,0 0-16 0,32 0-19 16,-21-3-17-16,-1 0-18 0,0 1-21 0,0-1-20 16,0 1-16-16,-1 0-12 0,-2-1-16 0,0 2-16 0,-7 1-29 15,8-3-35-15,-4 1-37 0,0-1-45 0,-3 2-39 16,-1 1-40-16,3-6-21 0,-3 6-17 0,-4-6-16 15,0 4-8-15,-1 0 1 0,-4-3 16 0,0 2 16 16,-1-1 18-16,0 3 14 0,0-1 26 0,1 0 30 16,0 2 25-16,0 0 27 0,-1 0 21 0,4 2 12 0,-1-2 17 15,1 2 16-15,1 0 19 0,1 1 8 0,0 0 12 16,1 2 10-16,-2 2 7 0,2 2 6 0,1 0 2 16,1 0 3-16,1 3-1 15,1-1 2-15,2 6-7 0,1 0-2 0,1-3-9 16,4 2-8-16,-3-3 0 0,1-4-13 0,4 4-11 0,-2-3-14 15,-2-1-24-15,2-3-24 0,0-1-34 16,1 1-41-16,0-4-45 0,1 1-35 0,0-2-43 0,-1-2-30 16,2-2-36-16,0 0-25 0,-2-2-30 0,-1-2-213 15,-1 1-639-15,6-6 173 0</inkml:trace>
          <inkml:trace contextRef="#ctx0" brushRef="#br0" timeOffset="343017.2566">8911 5869 2055 0,'7'-11'-65'0,"-2"3"70"0,-1 1 65 16,0 2 44-16,-3 1 28 0,2 0 7 0,-3 4 8 15,2-7 9-15,-2 7-9 0,1-4-4 0,-1 4-12 0,0 0-14 16,0-5-12-16,0 5-8 0,0 0-8 0,0 0 11 15,0 0-4-15,0 0-6 0,0 0 0 0,0 0-8 16,0 0-6-16,-11 14-6 0,10-8-2 0,-1 0-19 16,0-2 7-16,1 2-6 0,1-3-5 0,-3 1 3 15,3 1 6-15,0-5 7 0,-2 7 5 0,2-5-2 16,0-2-4-16,2 4-5 0,-2-4-5 0,0 0-5 16,0 0-8-16,0 0-3 0,22-7-9 0,-8-3-4 0,0-1-6 0,1 0-2 0,-1 0 0 0,0 0-1 31,0 0 1-31,-4 2 11 0,-3 2 6 0,-1 2 6 0,-1 1 0 0,0 2-6 0,-2 0-5 15,-3 2-7-15,5-1-3 0,-5 1-3 0,2 6 1 0,-2 6-5 16,-1 4 1-16,0 3-2 0,-2 1-7 0,2-1-17 16,-2 2-26-16,2-1-29 0,-1-2-35 0,2-1-36 15,0-4-27-15,0-2-30 0,0-4-22 0,0-1-19 16,2-1-39-16,1-4-52 0,-3-1-260 0,0 0-696 0,0 0 188 16</inkml:trace>
          <inkml:trace contextRef="#ctx0" brushRef="#br0" timeOffset="343331.4411">9195 5540 457 0,'0'0'545'15,"0"0"-65"-15,0-4-55 0,0 4-32 0,0 0-37 16,0 0-24-16,0 0-25 0,0 0-21 0,-10 18-19 16,3-2-16-16,1 3-19 0,-1 2-15 0,0 2-16 0,-2 11-16 15,2 0-3-15,2-1-5 0,4-7-9 0,2-4-5 16,0-1-5-16,2-1-7 0,0 0-4 0,2-1-15 16,0-3 7-16,2 0-8 0,0-4-2 0,0-3-11 15,0-3-9-15,3 1-11 0,-1-3-18 0,1 1-30 16,1-3-45-16,0 2-55 0,2-4-76 0,-2-1-80 0,1-3-87 15,-1 0-104-15,-4-3-434 0,1-1-999 16,-4 0 268-16</inkml:trace>
          <inkml:trace contextRef="#ctx0" brushRef="#br0" timeOffset="343572.6006">9175 5739 402 0,'3'-6'711'15,"6"1"-131"-15,1 0-56 0,10-4-37 0,-2 2-31 0,5-2-41 16,0 2-54-16,-2 4-43 0,0-2-54 0,-5 1-85 0,-5 2-86 16,-1-2-102-16,-2 4-110 0,-3-3-138 0,-5 3-349 15,0 0-726-15,0 0 198 0</inkml:trace>
        </inkml:traceGroup>
        <inkml:traceGroup>
          <inkml:annotationXML>
            <emma:emma xmlns:emma="http://www.w3.org/2003/04/emma" version="1.0">
              <emma:interpretation id="{66D11274-2B8E-4C03-93E2-B30D7B660AB1}" emma:medium="tactile" emma:mode="ink">
                <msink:context xmlns:msink="http://schemas.microsoft.com/ink/2010/main" type="inkWord" rotatedBoundingBox="10164,6719 10791,6858 10703,7255 10076,7116"/>
              </emma:interpretation>
              <emma:one-of disjunction-type="recognition" id="oneOf27">
                <emma:interpretation id="interp135" emma:lang="en-US" emma:confidence="0.5">
                  <emma:literal>has</emma:literal>
                </emma:interpretation>
                <emma:interpretation id="interp136" emma:lang="en-US" emma:confidence="0">
                  <emma:literal>hag</emma:literal>
                </emma:interpretation>
                <emma:interpretation id="interp137" emma:lang="en-US" emma:confidence="0">
                  <emma:literal>had</emma:literal>
                </emma:interpretation>
                <emma:interpretation id="interp138" emma:lang="en-US" emma:confidence="0">
                  <emma:literal>ha</emma:literal>
                </emma:interpretation>
                <emma:interpretation id="interp139" emma:lang="en-US" emma:confidence="0">
                  <emma:literal>hat</emma:literal>
                </emma:interpretation>
              </emma:one-of>
            </emma:emma>
          </inkml:annotationXML>
          <inkml:trace contextRef="#ctx0" brushRef="#br0" timeOffset="352148.2581">9807 5492 470 0,'-1'-5'521'15,"-2"1"-54"-15,2 1-24 0,1 3-36 0,-3-5-37 0,3 5-45 16,-1-3-40-16,1 3-40 0,0 0-25 0,0 0-25 16,0 0-19-16,0 0-13 0,-11 15-9 0,7 3-5 15,-2 4-10-15,1-1-5 0,-2 14-2 0,2-8-5 31,1-3-8-31,-2 11-11 0,2-9-14 0,1-3-8 0,2-2-8 16,-2-1-8-16,2-1-8 0,1 0-4 16,-1-1-6-16,0-5 3 0,1-1-12 0,-2-5-3 15,2 2-4-15,0-5-3 0,0 2-2 0,0-1-4 0,0-5 11 16,2 4-4-16,-2-4-1 0,0 0-6 0,0 0-8 16,0 0-15-16,12-15-8 0,-2 1-12 0,1-4-3 15,-1-1-4-15,0-1 3 0,2 0 1 0,-1 2 0 16,-2 2-2-16,-2 6 9 0,0 1 10 0,-2 1-5 0,0 3 7 15,-2-1 1-15,1 3 12 0,-1 0 7 0,-3 3 8 16,0 0 5-16,0 0-1 0,16 7 7 0,-11 2-1 16,0 0-10-16,1 1 0 0,-2 0-4 0,2 7 1 15,-1 0-3-15,0-1-23 0,-1-2-32 0,-2-4-51 16,0 0-54-16,0-1-51 0,-1 0-58 0,1-1-53 0,-1-2-53 16,0-2-60-16,-1-4-231 0,2 2-775 0,-2-2 211 15</inkml:trace>
          <inkml:trace contextRef="#ctx0" brushRef="#br0" timeOffset="352687.444">10091 5726 384 0,'0'0'419'0,"0"0"-60"0,0-4-50 0,0 4-42 0,0 0-27 0,0 0-35 15,0 0-23-15,0 0-16 0,-6-2-24 0,6 2-12 16,0 0-18-16,-17 3 0 0,9 0-14 0,-2 0 4 16,1 1-2-16,-1 1 2 0,0 1 8 0,1-1-5 15,-1 1-2-15,3-2 2 0,-1 1 0 0,1 0-5 0,3 0 4 16,0-1 0-16,0 1 9 0,3-1 4 0,0 0 5 15,1-4-3-15,0 8 3 0,0-8-5 0,5 7-3 16,-3-4-13-16,-2-3-8 0,12 3-10 0,-7-2-6 0,-5-1-8 16,15 0-6-16,-7-1-7 0,2 1-6 0,-1-3-6 15,-2 0-5-15,0-1-15 0,-2-1-13 0,1-1-9 16,-1-2-3 0,0 0-1-16,-2 0-4 0,0 0 5 0,-1 3-3 15,-1 0 3-15,0 1 1 0,0-1-2 0,-1 1 2 0,0 4 1 16,2-5 1-16,-2 5 1 0,0-5-4 0,0 5 2 15,0 0 1-15,0 0 5 0,0 0 5 0,0 0 7 16,0 0 5-16,0 0-2 0,5 16 2 0,-3-5-6 16,2 5 1-16,2-1-1 0,-2-2-4 0,3 3-2 0,-1 0-3 15,2-5-23-15,1 5-36 0,-3-7-41 0,2 1-60 16,1-2-49-16,1-3-51 0,-2 1-59 0,2-2-57 0,0-3-259 16,-1 0-754-16,2-2 205 0</inkml:trace>
          <inkml:trace contextRef="#ctx0" brushRef="#br0" timeOffset="353035.0152">10330 5706 379 0,'-4'-2'206'16,"4"2"13"-16,0 0 13 0,0 0 12 0,0 0 5 15,0 0-3-15,0 0 1 0,0 0-9 0,0 0-13 16,0 0-9-16,0 0-16 0,0 0-17 0,0 0-28 0,-4-4-10 16,4 4-17-16,0 0-13 0,0 0-11 0,0 0-14 15,-6-3-8-15,6 3-5 0,0 0-3 0,-14 1-18 16,14-1-1-16,-10 3-13 0,5-3-1 0,5 0-2 16,-9 2-1-16,9-2-10 0,-7 3 3 0,5-2-1 15,2-1 13-15,-5 3 19 0,5-3 20 0,-3 6 23 16,2-4 21-16,1-2 15 0,0 8 17 0,1-3 11 0,3-1 2 15,1 7 3-15,2-2-8 0,3 5-6 0,-1-5-7 16,0 2-18-16,2 2-8 0,-1 0-12 16,-1-1-14-16,-3-4-8 0,-1 0-9 0,-1-1-11 0,-1 3-16 15,-1 1-17-15,-2-1-30 0,-2 6-61 0,-3-4-65 16,0 0-66-16,0-3-68 0,-3-2-62 0,-1 1-59 31,-1-3-76-31,1-3-275 0,0-2-868 0,9 0 233 0</inkml:trace>
        </inkml:traceGroup>
        <inkml:traceGroup>
          <inkml:annotationXML>
            <emma:emma xmlns:emma="http://www.w3.org/2003/04/emma" version="1.0">
              <emma:interpretation id="{1AB3FD51-8C1D-4C74-B451-5B10BA753892}" emma:medium="tactile" emma:mode="ink">
                <msink:context xmlns:msink="http://schemas.microsoft.com/ink/2010/main" type="inkWord" rotatedBoundingBox="11158,6740 11881,6956 11754,7384 11031,7169"/>
              </emma:interpretation>
              <emma:one-of disjunction-type="recognition" id="oneOf28">
                <emma:interpretation id="interp140" emma:lang="en-US" emma:confidence="0.5">
                  <emma:literal>the</emma:literal>
                </emma:interpretation>
                <emma:interpretation id="interp141" emma:lang="en-US" emma:confidence="0">
                  <emma:literal>The</emma:literal>
                </emma:interpretation>
                <emma:interpretation id="interp142" emma:lang="en-US" emma:confidence="0">
                  <emma:literal>She</emma:literal>
                </emma:interpretation>
                <emma:interpretation id="interp143" emma:lang="en-US" emma:confidence="0">
                  <emma:literal>she</emma:literal>
                </emma:interpretation>
                <emma:interpretation id="interp144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353851.7663">10724 5702 309 0,'0'0'578'0,"-1"-6"-120"0,1 6-71 0,0 0-36 0,7-6-25 16,0 4-29-16,3-1-34 0,9-2-30 0,1 1-28 15,1 1-23-15,0 3-20 0,0-4-25 0,0 3-34 16,-1 0-28-16,-1 0-34 15,-4-2-25-15,-3 1-9 0,-2 1-9 0,-1-1 7 0,-1-2-5 16,-1 2 5-16,-2-1-10 0,0-1-3 0,-1-1 9 16,1-1 12-16,-1-1 7 0,0 2 9 15,0-5 12-15,-1 3 22 0,-1 0 11 0,0 1 16 0,1 0 22 16,-2 1 19-16,-1 1 12 0,0 4 14 0,2-9 4 16,-2 6 1-16,0 3-16 0,2-4-2 0,-2 4-21 15,0 0-13-15,0 0-9 0,0 0-12 0,0 0-3 16,0 0-3-16,-14 16-2 0,6 1-12 0,1 0-8 0,-1 4-5 15,3 0-4-15,-2 2 1 0,3-2-16 0,-1 0-1 16,3-1 1-16,1-2-5 0,-1-4-12 0,2-2-5 0,0-2 12 0,2 1-7 0,-1-4 14 16,0 0 8-16,2-3 3 0,-1 2 2 0,2-5-2 31,-4-1-4-31,11 0 0 0,0-2-5 0,8-6-1 16,-1-1-5-16,0-3-2 0,0 2 0 0,-2-2 0 0,-2 1 2 15,-3 3-4-15,-2 1 7 0,-4 2-4 0,1 1-4 16,-1 0-10-16,-2 2-20 0,-3 2-19 0,0 0-9 15,0 0 11-15,4 13-31 0,-6 4-41 0,-1 2-34 16,-2 4-26-16,1-1-32 0,-1 14-36 0,2-9-31 0,1-3-37 16,0-3-33-16,2-3-39 0,2 0-56 0,-2-6-253 15,1-2-807-15,3-5 218 0</inkml:trace>
          <inkml:trace contextRef="#ctx0" brushRef="#br0" timeOffset="353427.2186">10810 5510 803 0,'-1'-5'543'15,"1"5"-68"-15,0 0-48 0,0 0-21 0,0 0-23 16,0 0-17-16,-3 16-15 0,2 0-15 0,-1 6-18 16,0 1-16-16,-2 12-20 0,0 1-22 0,3-1-27 0,-2-1-19 15,2-6-25-15,1 7-18 0,-1-10-16 0,0-1-18 16,2-2-14-16,0-4-16 0,-2 1-22 0,1-2-33 0,0-3-48 16,0-2-56-16,0-5-55 0,0 0-51 15,0-2-58-15,0-1-62 0,0-4-87 0,0 0-403 0,0 0-920 16,0 0 247-16</inkml:trace>
          <inkml:trace contextRef="#ctx0" brushRef="#br0" timeOffset="354241.9638">11236 5803 583 0,'0'0'570'16,"0"0"-48"-16,0 0-31 0,0 0-42 0,0 0-35 15,0 0-43-15,20-1-37 0,-20 1-32 0,11-3-28 0,-11 3-25 16,10-5-22-16,-3 3-27 0,-7 2-21 0,8-3-10 16,-3-1-23-16,-5 4-19 0,9-2-25 0,-5 0-21 0,-4 2-27 15,3-4-32-15,-3 4-24 0,0 0-21 0,0 0-17 16,-8-8-4-16,8 8 4 0,-10-3 0 0,0 1 8 16,1 2 0-16,1 0 2 0,8 0 3 0,-12 0 4 15,12 0 4-15,-10 0 13 0,10 0 19 0,-8 3 21 0,4-1 18 0,3 3 15 16,-1-1 21-16,2-4 4 0,3 14 5 0,1-5 4 15,1-1-3-15,4 5-1 0,2 0-19 0,5-1 3 16,0-1-8-16,2 1-6 16,-1-2-27-16,0-2-41 0,2-3-59 0,0-1-91 15,0-3-95-15,-4-1-125 0,-4-4-426 0,5-3-957 16,-6-2 257-16</inkml:trace>
        </inkml:traceGroup>
        <inkml:traceGroup>
          <inkml:annotationXML>
            <emma:emma xmlns:emma="http://www.w3.org/2003/04/emma" version="1.0">
              <emma:interpretation id="{51825543-C8A8-4D05-A990-632DCAEF395A}" emma:medium="tactile" emma:mode="ink">
                <msink:context xmlns:msink="http://schemas.microsoft.com/ink/2010/main" type="inkWord" rotatedBoundingBox="12223,6646 12974,6832 12859,7295 12108,7109"/>
              </emma:interpretation>
              <emma:one-of disjunction-type="recognition" id="oneOf29">
                <emma:interpretation id="interp145" emma:lang="en-US" emma:confidence="0.5">
                  <emma:literal>the</emma:literal>
                </emma:interpretation>
                <emma:interpretation id="interp146" emma:lang="en-US" emma:confidence="0">
                  <emma:literal>free</emma:literal>
                </emma:interpretation>
                <emma:interpretation id="interp147" emma:lang="en-US" emma:confidence="0">
                  <emma:literal>flue</emma:literal>
                </emma:interpretation>
                <emma:interpretation id="interp148" emma:lang="en-US" emma:confidence="0">
                  <emma:literal>flee</emma:literal>
                </emma:interpretation>
                <emma:interpretation id="interp149" emma:lang="en-US" emma:confidence="0">
                  <emma:literal>flu</emma:literal>
                </emma:interpretation>
              </emma:one-of>
            </emma:emma>
          </inkml:annotationXML>
          <inkml:trace contextRef="#ctx0" brushRef="#br0" timeOffset="354966.8076">11782 5689 5032 0,'-4'-3'486'15,"4"3"-253"-15,0 0-120 0,0-4-39 0,0 4-7 0,10-7-4 0,0 4 4 16,9-3-19-16,0 1-10 0,2 3-26 15,0 0-52-15,-2-2-66 0,1 4-84 0,-6-2-91 0,-1 3-118 16,-5-1-322-16,0 0-864 0,-8 0 233 0</inkml:trace>
          <inkml:trace contextRef="#ctx0" brushRef="#br0" timeOffset="354820.4545">11826 5876 209 0,'0'0'526'0,"0"0"-56"0,-2 4-28 0,2-4-22 0,0 0-22 0,0 0-26 16,2 3-21-16,-2-3-25 0,0 0-23 0,0 0-15 15,0 0-17-15,0 0-11 0,2-20-18 0,-1 3-16 16,-1 1-15-16,-1-2-8 0,0-3-13 0,0-1-24 0,-1-14 3 15,2 8-17-15,-2-10-11 0,3 2-12 0,-1-1-14 16,3 9 6-16,-1 7-2 0,1 1-6 0,-1 0-9 16,1 4-10-16,2-1-12 0,-3 6-6 0,3-1-5 0,0 3-6 15,0 0-7-15,0 2-4 0,-1 1-10 0,1 0-8 32,0 3-9-32,0 0-1 0,-5 3-7 0,10 2-26 0,-1 1-35 0,-1 5-50 0,5 4-65 0,-5 4-74 31,0 3-79-31,-2 1-90 0,-4 1-98 0,-3 1-327 15,-3-3-990-15,-4-1 266 0</inkml:trace>
          <inkml:trace contextRef="#ctx0" brushRef="#br0" timeOffset="355829.4707">12100 5497 759 0,'0'0'460'15,"0"0"-48"-15,-1-5-41 0,1 5-38 0,0 0-32 16,0 0-26-16,-2-5-29 0,2 5-25 0,0 0-23 16,0 0-16-16,0 0 0 0,0 0 2 0,0 0 0 0,-5 16-7 15,4-5 4-15,-2 5-14 0,1 4-8 16,-1-2-3-16,3 3-12 0,-2-2-7 0,4 0-10 0,0 1-5 16,0-1-8-16,6-2-1 0,-3-2 5 0,1 3-11 15,2-4-1-15,-1-3-8 0,1-1-3 0,-1-3-7 0,2-1-6 16,-2 0-9-16,3-1-4 0,-3-2-12 15,3 1-8-15,0-3-15 0,0-2-21 0,0 0-13 16,0-3-24-16,-2 0-25 0,1-3-13 16,0-1-6-16,-3-1-6 0,3-6-7 0,-3 3-3 0,-1-4 4 15,-1 5-3-15,-1 1 13 0,-3 3 8 0,1 1 6 16,0 0 11-16,-1 1 6 0,0 1 5 0,0 4 4 16,0-6 0-16,0 6 4 0,0 0 6 0,0 0 4 0,0 0 6 15,0 0 14-15,0 0 14 0,0 0 18 16,0 0 5-16,0 0 2 0,0 18 11 0,1-8 8 0,2-3 3 15,-1-1-3-15,1 4 0 0,1-2 1 0,1-2-9 16,1 3 5-16,-1-4 2 0,2 1-15 0,1-1 6 0,-1 0-7 16,1-3-23-16,-2-1-19 0,4 1-23 0,0 0-27 15,-1-4-17-15,-1 0-26 0,2-2-12 0,-2-2-15 16,-1-2-11-16,0-1 2 0,-2-1-2 0,0-6 3 0,-3 3 12 0,0 0 11 16,-2 4 25-16,-2 0 22 0,2 2 15 0,-2 0 21 15,1 1 10-15,-1 1 14 0,0 2 4 0,0 0 2 16,2 3 4-16,0 0 11 0,0 0 10 0,0 0 14 15,0 0 7-15,-5 11 11 0,5-3-5 0,3 11-3 0,-1-3-2 16,4 0-6-16,-1 3-1 0,1-3-7 0,3 0 0 16,1-1-24-16,-3-3-34 0,1-5-45 0,1 0-68 15,0 1-76-15,1-5-99 0,0-2-122 0,3 1-250 16,-2-6-806 0,8-2 219-16</inkml:trace>
        </inkml:traceGroup>
        <inkml:traceGroup>
          <inkml:annotationXML>
            <emma:emma xmlns:emma="http://www.w3.org/2003/04/emma" version="1.0">
              <emma:interpretation id="{08356E40-C1EB-4F6C-9B34-B9CA704BAD47}" emma:medium="tactile" emma:mode="ink">
                <msink:context xmlns:msink="http://schemas.microsoft.com/ink/2010/main" type="inkWord" rotatedBoundingBox="12898,6750 14044,6581 14152,7314 13005,7483"/>
              </emma:interpretation>
              <emma:one-of disjunction-type="recognition" id="oneOf30">
                <emma:interpretation id="interp150" emma:lang="en-US" emma:confidence="0.5">
                  <emma:literal>given</emma:literal>
                </emma:interpretation>
                <emma:interpretation id="interp151" emma:lang="en-US" emma:confidence="0">
                  <emma:literal>gun</emma:literal>
                </emma:interpretation>
                <emma:interpretation id="interp152" emma:lang="en-US" emma:confidence="0">
                  <emma:literal>gives</emma:literal>
                </emma:interpretation>
                <emma:interpretation id="interp153" emma:lang="en-US" emma:confidence="0">
                  <emma:literal>gin</emma:literal>
                </emma:interpretation>
                <emma:interpretation id="interp154" emma:lang="en-US" emma:confidence="0">
                  <emma:literal>give</emma:literal>
                </emma:interpretation>
              </emma:one-of>
            </emma:emma>
          </inkml:annotationXML>
          <inkml:trace contextRef="#ctx0" brushRef="#br0" timeOffset="356673.896">12786 5566 426 0,'0'0'304'0,"0"0"-40"0,0 0-37 0,0 0-27 0,0 0-21 0,0 0-19 15,0 0-19-15,0 0-8 0,-18 4-6 0,18-4-6 16,-8 4-5-16,5-1-7 0,-1 0 0 16,1 0 1-1,-1 1 1-15,-1-1-1 0,5-3-2 0,-6 6 8 0,3-1-1 16,0-1 4-16,1-1-2 0,2-3 0 16,-4 9-1-16,4-4-11 0,0-1-1 0,0-4-10 0,1 10-8 0,2-6-8 15,-2 1-7-15,2 0-12 0,1-2-22 16,-1 1-25-16,0-1-21 0,-3-3-13 0,9 6-15 0,-6-5-3 15,-3-1-10-15,7 1-2 0,-7-1 0 0,0 0-5 16,12-2 10-16,-9-2 1 0,-3 4 11 0,7-7 5 0,-3 3 20 16,2-3 12-16,-2-3 12 0,-1 1 29 15,1 1 28-15,-1 1 26 0,-1 1 23 0,0 0 19 16,0 2 14-16,-1 0 4 0,1 0 1 0,-2 4-11 0,2-5-11 16,-2 5-13-16,0 0-6 0,0 0 10 0,0 0 9 15,0 0 4-15,-4 33-13 0,3-11 4 0,-7 19-2 0,0-2-9 16,0 5-9-16,-8 33-10 15,3-26-11-15,4-12-14 0,-4 4 2 0,-1-2-9 0,3-2-9 16,-2-3-2-16,3-1-14 0,1-10 1 0,3-6-2 16,0-1-8-16,-1-3-1 0,2-3-2 0,-2-4-1 15,4-2-4-15,-1-1 1 0,1-1-4 0,3-4-17 16,-6 0-28-16,6 0-31 0,-4-11-31 0,3-6-29 16,1-8-28-16,5-11-28 0,4-7-27 0,11-32-21 0,-3 24 4 15,-1 10 14-15,25-25 17 0,-17 25 16 16,-1 11 19-16,1 0 17 0,2 3 15 0,-5 7 26 0,-1 4 30 15,-2 2 34-15,-2 2 32 0,0 0 25 16,-2 3 16-16,-3 2 12 0,-2 2 10 0,-1-1 5 16,-2 3 6-16,0 2 11 0,-6 1 10 0,9 0 3 0,-9 0-3 0,9 4 3 0,-6 2-6 15,0-2-3-15,4 4-15 0,-1 2-8 0,-2 0-8 0,-2-1-7 16,1 1-13-16,1 0-17 0,0 0-47 0,-1-4-52 16,-2 0-51-16,0-1-61 0,0 0-40 0,1-2-43 15,-2-3-78-15,0 0-378 0,0 0-864 0,0 0 233 16</inkml:trace>
          <inkml:trace contextRef="#ctx0" brushRef="#br0" timeOffset="356794.4354">13066 5442 3373 0,'-6'-4'137'16,"1"0"-100"-16,-2 3-53 0,1-2-35 0,6 3-20 16,-10-2-42-16,10 2-77 0,-9 0-84 0,9 0-109 15,0 0-455-15,-11 6 124 0</inkml:trace>
          <inkml:trace contextRef="#ctx0" brushRef="#br0" timeOffset="357154.8125">13136 5633 649 0,'4'6'499'15,"-2"-3"-38"-15,2 0-21 0,-1 2-21 0,0-2-19 0,5 4-24 0,-2-1-17 16,2 1-22-16,-2-3-25 0,3 2-9 0,0-1-13 16,-2 1-31-16,0-2-16 0,0 1-23 0,-1-2-20 15,-1 1-20-15,0-2-13 0,-1 0-15 0,-4-2-17 0,7 2-15 16,-7-2-11-16,7 3-6 0,-7-3-9 0,0 0-11 15,7 0-9-15,-7 0-7 0,0 0-23 0,8-6-14 16,-6 3-11-16,0-3-14 0,0 0-5 0,-1-2-10 16,2 0-7-16,-3-1 1 0,1 3-24 0,-1 0-19 15,0 0-11-15,0 1-20 0,0 0-25 0,0-1-33 16,0 6-45-16,0-7-53 0,0 7-53 0,0-8-57 0,0 8-67 16,0-5-275-16,0 5-841 0,3-3 227 0</inkml:trace>
          <inkml:trace contextRef="#ctx0" brushRef="#br0" timeOffset="357736.8359">13440 5670 321 0,'0'0'384'16,"0"0"-50"-16,0 0-37 0,0 0-26 0,0 0-20 0,0 0-1 0,0 0-6 0,0 0 0 0,0 0-4 15,0 0-5-15,0 0-8 0,0 0-10 0,0 0-9 16,0 0-14-16,0 0-19 0,0 0-22 0,0 0-19 16,-1-10-21-16,1 10-15 0,0 0-10 0,0 0-15 15,-9-3-5-15,6 3-10 0,3 0-3 0,0 0-9 16,-17 2-5-16,17-2-3 0,-9 2-5 0,6 2-5 16,-1-2 0-16,0 1-3 0,0 0 1 0,2 2 1 15,0 0 7-15,1 0 7 0,1-5 4 0,1 9 9 0,3 0 2 16,0 1 0-16,2-3-4 0,1 1 0 0,1 0-6 15,3-2-3-15,-1-1-4 0,5 5-6 0,5-4-9 32,-3-2-8-32,3 0-17 0,0-3-29 0,-5-1-36 0,4 0-39 15,-4 0-40-15,-3-1-16 0,-1-3-11 0,-1 1-6 16,-3-2 0-16,1 0 8 0,-2-1 14 0,-1 0 15 16,0-3 12-16,-1 3 26 0,-2-2 23 0,-1 0 22 15,0 2 27-15,1 0 25 0,-2 1 20 0,1 2 15 16,-1 3 9-16,2-8 12 0,0 4-2 0,-2 4-1 0,1-5 2 15,-1 5-6-15,0 0-1 0,0 0-6 0,-1-5-6 16,1 5 1-16,0 0-9 0,0 0 3 0,0 0-2 16,0 0-8-16,0 0 5 0,0 0-2 0,0 0 2 0,0 0 9 15,0 0 5-15,-5 14 7 0,5-14 9 16,0 0 13-16,0 5 11 0,0-5 11 0,0 0 9 0,0 0 2 0,0 0-6 16,3 5-5-16,-3-5-7 0,0 0-9 0,10-1-3 15,-10 1 1-15,0 0 3 0,16-5 6 0,-11 4-2 16,-5 1-6-16,10-1 2 0,-10 1-8 0,7-3-9 15,-7 3-4-15,7-2-11 0,-7 2-9 0,0 0-9 0,0 0-11 16,11 6-17-16,-9-3-16 0,0 2-33 0,-2-5-43 16,3 13-65-16,-1-5-63 0,-1-3-71 0,1 5-77 15,-3-4-297-15,4 0-811 0,-2-2 220 0</inkml:trace>
        </inkml:traceGroup>
        <inkml:traceGroup>
          <inkml:annotationXML>
            <emma:emma xmlns:emma="http://www.w3.org/2003/04/emma" version="1.0">
              <emma:interpretation id="{275DB2A6-B65C-438A-B19C-537A89C2950F}" emma:medium="tactile" emma:mode="ink">
                <msink:context xmlns:msink="http://schemas.microsoft.com/ink/2010/main" type="inkWord" rotatedBoundingBox="14460,6600 15274,6611 15268,7062 14454,7052"/>
              </emma:interpretation>
              <emma:one-of disjunction-type="recognition" id="oneOf31">
                <emma:interpretation id="interp155" emma:lang="en-US" emma:confidence="0.5">
                  <emma:literal>that</emma:literal>
                </emma:interpretation>
                <emma:interpretation id="interp156" emma:lang="en-US" emma:confidence="0">
                  <emma:literal>teat</emma:literal>
                </emma:interpretation>
                <emma:interpretation id="interp157" emma:lang="en-US" emma:confidence="0">
                  <emma:literal>treat</emma:literal>
                </emma:interpretation>
                <emma:interpretation id="interp158" emma:lang="en-US" emma:confidence="0">
                  <emma:literal>tat</emma:literal>
                </emma:interpretation>
                <emma:interpretation id="interp159" emma:lang="en-US" emma:confidence="0">
                  <emma:literal>frat</emma:literal>
                </emma:interpretation>
              </emma:one-of>
            </emma:emma>
          </inkml:annotationXML>
          <inkml:trace contextRef="#ctx0" brushRef="#br0" timeOffset="358475.56">14085 5542 3464 0,'0'0'330'16,"-2"-5"-166"-16,2 5-89 0,0 0-31 0,0 0 17 0,0 0 16 16,0 0 3-16,0 0-17 0,12 0-13 0,-12 0-3 15,17 6-3-15,-7-1-6 0,7 1-4 0,-3-2-2 16,-3-1-10-16,0 0-24 0,-1-2-20 0,0 0-13 15,-3 1-18-15,4 1-3 0,-4-3 5 0,-1 1-2 16,-6-1 2-16,13-2-3 0,-8-1-3 0,0 1 8 16,0-1-1-16,0-1 14 0,-1 0 13 0,-2 0 20 0,4-4 18 15,0 1 32-15,-2-2 27 0,0 0 20 0,0 0 21 16,-2 1 23-16,2 0 18 0,-3 2 14 0,1 0 1 16,-2 1 1-16,1 1-2 0,-1 4-18 0,0-7-15 0,0 7-29 15,0-5 6-15,0 5-16 0,0 0-13 0,0 0-9 16,0 0-6-16,0 0-10 0,-18 15 10 0,13-6-18 15,-4 7-9-15,4-4-16 0,0 5 7 0,-2 0-5 16,4-4-2-16,-1 0 0 0,3-4-2 0,-1 1-4 16,1-2-2-16,0 0 0 0,0-3-10 0,2 0 19 0,0 0 12 15,0-1-7-15,2 0 2 0,-3-4 4 0,6 6 2 16,0-5-21-16,4 1 7 0,1-2-3 0,2-3 5 16,-2 1-6-16,1-2-1 0,-1 1-3 0,0 0-3 15,1-1 1-15,-4 1-6 0,-1 1-1 0,0-1-6 16,-2 2-3-16,-5 1-16 15,7-1-12-15,-7 1-25 0,0 0 8 0,7 8-16 16,-6 2-36-16,-1 8-37 0,-1-2-42 0,-1 6-36 0,4-1-38 16,-4-2-39-16,2-1-40 0,0 1-51 0,0-5-316 15,3-4-835-15,-1-1 226 0</inkml:trace>
          <inkml:trace contextRef="#ctx0" brushRef="#br0" timeOffset="358046.1816">14173 5353 615 0,'-9'0'548'15,"9"0"-38"-15,-4 5-32 0,3-1-21 0,-3 7-16 16,-1 3-23-16,1 5-33 0,-1 3-25 0,0 2-24 16,0 9-26-16,0-6-26 0,0 9-33 0,1-8-22 15,1 5-26-15,1-8-28 0,1-5-11 0,0 4-16 0,0-5-18 16,1 3-18-16,0-5-29 0,0 1-30 0,0-5-50 16,0-2-71-16,-2-3-69 0,4 0-74 0,-2-2-69 15,0-2-76-15,0-4-424 0,0 0-938 0,0 0 251 16</inkml:trace>
          <inkml:trace contextRef="#ctx0" brushRef="#br0" timeOffset="359153.4358">14553 5614 290 0,'0'0'392'15,"-10"-2"-62"-15,10 2-40 0,0 0-32 0,-12 3-30 16,12-3-25-16,-10 2-12 0,5-1-14 0,5-1-9 15,-9 4-9-15,3-3-10 0,6-1-2 0,-8 3-5 0,4 0 1 16,-1-1-10-16,5-2 1 0,-7 5-1 0,5-2-4 16,2-3-6-16,-5 6-4 0,3-1-5 0,2-5-4 15,-3 7-5-15,3-4-10 0,0-3-6 0,4 9-9 16,-3-5-6-16,3 1-13 0,-4-5-18 0,6 5-26 0,-2-3-27 0,-4-2-32 0,10 4-23 0,-5-3-20 31,-5-1-15-31,10 1-6 0,-10-1-7 0,0 0-7 16,17-3 1-16,-15 0 11 0,1 1 7 0,1-2 11 0,0 0 6 15,-3-1 14-15,2 1 18 0,-2-1 14 16,0 1 18-16,-1 4 10 0,4-8 16 0,-3 4 13 16,-1 4 12-16,2-6 1 0,-2 6-6 0,2-5-2 0,-2 5-8 15,3-3 4-15,-3 3-3 0,0 0-3 0,0 0 5 16,0 0-1-16,0 0 7 0,0 0 4 0,0 0 4 0,0 0 0 16,9 14-8-16,-7-9 8 0,-1-1-7 15,4 4-4-15,0 3 2 0,2-5-9 0,-2 1 2 0,0-2-10 16,0-1-1-16,0-1-20 0,1 1-6 0,-1-3-28 15,5 0-14-15,-2-1-12 0,-8 0-3 0,16-3-6 16,-6-1-1-16,-3-2 5 0,2 1 4 0,-1-2 6 16,-1 0 9-16,5-8 11 0,-3 2 23 0,0-4 21 0,-2-1 22 0,2-1 21 0,-1-1 19 15,-2-2 18-15,2-1 29 0,-2-1 22 0,0 1 17 32,-1 3 12-32,-1 0 15 0,0 2 4 0,-2 2 5 0,1 5-1 15,-2 1-9-15,0 2-12 0,1 3-13 0,-1 0-18 0,0 1-15 16,-1 4-13-16,0 0-5 0,0 0 11 0,0 0-5 15,-2 17 3-15,-3 3-2 0,0 15 7 0,0 0-11 16,-2 0-8-16,3 2-7 0,-1 0-7 0,2-9-6 0,1-4-8 16,1-1 4-16,0 13-19 0,1-12 0 0,-3-6-11 15,2-3-6-15,2-3-24 0,1-3-31 0,-1 0-34 16,0-1-42-16,-1-2-44 0,1-2-71 0,-1-4-87 0,0 0-93 16,0 0-357-16,0 0-906 0,0 0 243 0</inkml:trace>
          <inkml:trace contextRef="#ctx0" brushRef="#br0" timeOffset="359308.9409">14774 5582 4362 0,'0'0'783'0,"-6"-1"-410"0,6 1-169 0,0 0-74 0,0 0-8 16,0 0-3-16,0 0 4 0,13-4-23 0,-2 3-18 0,0 1-17 16,9-3-11-16,-5 2-21 0,-1 0-28 15,-2 1-49-15,-2-1-69 0,-1-1-99 0,-4 0-120 0,0 0-126 16,-5 2-288-16,4-6-896 0,-4 6 242 0</inkml:trace>
        </inkml:traceGroup>
      </inkml:traceGroup>
    </inkml:traceGroup>
    <inkml:traceGroup>
      <inkml:annotationXML>
        <emma:emma xmlns:emma="http://www.w3.org/2003/04/emma" version="1.0">
          <emma:interpretation id="{AD111E5B-0214-4F8C-B127-D53C569F8C6E}" emma:medium="tactile" emma:mode="ink">
            <msink:context xmlns:msink="http://schemas.microsoft.com/ink/2010/main" type="paragraph" rotatedBoundingBox="711,7716 15434,7450 15456,8669 733,8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8A358D-8D01-4A6A-AFD0-7AC3E6CC7D12}" emma:medium="tactile" emma:mode="ink">
              <msink:context xmlns:msink="http://schemas.microsoft.com/ink/2010/main" type="inkBullet" rotatedBoundingBox="712,7807 727,7806 728,7828 713,7829"/>
            </emma:interpretation>
            <emma:one-of disjunction-type="recognition" id="oneOf32">
              <emma:interpretation id="interp160" emma:lang="en-US" emma:confidence="0">
                <emma:literal>•</emma:literal>
              </emma:interpretation>
            </emma:one-of>
          </emma:emma>
        </inkml:annotationXML>
        <inkml:trace contextRef="#ctx0" brushRef="#br0" timeOffset="361987.1332">353 6580 6666 0,'-5'-4'521'16,"3"0"-259"-16,-2 2-135 0,1-1-60 0,3 3-25 15,-1-4-10-15,1 4-11 0,0 0-10 0,0 0-29 16,0 0-50-16,4-5-85 0,-4 5-92 0,0 0-77 16,0 0-62-16,0 0-73 0,0 0-388 0,0 0-1017 0,0 0 273 15</inkml:trace>
      </inkml:traceGroup>
      <inkml:traceGroup>
        <inkml:annotationXML>
          <emma:emma xmlns:emma="http://www.w3.org/2003/04/emma" version="1.0">
            <emma:interpretation id="{9620073B-9C08-4E06-829A-638C9350BC16}" emma:medium="tactile" emma:mode="ink">
              <msink:context xmlns:msink="http://schemas.microsoft.com/ink/2010/main" type="line" rotatedBoundingBox="822,7714 15434,7450 15450,8307 837,8571"/>
            </emma:interpretation>
          </emma:emma>
        </inkml:annotationXML>
        <inkml:traceGroup>
          <inkml:annotationXML>
            <emma:emma xmlns:emma="http://www.w3.org/2003/04/emma" version="1.0">
              <emma:interpretation id="{800FCDB7-B21B-47E0-BF6B-359820F9DB0A}" emma:medium="tactile" emma:mode="ink">
                <msink:context xmlns:msink="http://schemas.microsoft.com/ink/2010/main" type="inkWord" rotatedBoundingBox="823,7810 1137,7804 1145,8284 832,8289"/>
              </emma:interpretation>
              <emma:one-of disjunction-type="recognition" id="oneOf33">
                <emma:interpretation id="interp161" emma:lang="en-US" emma:confidence="0.5">
                  <emma:literal>it</emma:literal>
                </emma:interpretation>
                <emma:interpretation id="interp162" emma:lang="en-US" emma:confidence="0">
                  <emma:literal>if</emma:literal>
                </emma:interpretation>
                <emma:interpretation id="interp163" emma:lang="en-US" emma:confidence="0">
                  <emma:literal>It</emma:literal>
                </emma:interpretation>
                <emma:interpretation id="interp164" emma:lang="en-US" emma:confidence="0">
                  <emma:literal>At</emma:literal>
                </emma:interpretation>
                <emma:interpretation id="interp165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361321.6005">460 6764 592 0,'0'0'458'0,"0"0"-26"0,0 0-21 0,0 0-15 0,0 0-19 0,0 0-20 16,-6 11-13-16,6-7-22 0,-1 7-25 0,2-1-19 15,-1 0-29-15,0 1-33 0,0 5-22 0,1 2-19 0,-1-2-23 16,0-3-11 0,0 0-20-16,3-3-17 0,-3-2-45 0,1 1-61 15,-1-2-63-15,1-1-77 0,1-1-69 0,-2-5-67 16,0 7-97-16,0-7-259 0,0 0-759 0,0 0 205 0</inkml:trace>
          <inkml:trace contextRef="#ctx0" brushRef="#br0" timeOffset="361805.2794">540 6775 4440 0,'0'0'666'0,"0"-7"-276"0,0 7-164 0,0 0-78 0,4-4-15 15,-4 4 4-15,17-8-4 0,1 0-20 0,1 5-22 0,2-3-12 16,2 2-9-16,0 1-6 0,-2 0-26 0,-2 2-50 16,-1-3-74-16,-3 3-79 0,-2 0-96 0,-6 0-94 15,0-1-108 1,-7 2-281-16,0 0-894 0,0 0 240 0</inkml:trace>
          <inkml:trace contextRef="#ctx0" brushRef="#br0" timeOffset="361637.6923">591 6559 755 0,'0'0'519'0,"0"0"-73"0,0 0-48 0,0 0-22 0,-5 5-22 0,2 4-20 15,3 2-19-15,0 9-21 0,0 3-13 0,-1 12-15 0,1 3-11 31,0-2-19-31,1 2-28 0,2-2-4 0,-1-1-34 0,0-8-16 16,0-5-21-16,-1 0-10 0,1 0-18 0,-1-1-14 16,3-3-22-16,-2-1-28 0,1-5-45 0,-3-3-47 15,2-1-53-15,-1-3-65 0,1 1-53 0,-2-2-75 0,0-4-107 16,0 0-267-16,0 0-809 0,0 0 218 0</inkml:trace>
        </inkml:traceGroup>
        <inkml:traceGroup>
          <inkml:annotationXML>
            <emma:emma xmlns:emma="http://www.w3.org/2003/04/emma" version="1.0">
              <emma:interpretation id="{22796D20-ECE9-4E45-8C4B-0F5A64AE1C28}" emma:medium="tactile" emma:mode="ink">
                <msink:context xmlns:msink="http://schemas.microsoft.com/ink/2010/main" type="inkWord" rotatedBoundingBox="1412,7869 1676,7864 1683,8248 1419,8253"/>
              </emma:interpretation>
              <emma:one-of disjunction-type="recognition" id="oneOf34">
                <emma:interpretation id="interp166" emma:lang="en-US" emma:confidence="0.5">
                  <emma:literal>is</emma:literal>
                </emma:interpretation>
                <emma:interpretation id="interp167" emma:lang="en-US" emma:confidence="0">
                  <emma:literal>i</emma:literal>
                </emma:interpretation>
                <emma:interpretation id="interp168" emma:lang="en-US" emma:confidence="0">
                  <emma:literal>if</emma:literal>
                </emma:interpretation>
                <emma:interpretation id="interp169" emma:lang="en-US" emma:confidence="0">
                  <emma:literal>it</emma:literal>
                </emma:interpretation>
                <emma:interpretation id="interp170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362376.1033">1046 6757 218 0,'-1'7'700'16,"1"-2"-130"-16,-1 4-63 0,0 0-47 0,-1 1-44 0,2 2-46 15,2 5-45-15,-2-2-36 0,1 0-32 16,0 2-27-16,-1 0-31 0,1-5-52 0,1-1-61 0,-1-3-86 16,0-1-86-16,1-3-86 0,-2-4-98 0,0 8-313 15,0-8-699-15,0 0 189 0</inkml:trace>
          <inkml:trace contextRef="#ctx0" brushRef="#br0" timeOffset="362496.3961">1057 6626 738 0,'-5'-4'554'16,"5"4"-106"-16,-6-2-102 0,6 2-114 0,0 0-119 0,0 0-115 15,0 0-122-15,0 0-184 0,0 0-365 0,0 0 102 16</inkml:trace>
          <inkml:trace contextRef="#ctx0" brushRef="#br0" timeOffset="362820.6153">1303 6685 325 0,'0'0'369'0,"0"0"-69"0,0 0-66 0,0 0-58 0,-26 5-48 0,15 0-44 15,0 0-30-15,-7 3-9 0,5 0-1 0,-2-1-2 16,4-1 11-16,-1-1 29 0,4-3 24 0,1 3 30 15,0-2 33-15,2-1 36 0,5-2 16 0,-8 2 15 16,8-2 4-16,-5 3 2 0,5-3-2 0,-4 3-6 16,4-3-5-16,0 0-13 0,0 0-5 0,0 0 2 0,0 0 10 15,0 0-22-15,9 10-11 0,0-7-8 0,1 3-22 16,0-1-4-16,0 1-11 0,0 1-16 0,-1-1-13 16,0 2-11-16,-2 0-5 0,3 7-14 0,-2 1-11 15,-6 0-16-15,-2 2-31 16,-2 1-56-16,-4-1-80 0,-2 1-72 0,1-1-79 0,-5-4-74 0,1 2-75 15,1-6-349-15,1-4-909 0,2-2 245 16</inkml:trace>
        </inkml:traceGroup>
        <inkml:traceGroup>
          <inkml:annotationXML>
            <emma:emma xmlns:emma="http://www.w3.org/2003/04/emma" version="1.0">
              <emma:interpretation id="{B86B90F8-8BD5-41F5-8ADF-2345AF048792}" emma:medium="tactile" emma:mode="ink">
                <msink:context xmlns:msink="http://schemas.microsoft.com/ink/2010/main" type="inkWord" rotatedBoundingBox="2004,7693 3194,7671 3208,8450 2019,8471">
                  <msink:destinationLink direction="with" ref="{DAA3515E-66E9-4B8F-8205-82B927F3782E}"/>
                </msink:context>
              </emma:interpretation>
              <emma:one-of disjunction-type="recognition" id="oneOf35">
                <emma:interpretation id="interp171" emma:lang="en-US" emma:confidence="0.5">
                  <emma:literal>fall,</emma:literal>
                </emma:interpretation>
                <emma:interpretation id="interp172" emma:lang="en-US" emma:confidence="0">
                  <emma:literal>Fall,</emma:literal>
                </emma:interpretation>
                <emma:interpretation id="interp173" emma:lang="en-US" emma:confidence="0">
                  <emma:literal>falls,</emma:literal>
                </emma:interpretation>
                <emma:interpretation id="interp174" emma:lang="en-US" emma:confidence="0">
                  <emma:literal>fall</emma:literal>
                </emma:interpretation>
                <emma:interpretation id="interp175" emma:lang="en-US" emma:confidence="0">
                  <emma:literal>falls</emma:literal>
                </emma:interpretation>
              </emma:one-of>
            </emma:emma>
          </inkml:annotationXML>
          <inkml:trace contextRef="#ctx0" brushRef="#br0" timeOffset="363265.1684">1643 6951 723 0,'0'0'436'0,"0"0"-51"0,0 0-26 0,-1 4-28 0,1-4-13 0,0 0-8 16,0 0 0-16,0 0 11 0,0 0 6 0,0 0 17 15,0 0-30-15,0 0-26 0,0 0-26 0,0 0-25 16,0 0-24-16,-1-15-22 0,0 4-23 0,1-6-17 16,0-4-15-16,-2-1-22 0,1-13-12 0,1-2-16 15,1 1-8-15,1-4-13 0,0-1-4 0,1 0-9 16,0 4-5-16,0 9 4 0,2 6-1 0,-4 1-1 0,2 4-5 15,1 0-5-15,1 4-5 0,0 3-4 0,-2 2-5 16,3 0-4-16,2 3-3 0,-2 0-4 0,4 0 6 16,-2 5-11-16,-8 0-9 0,16 3-24 0,-6 1-37 15,-1 2-53-15,2 9-58 0,0 1-76 0,-5 0-81 0,1 6-110 16,-5-4-356-16,-2 3-955 0,-1-3 256 0</inkml:trace>
          <inkml:trace contextRef="#ctx0" brushRef="#br0" timeOffset="363446.3866">1648 6750 5398 0,'0'0'480'0,"0"0"-183"0,0 0-113 16,0 0-61-16,0 0-9 0,0 0-4 0,0 0-8 16,18-4-14-16,-8 3-21 0,0 1-9 0,2-1-8 0,0 2-19 15,-1-1-43-15,-1 1-90 0,-1-1-95 16,0 2-96-16,-3 1-96 0,-1 0-112 0,0 0-275 0,-5-3-931 15,3 7 249-15</inkml:trace>
          <inkml:trace contextRef="#ctx0" brushRef="#br0" timeOffset="364403.1035">1980 6772 433 0,'0'0'261'16,"0"0"-40"-16,-11-2-27 0,11 2-21 0,0 0-11 0,-10 3-2 16,10-3 6-16,-11 2-9 0,6-1 4 0,1 1-6 15,-6 2 0-15,1 0-5 0,0 0-3 0,2-2 3 0,0 3-4 16,1-2 2-16,1 0-2 0,-3 3-4 16,2-2-7-16,1 2-3 0,0-3-2 0,3 2-5 15,-1-2-1-15,1 2 0 0,2-5 8 0,-2 6 7 0,-1-2 5 16,3-4-3-16,1 5-5 0,-1-5 3 0,4 5-15 15,-4-5-3-15,7 4-13 0,-2-4-12 0,-5 0-10 0,10 1-8 16,-10-1-11-16,18-1-2 0,-9-2-22 0,-1 1-16 16,1-2-17-16,-2 1-16 0,-2 0-9 0,0-1-10 15,-2 1-6-15,0 0-1 0,-3 3 0 0,4-5 4 0,-1 2 6 16,-3 3 1-16,2-4 4 0,-2 4 2 0,0 0 5 0,4-5-5 16,-4 5 6-16,0 0-1 0,3-3 3 0,-3 3 2 15,0 0 2-15,0 0-1 0,2-3 1 0,-2 3 9 0,0 0 4 16,0 0 9-16,0 0 8 0,0 0 2 0,10 9 0 15,-7-4 1-15,2 2-1 0,1 1-1 0,1-1 2 16,0 0 2-16,1 1 0 0,0-2-3 0,1-1-14 16,2 0-15-1,0 1-21-15,7-3-18 0,-3-2-30 0,-2-1-28 16,-1-1-23-16,7-2-16 0,-4-3-9 0,-4 0-6 16,4-4-3-16,-2 2-2 0,-3-6 7 0,0-1 10 0,-4-3 11 15,0 2 13-15,-1-3 9 0,0-3 15 0,-2 1 16 16,-1-3 16-16,-2 2 20 0,0 0 25 0,-1 1 20 15,1 4 22-15,0 3 11 0,0 3 18 0,-1 2 24 16,1 2 11-16,0 1 13 0,-2 2-12 0,2 4-3 0,-1-9-11 16,1 9-8-16,-1-5-6 0,1 5-10 0,0 0-6 15,0 0-1-15,0 0-4 0,-4 20-1 0,2-2-5 16,2 0-2-16,-2 1-2 0,4 1 3 0,-1 0-1 0,0 0 0 16,3 0 1-16,-2-1 2 0,3-3 0 0,-1-1-1 15,1-5 1-15,2 0-2 0,-2-2-6 0,1-1 2 16,1 0-5-16,0-3-3 0,0-1-10 0,3-1-13 0,-2-3-19 15,3 0-24-15,0-1-24 0,0-1-31 0,8-6-25 0,-4 1-14 16,-1-4-4-16,0 0-1 0,-3-3 4 0,-1-1 5 16,-3-3 13-16,2-1 12 0,-4-2 15 0,-2 1 25 0,-1 0 19 15,0-3 22-15,0 2 17 0,-2 2 20 0,-1 2 26 32,0 5 33-32,-1 1 12 0,1 4-1 0,0 1-2 15,0 1-2-15,1 1-4 0,0 5-4 0,-3-5-5 0,3 5-2 16,0 0 4-16,0 0 7 0,0 0 9 0,-11 13 17 15,7-3 17-15,-1 10 12 0,2 1 4 0,2 3 7 16,-1 13 7-16,2 1 5 0,3 0-12 0,0-2-8 16,2-8-7-16,1 6-2 0,-1-10-12 0,3-2-10 15,-3-2-1-15,4-3-8 0,-2 0-3 0,5-2-9 0,-4-5-15 16,6 1-19-16,2-1-49 0,2-4-52 0,-3-4-92 16,8-2-110-16,-4-3-112 0,4-7-121 0,-4-1-309 15,-3-4-959-15,-2-4 259 0</inkml:trace>
          <inkml:trace contextRef="#ctx0" brushRef="#br0" timeOffset="365727.4752">2813 6931 308 0,'0'0'619'16,"0"0"-100"-16,8 3-37 0,-8-3-26 0,4 8-23 0,-1 1-32 15,-2 0-30-15,0 11-39 0,-1-2-34 0,-1 2-31 0,-3 2-28 0,2-2-28 16,-5 1-23-16,2 0-34 0,0-1-56 0,-1-2-62 16,1-1-67-16,1-1-76 0,2-5-77 0,-1-1-77 15,2-4-94-15,0-4-261 0,1-2-737 0,0 0 200 16</inkml:trace>
        </inkml:traceGroup>
        <inkml:traceGroup>
          <inkml:annotationXML>
            <emma:emma xmlns:emma="http://www.w3.org/2003/04/emma" version="1.0">
              <emma:interpretation id="{45A6759A-C522-404A-95D0-373650A3125F}" emma:medium="tactile" emma:mode="ink">
                <msink:context xmlns:msink="http://schemas.microsoft.com/ink/2010/main" type="inkWord" rotatedBoundingBox="3484,7791 4255,7777 4264,8262 3493,8276"/>
              </emma:interpretation>
              <emma:one-of disjunction-type="recognition" id="oneOf36">
                <emma:interpretation id="interp176" emma:lang="en-US" emma:confidence="0.5">
                  <emma:literal>and</emma:literal>
                </emma:interpretation>
                <emma:interpretation id="interp177" emma:lang="en-US" emma:confidence="0">
                  <emma:literal>aid</emma:literal>
                </emma:interpretation>
                <emma:interpretation id="interp178" emma:lang="en-US" emma:confidence="0">
                  <emma:literal>ad</emma:literal>
                </emma:interpretation>
                <emma:interpretation id="interp179" emma:lang="en-US" emma:confidence="0">
                  <emma:literal>add</emma:literal>
                </emma:interpretation>
                <emma:interpretation id="interp180" emma:lang="en-US" emma:confidence="0">
                  <emma:literal>ands</emma:literal>
                </emma:interpretation>
              </emma:one-of>
            </emma:emma>
          </inkml:annotationXML>
          <inkml:trace contextRef="#ctx0" brushRef="#br0" timeOffset="366536.9524">3259 6731 263 0,'-10'3'365'0,"2"-1"-47"0,-1 1-36 0,0-1-19 0,-1 3-21 16,1-1-6-16,0 0-11 0,-1 2-4 0,-3 4-15 16,3 1-7-16,1-3-7 0,1 0-7 0,2-1-1 15,0 1-11-15,-1 0-1 0,2 1-8 0,4-3-3 16,-3 1-7-16,3-1-8 0,1 0-7 0,1-1-3 0,1 0-15 15,-1 0-8-15,1-2-13 0,2 1-11 0,1-2-5 16,0 2-14-16,7-2-7 0,-2 1-16 0,-3-2-20 16,5-1-16-16,-3-3-16 15,2 2-19-15,1-5-13 0,-2 2-12 0,5-6-2 16,-2 0-9-16,-5 2-8 0,-1-1 3 0,2-6-3 0,-4 3 6 0,0-4 1 16,-4 3 14-16,1 2 13 0,-1 4 15 15,-1-2 14-15,0 3 4 0,0 3 15 0,0 3 1 16,0-10 9-16,0 10-3 0,-1-6 4 0,1 6-3 15,0 0-2-15,-2-6-6 0,2 6 0 0,0 0 5 0,0 0 7 16,0 0 3-16,0 0 11 0,-1 16-3 0,2-7-2 16,-1 2 4-16,2 6-2 0,2-1-1 0,2 1 0 0,-1-5-2 15,0-1-3-15,0-1 0 0,1 1-11 0,2-4-10 16,-1 2-15 0,0-3-15-16,3 0-15 0,-1-2-17 0,0-1-19 15,1 0-23-15,0-2-13 0,0-2-2 0,0 0-3 0,-2-1 3 16,1-2 1-16,-3-1 4 0,2-1 5 0,-2-1 8 0,-1 0 9 15,-1-1 12-15,-1-1 15 0,-1 1 12 0,0 0 17 16,-2 1 18-16,0 1 11 0,1 0 10 0,-1 6 7 16,1-9-1-16,-1 9 1 0,-1-7 4 0,1 7 0 15,0-6-13-15,0 6 1 0,0 0 0 16,-1-6-2-16,1 6 1 0,0 0-4 0,0 0-2 0,0 0 14 0,0 0 1 16,0 0 11-16,0 0 3 0,0 0 6 0,0 0 8 15,0 0 11-15,0 0 9 0,0 0 13 0,0 0 8 0,0 0 6 16,0 0 1-16,0 0-3 0,0 0-1 0,0 0-8 15,0 0-4-15,25 4-7 0,-14-8-8 0,2 1-4 16,-2 0-11-16,1-2-2 0,-2 1-9 0,-1 3-4 16,0-2-8-16,1 3-11 0,-10 0-16 0,14 3-8 0,-9 0-5 15,0 0 0-15,0 5-4 0,-1 2-1 16,2 6-11-16,-3 1-21 0,-2-5-26 0,3 6-32 16,-2-2-35-16,-1-3-32 0,1-1-42 15,-1-3-42-15,1 0-40 0,1-2-268 16,0-1-680-16,0-3 185 0</inkml:trace>
          <inkml:trace contextRef="#ctx0" brushRef="#br0" timeOffset="367021.5294">3770 6766 499 0,'0'0'379'16,"-10"-2"-46"-16,10 2-32 0,0 0-28 0,-14 3-21 15,8-2-15-15,-3 4-17 0,-1-2-7 0,2 3-11 0,0-1-5 32,-1 3-2-32,2 0-8 0,0-1-6 0,1 1-1 15,1 0-2-15,2-2-2 0,1 3-3 0,1-3 4 16,2 1-8-16,0-2-7 0,2-1-11 0,-2 1-7 15,4-1-11-15,0-2-9 0,0 0-10 0,5 1-14 16,0-1-11-16,1-2-10 0,-1-2-6 0,1 1-16 0,0-3-8 16,-1-1-29-16,0-2-23 0,-3 0-17 0,1-3-14 15,1-7-16-15,-1 0-14 0,-3-2-3 0,-1 0-7 16,-3-3 0-16,-2-1 4 0,-2-1 1 0,-1-13 6 0,0 9 10 0,-1 9 8 16,0-3 14-16,1 4 28 0,0 5 16 0,1 2 18 0,0 3 5 0,2 3-3 15,-1-2-1-15,0 2-6 0,2 5-4 16,0 0 3-16,0 0 10 0,0 0 19 0,-5 22 16 0,5 1 10 31,-3 11 14-31,5 4 11 0,1 2 4 0,-1 1-2 16,1-1-2-16,3 1 1 0,1-4-18 0,-1-2-7 0,3-2-5 15,1-10-8-15,-4-3-9 0,2-3-19 0,0-2-40 16,0-5-61-16,-2-2-71 0,2-4-93 0,-2-2-113 16,-6-2-138-16,13-6-293 0,-7-4-923 0,4-7 247 15</inkml:trace>
        </inkml:traceGroup>
        <inkml:traceGroup>
          <inkml:annotationXML>
            <emma:emma xmlns:emma="http://www.w3.org/2003/04/emma" version="1.0">
              <emma:interpretation id="{D5621F06-D35B-45BF-A87D-3D07643B7624}" emma:medium="tactile" emma:mode="ink">
                <msink:context xmlns:msink="http://schemas.microsoft.com/ink/2010/main" type="inkWord" rotatedBoundingBox="4560,7801 5279,7788 5287,8237 4568,8250"/>
              </emma:interpretation>
              <emma:one-of disjunction-type="recognition" id="oneOf37">
                <emma:interpretation id="interp181" emma:lang="en-US" emma:confidence="0.5">
                  <emma:literal>the</emma:literal>
                </emma:interpretation>
                <emma:interpretation id="interp182" emma:lang="en-US" emma:confidence="0">
                  <emma:literal>The</emma:literal>
                </emma:interpretation>
                <emma:interpretation id="interp183" emma:lang="en-US" emma:confidence="0">
                  <emma:literal>tho</emma:literal>
                </emma:interpretation>
                <emma:interpretation id="interp184" emma:lang="en-US" emma:confidence="0">
                  <emma:literal>She</emma:literal>
                </emma:interpretation>
                <emma:interpretation id="interp185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376972.3677">4189 6730 692 0,'0'0'473'15,"1"-7"-75"1,-1 7-32-16,0 0-15 0,10-1-28 0,1 0-27 16,0 0-35-16,9 1-32 0,-2-1-24 0,5 1-22 0,0-2-15 15,-4 1-23-15,1-1-21 0,1-1-30 0,-1 3-26 16,-5-4-19-16,-1 2-19 0,-4 1-11 0,1-3-8 0,-3 0-4 15,1-2-4-15,-1 2-6 0,1-3 13 16,-2 0-9-16,-1-2 4 0,-1 0 7 0,1 0 14 0,-1 0 20 0,-2 0 15 16,0 2 22-16,1-1 18 0,-3 2 14 0,0 0 13 15,-1 1 9-15,0 5 6 0,1-9-1 0,-1 9-7 16,0-7-17-16,0 7-22 0,0 0-8 0,0 0-6 16,-2-5-6-16,2 5-6 0,0 0-10 0,-13 22-2 0,7-4-8 15,-2 1-8-15,2 1-2 0,-1 1-7 0,2 2 0 16,-1-1-3-16,4 0-6 0,-1 1 1 0,2-3-6 15,0-1-5-15,1-1 5 0,0-4 8 0,0-3-14 0,0-2-1 16,0-2 4-16,1-1-2 0,0-2 0 0,2-1 2 16,-3-3 1-16,5 3 1 0,-5-3 7 0,0 0-13 0,21-7-2 31,-7-5-7-31,0 0-14 0,-1-3-15 0,-1 0-9 16,0 0-2-16,0 0-2 0,-1 2 4 0,-3 3 0 0,-3 2-1 15,0 2-2-15,-2 1-8 0,1 0-7 0,-1 1-4 16,-3 4 5-16,0 0 3 0,0 0 3 0,0 0 6 0,10 9 3 15,-7 0 5-15,1 1-1 0,0 1 4 0,1 6-10 16,2 0-27-16,-1 1-41 0,1-3-49 0,-1 0-43 0,2-1-35 16,-3-7-45-16,0 3-50 0,0-4-309 0,1 0-767 15,-1-3 209-15</inkml:trace>
          <inkml:trace contextRef="#ctx0" brushRef="#br0" timeOffset="376405.3194">4294 6571 532 0,'-1'-7'475'16,"1"7"-37"-16,0-3-18 0,0 3-15 0,-1-5-18 0,1 5-15 15,0 0-31-15,0-5-23 0,0 5-28 0,0 0-25 16,0 0-26-16,0 0-12 0,0 0 2 0,0 0-1 15,-1 23 6-15,1-2-17 0,-2 1-20 0,0 15-22 0,-2 0-19 16,1 0-16-16,1-2-15 0,-1 0-15 0,1-7-10 16,1-4-13-16,-2-1-11 0,3 0-13 0,0-3-31 0,-1 0-31 15,2-3-44-15,-1-5-41 0,-1-2-40 0,1 0-42 16,0-3-44-16,0-2-32 0,-1-2-51 0,1-3-69 0,0 0-378 16,0 0-889-16,0 0 240 0</inkml:trace>
          <inkml:trace contextRef="#ctx0" brushRef="#br0" timeOffset="377204.9019">4729 6760 727 0,'0'0'489'15,"0"0"-61"1,0 0-27-16,0 0-16 0,0 0-29 0,-2 4-22 16,2-4-24-16,0 0-24 0,0 0-17 0,0 0-10 15,18 2-17-15,-18-2-12 0,0 0-10 0,14 1-16 0,-14-1-16 16,0 0-19-16,11-1-27 0,-11 1 3 0,0 0-10 15,0 0-16-15,9-2-18 0,-9 2-30 0,0 0-36 0,3-3-28 16,-3 3-31-16,0 0-23 0,0 0-19 0,0 0-8 16,0 0-2-16,0 0 5 0,0 0 8 0,-14-4 11 0,14 4 0 15,0 0 6-15,0 0 8 0,-17 6 6 0,14-5 17 16,-1 3 18-16,0 0 19 0,1 0 11 0,2 1 15 16,0-1 10-16,0 2 5 0,2 3-5 0,0-2 4 0,2 3-2 15,0-1-6-15,3 0-4 0,1-2-15 0,1 1-30 16,0-1-45-16,3-1-63 0,6 3-79 0,0-3-89 0,6-2-91 15,-2-2-354-15,3-2-860 0,3-3 230 0</inkml:trace>
        </inkml:traceGroup>
        <inkml:traceGroup>
          <inkml:annotationXML>
            <emma:emma xmlns:emma="http://www.w3.org/2003/04/emma" version="1.0">
              <emma:interpretation id="{5A683309-A44C-40BD-A0D2-F9B68FDBC1F0}" emma:medium="tactile" emma:mode="ink">
                <msink:context xmlns:msink="http://schemas.microsoft.com/ink/2010/main" type="inkWord" rotatedBoundingBox="5668,7673 7060,7648 7074,8416 5682,8441"/>
              </emma:interpretation>
              <emma:one-of disjunction-type="recognition" id="oneOf38">
                <emma:interpretation id="interp186" emma:lang="en-US" emma:confidence="0.5">
                  <emma:literal>patient</emma:literal>
                </emma:interpretation>
                <emma:interpretation id="interp187" emma:lang="en-US" emma:confidence="0">
                  <emma:literal>paint</emma:literal>
                </emma:interpretation>
                <emma:interpretation id="interp188" emma:lang="en-US" emma:confidence="0">
                  <emma:literal>patients</emma:literal>
                </emma:interpretation>
                <emma:interpretation id="interp189" emma:lang="en-US" emma:confidence="0">
                  <emma:literal>Patient</emma:literal>
                </emma:interpretation>
                <emma:interpretation id="interp190" emma:lang="en-US" emma:confidence="0">
                  <emma:literal>point</emma:literal>
                </emma:interpretation>
              </emma:one-of>
            </emma:emma>
          </inkml:annotationXML>
          <inkml:trace contextRef="#ctx0" brushRef="#br0" timeOffset="377702.956">5306 6536 604 0,'-4'-5'702'0,"4"5"-102"0,-1-2-65 0,1 2-63 0,0 0-49 16,0 0-58-16,0 0-44 0,0 0-33 0,0 0-22 15,-4 14-3-15,3 6-16 0,2 3-14 0,0 14-18 0,1 0-14 16,-1 3-17-16,1 1-12 0,1 1-20 0,-1 1-15 0,1-1-14 0,-1-2-21 16,2-2-2-16,2 1-9 0,-1-4-11 15,-4-9-8-15,3-3-9 0,0-2-4 0,-2 0-11 16,2-3-14-16,-3-5-22 16,2 0-19-16,-2-4-11 0,2-2-18 0,-2 0-18 15,0-1-9-15,0-1-10 0,-1-2-19 0,0-3-38 0,0 0-42 16,0 0-43-16,0 0-24 0,-7-15-12 0,3-1 4 15,-2-5 12-15,1-2 11 0,-1-16 24 0,-1-1 20 0,2-3 20 16,2-1 31-16,-1 2 31 0,3 4 45 0,-2 2 56 16,3 11 41-16,0 5 32 0,3 0 23 0,-2 1 18 0,2 3 12 15,-1 1 18-15,1 1 9 0,0 4 4 0,1 2 5 16,1-1 9-16,0 2-14 0,0 0-7 0,-1 3-12 16,1 0-19-16,-5 4-16 0,6-4-11 0,-6 4-6 0,9-1-8 15,-9 1-11-15,11 9-7 0,-6 0-22 0,-2 3-37 16,-1 6-39-16,-1 1-47 0,-3 2-55 0,-2 0-64 15,0 2-67-15,-2-3-60 0,1-1-68 0,-3-1-327 16,1-3-869-16,-2-5 235 0</inkml:trace>
          <inkml:trace contextRef="#ctx0" brushRef="#br0" timeOffset="378421.3869">5641 6650 480 0,'0'0'300'15,"-7"2"-45"-15,7-2-38 0,0 0-24 0,-7 2-21 16,7-2-13-16,-8 4-8 0,8-4-6 0,-9 4-9 16,5-3 0-16,4-1-3 0,-9 6-9 0,4-2-3 15,0-1 0-15,-4 1-7 0,4 2 8 0,-2-1 1 0,2 0 0 16,0 0 5-16,3-1-5 0,-2 2 5 0,1-1-1 16,1-1-1-16,2-4-4 0,-5 9 3 0,4-5-4 15,-1-1-2-15,2-3-2 0,2 9-5 0,-2-9-11 16,2 6-10-16,-2-6-10 0,4 3-8 0,-4-3-11 15,7 4-16-15,-7-4-18 0,9 1-19 0,-9-1-20 0,0 0-19 16,15-5-19-16,-15 5-11 0,6-6-4 0,-6 6 2 16,6-9 5-16,-2 4 0 0,-4 5 9 0,6-12 6 15,-3 6 6-15,-2 1 32 0,0-1 15 0,-1 6 8 0,2-7 6 16,-2 7 4-16,1-5-2 0,-1 5-4 0,0 0 2 16,0 0-5-16,-1-6 0 0,1 6-5 0,0 0 3 15,0 0 4-15,0 0 2 0,0 0 0 0,0 0-2 0,0 0 0 16,4 17 1-16,-3-11-3 0,4 3 2 15,-1 0-6-15,1-2-1 0,0 0-6 0,2 1-18 16,0-1-22-16,3 0-40 0,-2-2-37 0,3-2-36 16,1-1-31-16,-1-2-30 0,0-1-22 0,1-2-13 0,0 0-6 0,5-5-1 15,-5 0-6-15,0-3 21 0,1-1-161 16,-3-3-471-16,-3 3 1482 0,0 0-728 0,0-4 51 16,0 0 54-16,-1-4 51 0,-1 0 33 15,-1 1 31-15,-2-2 23 0,-1 0 29 0,1 1 15 0,-2 2 32 16,0 0 14-16,-2 5 16 15,1 3 7-15,1 0 3 0,0 5-6 0,0-1-11 0,0 6-21 16,-1-8-18-16,1 8-11 0,0 0 10 0,0 0 0 16,0 0-4-16,0 0-7 0,-8 34 2 0,6-11-4 15,-1 14-7-15,0 1-12 0,-1 0-14 0,2 1-13 16,1 0-15-16,-1-2-14 0,4 0-9 0,-3-3-10 0,1-7-10 0,1-5-11 16,-1-2-30-16,3-2-39 0,-2 0-43 0,2-6-68 15,-2-2-59-15,0-4-60 0,0 0-71 0,-1-6-100 16,0 0-431-16,0 0-1004 0,0 0 269 0</inkml:trace>
          <inkml:trace contextRef="#ctx0" brushRef="#br0" timeOffset="378639.5362">5794 6667 397 0,'-4'-2'711'16,"4"2"-144"-16,0 0-64 0,0 0-47 0,0 0-57 15,-2-5-36-15,2 5-24 0,0 0-31 0,0 0-30 0,23 1-30 16,-12-1-5-16,0 4-16 15,0-2-14-15,5 5-8 0,-3 1-10 0,0 4-9 16,3 0-14-16,-4 2-14 0,0 1-11 0,-4 2-19 16,-1 0-20-16,0 0-28 0,-2 1-49 0,0-1-72 15,-4-4-70-15,0-2-76 0,0-2-84 0,1-3-85 0,-1 0-87 16,-1-6-283-16,1 5-871 0,-1-5 235 0</inkml:trace>
          <inkml:trace contextRef="#ctx0" brushRef="#br0" timeOffset="378748.5218">5967 6498 788 0,'-7'-6'461'0,"1"4"-72"16,0-1-73-16,6 3-65 0,0 0-90 0,-10 0-104 15,10 0-142-15,0 0-227 0,-7 11-374 0,7-11 108 16</inkml:trace>
          <inkml:trace contextRef="#ctx0" brushRef="#br0" timeOffset="379486.5179">6140 6731 508 0,'0'0'551'0,"0"0"-68"0,-3 3-51 0,3-3-37 0,0 0-33 0,0 0-25 0,0 0-24 16,0 0-24-16,0 0-19 0,0 0-21 15,0 0-17-15,0 0-28 0,0 0-20 0,0 0-17 0,22-1-19 16,-22 1-18-16,0 0-12 0,0 0-18 0,0 0-40 16,10-3-34-16,-10 3-30 0,0 0-34 0,0 0-19 15,0 0-20-15,2-6-10 0,-2 6 3 0,0 0 4 16,0 0 10-16,-12-8 1 0,12 8 10 0,-10-2 10 15,5-1 6-15,5 3 18 0,-9-1 17 0,9 1 10 0,-7-3 13 16,7 3 3-16,0 0 3 0,0 0 11 0,-14 1 12 16,14-1 12-16,0 0 10 0,-6 5 12 0,6-5 5 15,-1 7 8-15,1-3 5 0,0-4 4 0,1 10 0 16,1-4-1-16,3 2-1 0,0 1-2 0,3-2-11 16,-1 1-4-16,1-1-12 0,1 0-7 0,1-1-13 15,6 3-19-15,-3-3-26 0,-1-2-31 0,-1-2-35 16,-1-1-33-16,2 0-35 0,2-1-32 0,-4-1-22 0,2-2-18 15,-3-1-3-15,0 0-2 0,0-2 11 16,-1 0 19-16,-1-1 25 0,-3-1 33 0,3 1 36 16,-4 1 37-16,0 1 35 0,1-1 34 0,-3 2 29 15,-1 4 23-15,4-8 20 0,-3 3 10 0,-1 5 3 16,2-5-3-16,-2 5-9 0,0 0-7 0,3-6-9 16,-3 6-7-16,0 0-7 0,0 0-6 0,0 0-6 0,0 0-4 15,0 0-7-15,0 0-6 0,0 0-3 0,-11 14-2 16,9-11-5-16,0 3-1 0,2-6-3 0,-3 7-2 15,3-7-2-15,-2 5 1 0,2-5 9 0,-1 5-1 16,1-5 4-16,0 0 1 0,0 0 0 0,0 0-5 16,0 0-2-16,0 0-1 0,0 0-7 0,0 0-1 15,26-10 2-15,-17 3-5 0,6-2-1 0,-4 0-2 16,-3 3 2-16,0 0 6 0,-2 2 3 0,1 1 6 16,-4-1-5-16,-3 4-4 0,8-3-1 0,-8 3 1 0,0 0 1 15,0 0 2-15,15 5-5 0,-10 3 1 0,0 0-2 16,-1 1-21-16,1 0-28 0,-4 3-43 0,2-2-49 0,-1 1-64 0,0-1-57 15,2-3-54-15,-1 3-60 0,-2-5-314 16,-1-5-808-16,4 6 220 0</inkml:trace>
          <inkml:trace contextRef="#ctx0" brushRef="#br0" timeOffset="379749.4394">6586 6401 672 0,'0'0'574'16,"0"0"-61"-16,0 0-57 0,0 0-32 0,0 0-19 16,0 0-16-16,0 0-8 0,-6 18-15 0,3 2-18 15,1 0-16-15,0 2-17 0,2 0-20 0,-1 13-21 0,2-6-22 16,1-7-25-16,-2 1-21 0,1 1-27 0,0-2-15 15,2-1-17-15,-1 0-16 0,2-1-15 0,0-1-11 16,0-4-24-16,1-2-34 0,-3-2-37 0,1-3-51 16,-1 1-68-16,0-4-73 0,0 2-80 0,-2-4-80 15,0-3-95-15,0 0-400 0,0 0-1004 0,0 0 270 0</inkml:trace>
          <inkml:trace contextRef="#ctx0" brushRef="#br0" timeOffset="379885.7668">6596 6649 906 0,'0'0'711'16,"0"0"-113"-16,-4-7-76 0,4 7-62 0,0 0-48 16,0 0-46-16,0 0-46 0,10-7-41 0,1 6-47 0,0-1-83 15,0 0-88-15,-11 2-108 0,22 0-118 0,-12-1-142 16,-10 1-312-16,17-3-742 0,-11 1 202 16</inkml:trace>
        </inkml:traceGroup>
        <inkml:traceGroup>
          <inkml:annotationXML>
            <emma:emma xmlns:emma="http://www.w3.org/2003/04/emma" version="1.0">
              <emma:interpretation id="{2B7DDC02-9AA3-49F5-938B-F74F6C1A48BD}" emma:medium="tactile" emma:mode="ink">
                <msink:context xmlns:msink="http://schemas.microsoft.com/ink/2010/main" type="inkWord" rotatedBoundingBox="7424,7690 8043,7679 8052,8149 7433,8160"/>
              </emma:interpretation>
              <emma:one-of disjunction-type="recognition" id="oneOf39">
                <emma:interpretation id="interp191" emma:lang="en-US" emma:confidence="0.5">
                  <emma:literal>has</emma:literal>
                </emma:interpretation>
                <emma:interpretation id="interp192" emma:lang="en-US" emma:confidence="0">
                  <emma:literal>ha)</emma:literal>
                </emma:interpretation>
                <emma:interpretation id="interp193" emma:lang="en-US" emma:confidence="0">
                  <emma:literal>ha'</emma:literal>
                </emma:interpretation>
                <emma:interpretation id="interp194" emma:lang="en-US" emma:confidence="0">
                  <emma:literal>ha,</emma:literal>
                </emma:interpretation>
                <emma:interpretation id="interp195" emma:lang="en-US" emma:confidence="0">
                  <emma:literal>hat</emma:literal>
                </emma:interpretation>
              </emma:one-of>
            </emma:emma>
          </inkml:annotationXML>
          <inkml:trace contextRef="#ctx0" brushRef="#br0" timeOffset="380606.5962">7090 6443 855 0,'0'-2'528'0,"0"2"-67"0,0 0-47 0,0 0-42 0,0 0-43 0,0 0-27 16,0 0-23-16,0 0-22 0,-7 16-21 0,2 1-14 16,0 2-8-16,2 3-17 0,-3 1-14 0,4 1-13 0,1 0-17 15,-2-1-9-15,1 1-6 0,2-2-17 0,-2 0-8 16,4-1-14-16,-2-2-8 0,2-2-2 15,1-4 10-15,-2-2-10 0,0-3-3 0,0 0 6 0,1-3-6 16,-1 0-4-16,2-2-4 0,-1 0-3 0,2-1-2 16,-4-2-11-16,0 0 3 0,19-7-12 0,-5-3-7 15,1-2-8-15,0-4-10 0,-1 0-3 0,1 1 0 16,-4 1-4-16,-2 2-6 0,0 4 0 0,-3 0 3 16,-1 1-5-16,0 3-4 0,-2 1-6 0,1 0-6 15,-4 3-3-15,6-3 1 0,-6 3 0 0,0 0 7 16,0 0-11-16,6 18 4 0,-5-8-2 0,3 6-2 0,-3 2 4 15,2 1-3-15,1 0-2 0,0 1-32 0,-1-2-34 16,1-1-38-16,0-1-35 0,-1-6-53 0,2 1-42 16,0-3-42-16,0-5-59 0,0 2-55 0,0-3-324 0,0-1-867 15,-5-1 235-15</inkml:trace>
          <inkml:trace contextRef="#ctx0" brushRef="#br0" timeOffset="380987.8636">7426 6679 271 0,'0'0'352'15,"0"0"-53"-15,0 0-33 0,0 0-26 0,0 0-19 0,0 0-13 16,-9-1-10-16,9 1-2 0,0 0-12 0,0 0-11 15,0 0 0-15,-12 0-17 0,12 0-6 0,0 0-8 16,-9 2-5-16,9-2-4 0,-8 3-2 0,8-3-1 0,-7 3-2 0,4-1 9 16,3-2-4-16,-3 7 0 0,1-4-2 0,1 1-10 15,1 0 2-15,-1 1-5 0,1 0-7 0,1-1-6 16,-1-4-10-16,1 8-6 0,2-4-7 0,-1-1-2 16,1 2-13-16,-1 0-15 0,2-2-11 0,-1 0-21 15,2 0-15-15,-3 0-22 0,3-1-22 0,-5-2-21 0,8 4-15 16,-8-4-26-16,5 0-14 0,-5 0-6 15,0 0 10-15,9-4-1 0,-7 1 6 0,1-2 5 0,-1 1 7 16,2-4 12-16,-3-2 8 0,1 0 30 0,-1 1 35 16,1 0 38-16,-1 1 32 0,0 2 34 0,-1-1 23 31,0 3 18-31,0 4 9 0,2-9-1 0,-2 9-3 0,1-5-6 16,-1 5-19-16,0 0-5 0,-1-3-5 0,1 3 9 15,0 0 10-15,0 0 3 0,5 19-3 0,-2-1-7 16,1 2-5-16,1-1-7 0,0 4-8 0,0-3-10 15,0 0-10-15,2 1-10 0,-1-3-3 0,3 0-8 0,0-3-6 0,-3-6-26 0,-1 2-24 16,1-4-45-16,0-3-60 0,0-2-74 0,0-2-93 0,-6 0-111 16,24-13-98-16,-11 1-283 0,-2-2-913 0,1-4 245 31</inkml:trace>
          <inkml:trace contextRef="#ctx0" brushRef="#br0" timeOffset="381486.0277">7630 6630 366 0,'4'-3'383'0,"-4"3"-49"0,0 0-41 0,0 0-32 0,6-3-31 16,-6 3-16-16,0 0-13 0,0 0-25 0,0 0-14 15,0 0-17-15,0 0-14 0,0 0-21 0,0 0-12 0,0 0-4 16,0 0-17-16,0 0-4 0,0 0-12 0,0 0 2 16,0 0-7-16,0 0 15 0,0 0 27 0,0 0 23 15,0 0 24-15,0 0 17 0,0 0 16 0,0 0 14 16,0 0 10-16,0 0 2 0,0 0 3 0,0 0-6 16,0 0-6-16,-18 8 4 0,18-8-7 0,4 7-5 0,-1-3-7 15,2 4-13-15,0 1-11 0,0 0-13 0,1 0-11 16,-1 1-13-16,0 0-10 0,-1 2-16 0,2 2-5 15,-3 1-12 1,-2-3-19-16,0 4-33 0,-2-2-63 0,0-3-54 0,-3 0-75 0,-2-1-78 0,-1-1-74 16,0-1-88-16,-1-3-84 0,2-2-292 0,-2-1-939 15,8-2 252-15</inkml:trace>
        </inkml:traceGroup>
        <inkml:traceGroup>
          <inkml:annotationXML>
            <emma:emma xmlns:emma="http://www.w3.org/2003/04/emma" version="1.0">
              <emma:interpretation id="{C9A07686-5434-40B8-8462-3BDA57A332F3}" emma:medium="tactile" emma:mode="ink">
                <msink:context xmlns:msink="http://schemas.microsoft.com/ink/2010/main" type="inkWord" rotatedBoundingBox="8432,7714 9446,7695 9453,8089 8439,8107">
                  <msink:destinationLink direction="with" ref="{A74502F2-E0FC-416E-8B8D-C440C55F0D9E}"/>
                </msink:context>
              </emma:interpretation>
              <emma:one-of disjunction-type="recognition" id="oneOf40">
                <emma:interpretation id="interp196" emma:lang="en-US" emma:confidence="0.5">
                  <emma:literal>sinus</emma:literal>
                </emma:interpretation>
                <emma:interpretation id="interp197" emma:lang="en-US" emma:confidence="0">
                  <emma:literal>Sinus</emma:literal>
                </emma:interpretation>
                <emma:interpretation id="interp198" emma:lang="en-US" emma:confidence="0">
                  <emma:literal>sins</emma:literal>
                </emma:interpretation>
                <emma:interpretation id="interp199" emma:lang="en-US" emma:confidence="0">
                  <emma:literal>Minus</emma:literal>
                </emma:interpretation>
                <emma:interpretation id="interp200" emma:lang="en-US" emma:confidence="0">
                  <emma:literal>Linus</emma:literal>
                </emma:interpretation>
              </emma:one-of>
            </emma:emma>
          </inkml:annotationXML>
          <inkml:trace contextRef="#ctx0" brushRef="#br0" timeOffset="382103.3576">8137 6563 388 0,'0'0'480'15,"0"0"-69"-15,0 0-43 0,0 0-27 0,0 0-36 0,5-2-34 16,-5 2-33-16,0 0-24 0,0 0-27 0,0 0-22 15,0 0-15-15,0 0-21 0,0 0-13 0,-22-3-10 0,22 3-9 16,-13 3-15-16,13-3-9 0,-11 2-4 0,6 0-5 16,0 0 2-16,5-2 11 0,-11 4 8 0,6-1 16 15,5-3 22-15,-6 6 20 0,4-3 10 0,0 0 10 16,2-3 7-16,2 10 2 0,0-4 3 0,4 1-2 16,7 6 1-16,1 0-3 0,0 0-1 0,0-1-14 15,2 1-14-15,-2-3-7 0,2 3-14 0,-3-2-12 16,-2-2-10-16,-1 1-11 0,-4-4-7 0,0 2-14 0,-2 0-17 15,0 1-22-15,-4-2-35 0,-3 4-64 0,0-2-82 16,-5-1-84-16,2 3-83 0,-8 1-84 0,6-4-88 0,-4-4-306 16,3-1-957-16,-3-3 256 0</inkml:trace>
          <inkml:trace contextRef="#ctx0" brushRef="#br0" timeOffset="382271.6772">8304 6606 848 0,'5'6'528'16,"-4"-2"-67"-16,-1 2-50 0,0-2-44 0,1 6-43 16,0 0-38-16,-1 7-34 0,2 2-28 0,-2-3-48 15,-2-1-81-15,2 0-64 0,-1-4-77 0,0-2-57 0,0 1-50 16,1-5-45-16,-2-2-47 0,0-1-198 0,2-2-530 16,0 0 146-16</inkml:trace>
          <inkml:trace contextRef="#ctx0" brushRef="#br0" timeOffset="382700.5599">8405 6587 290 0,'0'9'484'0,"0"-5"-76"0,-1 1-52 0,0 5-35 0,-1-1-38 0,1 9-40 16,-1-1-23-16,-1 0-31 0,0 1-15 0,1-1-25 16,-1-4-8-16,1-2-18 0,1-1-10 0,1-3-17 15,-2-1-6-15,1 0-8 0,1-2 27 0,-2 1 26 16,2-2 28-16,0-3 22 0,0 0 2 0,1 5-17 15,-1-5-19-15,0 0-18 0,0 0-12 0,14-12-11 16,-5 6-12-16,4-6-6 0,-1-1 1 0,4-2 3 0,-3 2 9 16,1 0 0-16,-4 3 11 0,-1 3 5 0,-1 1-4 15,-1 1-10-15,-1 2-6 0,-1-1-15 0,-1 1-11 16,-4 3-6-16,6-2-6 0,-6 2-6 0,0 0-4 16,0 0-8-16,8 10-10 0,-7 0-42 0,0 0-31 0,0 1-48 15,-1 1-42-15,-1-2-51 0,1 6-47 0,-1-2-46 16,0-4-44-16,1-2-35 0,1-1-28 0,1-1-18 15,1-2-219-15,-1-2-740 0,-2-2 201 0</inkml:trace>
          <inkml:trace contextRef="#ctx0" brushRef="#br0" timeOffset="383882.8656">8338 6462 1109 0,'0'0'745'0,"0"0"-79"0,0 0-65 0,9-2-55 0,-9 2-62 16,0 0-60-16,0 0-57 0,0 0-41 0,0 0-47 16,0 0-65-16,0 0-85 0,6 0-98 0,-6 0-130 0,0 0-122 15,0 0-136-15,0 0-368 0,0 0-869 0,0 0 235 16</inkml:trace>
          <inkml:trace contextRef="#ctx0" brushRef="#br0" timeOffset="383150.4816">8653 6655 512 0,'0'0'430'0,"-4"-4"-68"0,4 4-54 0,0 0-38 0,0 0-34 31,0 0-24-31,0 0-10 0,0 0 7 16,0 0-14-16,-9 10-3 0,8-5-5 0,1-5 4 0,-1 8 1 15,1-3-2-15,0-1 2 0,1 1-5 0,0 0-10 16,0-1-3-16,2 1-12 0,1-2-12 0,0 2-8 16,-1-4-17-16,2 4-11 0,-5-5-8 0,10 3-13 15,1-2-9-15,-5 1-9 0,2-2-4 0,-8 0-21 0,13-2-25 0,-8-1-19 16,1 2-20-16,-1-4-17 0,1-1-20 0,2-1-15 16,3-6-8-16,-4 2-9 0,-4 3 6 0,1 0-1 15,-1 2 10-15,0 0 18 0,-2 0 20 0,-1 6 16 16,1-7 24-16,1 4 18 0,-2 3 13 15,0-4 8-15,0 4 3 0,0 0 0 0,0 0 16 0,0 0 7 16,0 0 19-16,0 0 3 0,0 0 3 0,0 0 6 16,7 17-4-16,-3-7-5 0,-2 0-9 0,5 6-8 15,-2-4-12-15,0 1 2 0,-1-6-12 0,2 4-7 0,-1-2-28 0,1 0-36 16,-1-1-53-16,0-2-64 0,0-2-92 0,0-2-78 16,0 1-74-16,5-2-385 0,0-1-912 0,-10 0 245 15</inkml:trace>
          <inkml:trace contextRef="#ctx0" brushRef="#br0" timeOffset="383572.5109">9074 6608 373 0,'0'0'455'16,"0"0"-78"-16,-5-4-35 0,5 4-56 0,0 0-38 16,-3-6-37-16,3 6-25 0,-8-2-18 0,8 2-19 15,-15 0-16-15,5 0-23 0,10 0-17 0,-13 3-13 0,6 0-1 16,7-3-8-16,-10 3 2 0,6-1 15 15,4-2 21-15,-6 7 18 0,4-4 22 0,0 2 22 0,2-5 22 16,0 8 26-16,2 1 14 0,0 1 16 0,2-2 0 16,0 1-7-16,1 1-10 0,1 0-9 0,4 5-17 15,-2-5-15-15,-3 2-18 0,0-4-16 0,2 1-17 16,-2-1-14-16,-1-2-14 0,-1 3-13 0,0-2-25 16,-3 0-34-16,-3 1-45 0,0 2-87 0,-5-2-105 0,0 1-115 15,-6 2-127-15,-6-2-419 0,1-1-1032 16,0-6 277-16</inkml:trace>
        </inkml:traceGroup>
        <inkml:traceGroup>
          <inkml:annotationXML>
            <emma:emma xmlns:emma="http://www.w3.org/2003/04/emma" version="1.0">
              <emma:interpretation id="{DD8356A9-E1B4-4FB5-81BF-36D1AF0A16E3}" emma:medium="tactile" emma:mode="ink">
                <msink:context xmlns:msink="http://schemas.microsoft.com/ink/2010/main" type="inkWord" rotatedBoundingBox="9748,7695 11925,7655 11938,8371 9761,8410">
                  <msink:destinationLink direction="with" ref="{A74502F2-E0FC-416E-8B8D-C440C55F0D9E}"/>
                </msink:context>
              </emma:interpretation>
              <emma:one-of disjunction-type="recognition" id="oneOf41">
                <emma:interpretation id="interp201" emma:lang="en-US" emma:confidence="0.5">
                  <emma:literal>congestion</emma:literal>
                </emma:interpretation>
                <emma:interpretation id="interp202" emma:lang="en-US" emma:confidence="0">
                  <emma:literal>Congestion</emma:literal>
                </emma:interpretation>
                <emma:interpretation id="interp203" emma:lang="en-US" emma:confidence="0">
                  <emma:literal>congestions</emma:literal>
                </emma:interpretation>
                <emma:interpretation id="interp204" emma:lang="en-US" emma:confidence="0">
                  <emma:literal>Congestions</emma:literal>
                </emma:interpretation>
                <emma:interpretation id="interp205" emma:lang="en-US" emma:confidence="0">
                  <emma:literal>congesting</emma:literal>
                </emma:interpretation>
              </emma:one-of>
            </emma:emma>
          </inkml:annotationXML>
          <inkml:trace contextRef="#ctx0" brushRef="#br0" timeOffset="384897.1276">9480 6566 499 0,'0'0'339'16,"0"0"-51"-16,0 0-37 0,0 0-22 0,0 0-26 16,0 0-12-16,0 0-16 0,0 0-4 0,-10-4-9 0,10 4-7 15,0 0-10-15,-14 5 13 0,9-2-4 16,-5 3 11-16,1-1 0 0,2 1 6 0,-1 3 8 15,1 2-1-15,0-2-2 0,0 5-2 0,1-1-7 0,0 3-1 16,2-5-4-16,2 1-7 0,2-3-5 0,1 2-5 16,1-2-2-16,1 1-12 0,1-1 5 0,0 1-19 15,2-2-4-15,3-2-14 0,0 0-8 0,1 0-9 16,1-2-11-16,2 0-17 0,5-1-17 0,-5-2-26 0,1-1-19 16,-3-1-29-16,1-3-20 0,4-3-22 0,-2 1-18 15,-4-2-23-15,-1 2-2 0,3-7-6 0,-6 2-3 16,-1 0 4-16,0 4 10 0,-1-2 21 0,-2 2 12 0,0 1 13 15,0 0 9-15,-1 2 13 0,-1 4 16 0,2-7 8 16,-2 7 13-16,0-5 5 0,0 5 8 0,2-5 5 16,-2 5 6-16,0 0 11 0,0 0 12 0,0 0 11 0,0 0 16 15,0 0 8-15,0 0 5 16,0 0 6-16,15 10 1 0,-6-5 0 0,0 2 1 0,-1-1-4 16,1 1 1-16,7 3-2 0,2-2-4 0,-2 1-2 0,-2-3-10 15,-1 0-1-15,-4-2-6 0,1-2-6 0,2 2-4 16,-2-2-5-16,-3-1-5 0,1-1-3 0,-8 0-9 0,10 3-25 15,-10-3-22 1,0 0-23-16,6-4-10 0,-6 4-11 0,0 0-19 16,-3-10-17-16,-5 3-21 0,-1 0-21 0,0 1-9 15,-7-7-11-15,0 3 0 0,-1-1-2 0,0 1-5 16,1 1-8-16,2 2-13 0,4 2-13 0,2 1-15 0,1 1-41 16,0 1-37-16,2-1-175 0,5 3-569 0,-8-2 156 15</inkml:trace>
          <inkml:trace contextRef="#ctx0" brushRef="#br0" timeOffset="385447.6306">9892 6624 435 0,'0'0'363'0,"-3"6"-42"0,1-3-40 0,-1 1-26 0,3-4-19 16,-2 8-18-16,1-3-18 0,1-1-12 0,0-4-18 0,-2 9-8 15,1-5-8-15,1 2-1 0,0-6-5 0,-1 6-5 16,1-2-2-16,0-4-2 0,0 5-1 0,0-5-4 15,1 5-6-15,-1-5-3 0,0 0-6 0,0 0-5 16,0 0-11-16,5 3-10 0,-5-3-9 0,0 0-9 0,0 0-10 16,13-7-9-16,-6 1-4 0,1-3-6 0,3-3-9 15,0-1-11-15,2-2-2 0,-3 5-2 0,-2 1-4 0,-3 1 1 16,2 0-5-16,-2 4 1 0,0-1 6 0,-1 1 4 16,-2 1 3-16,-2 3 2 0,5-4 6 15,-5 4 3-15,0 0 3 16,0 0 0-16,0 0 2 0,0 0 0 0,10 11-5 0,-7-2-4 15,-1 1-3-15,0 1-5 0,-1-1 0 0,2-1-4 16,0 2-3-16,-2-1-1 0,1-1-17 0,2 0-38 16,-1-2-39-16,-1-2-43 0,3 3-40 0,0-2-46 15,2-3-45-15,-1 1-44 0,0-4-65 0,-6 0-233 16,15 2-707-16,-5-4 191 0</inkml:trace>
          <inkml:trace contextRef="#ctx0" brushRef="#br0" timeOffset="385902.8557">10245 6642 390 0,'-5'-3'267'0,"5"3"-32"0,0 0-9 15,0 0-8-15,-8-3-10 0,8 3-2 16,0 0-9-16,-7-2-7 0,7 2-12 0,-8-1-11 0,8 1-15 0,0 0-4 0,-14 1-10 15,14-1-18-15,-7 1-2 0,7-1-2 0,-10 4-16 16,10-4 17-16,-6 3-6 0,2 0-6 0,4-3 8 0,-5 3-8 16,5-3-8-16,-4 4-1 0,4-4-2 15,-2 5-4-15,2-5-5 0,-1 4-3 0,1-4-10 16,0 5-9-16,0-5-3 0,0 0-12 0,2 7-11 0,-2-7-22 16,3 3-12-16,-3-3-20 0,3 3-24 0,-3-3-27 15,5 3-13-15,-5-3-13 0,0 0-3 0,0 0 4 16,0 0 7-16,17-6 9 0,-14 3 13 0,1-1 18 0,2-3 23 15,-1 2 29-15,0-1 33 0,-2 1 41 0,0 1 36 16,0 1 29-16,-3 3 22 0,3-7 7 0,-1 5-7 16,-2 2-9-16,3-6-10 0,-3 6 1 0,0 0 2 15,0 0 9-15,3 19-1 0,-3 0-1 0,0 6-3 16,-1 12-1-16,-3 5-6 0,-1-1-10 16,0 0-1-16,1-1-3 0,-1 1-12 0,0-5-12 0,0-8-10 15,0 5-6-15,-2-8-10 0,3-6-7 0,-2-3-7 16,0 0-7-16,1-4-3 0,1-3-6 0,0-2-6 15,1-1-1-15,0-2-13 0,-1 1-21 0,0-3-38 0,4-2-51 16,-7 1-69-16,7-1-72 0,0 0-85 0,-15-12-77 16,5-4-75-16,1-2-406 15,3-5-1033-15,4-13 278 0</inkml:trace>
          <inkml:trace contextRef="#ctx0" brushRef="#br0" timeOffset="386246.3373">10438 6648 330 0,'0'0'538'16,"0"0"-53"-16,0 0-40 0,0 0-39 0,0 0-34 15,0 0-36-15,0 0-33 0,0 0-36 0,0 0-28 16,19-11-25-16,-16 8-26 0,-3 3-18 0,6-4-20 0,-3 0-25 16,-3 4-27-16,5-6-39 15,-5 6-21-15,1-9-22 0,-1 9-17 0,-3-6-17 0,3 6 1 16,-7-6 5-16,7 6-3 0,-8-3 1 0,8 3 2 16,-9 0 2-16,9 0 3 0,0 0 9 0,-17 3 14 15,11 0 26-15,1 0 17 0,1 0 16 0,-3 5 13 0,2 0 10 16,1 1 10-16,1 1 8 0,2 0 5 0,1 2-3 15,3 3-1-15,0 1-4 0,3-4-2 16,-1 0-8-16,1-3-11 0,0 0-21 0,2 0-1 0,6 3-25 16,0-2-27-16,-1-2-55 0,-3-3-62 0,0-2-93 15,0-1-88-15,1 0-92 0,2-4-357 0,-2 0-875 16,6-1 236-16</inkml:trace>
          <inkml:trace contextRef="#ctx0" brushRef="#br0" timeOffset="386640.1766">10721 6572 231 0,'0'0'333'15,"0"0"-27"-15,0 0-7 0,0 0-16 0,-5-5-26 0,5 5-11 16,0 0-28-16,0 0-13 0,-9-2-26 0,9 2-13 0,0 0-19 16,-14-1-17-16,14 1-3 0,-10 1-1 0,10-1-4 15,-11 2 3-15,11-2-2 0,-9 3 3 16,9-3 0 0,-9 3 1-16,4-2 4 0,5-1 5 0,-6 6 10 0,6-6 5 15,-4 6 6-15,4-6 4 0,-3 7 4 0,3-1-5 16,0-6 1-16,5 15-4 0,-1-6-7 0,5 5 5 0,-1-3-4 0,4 3-12 15,-3-3-9-15,0-1-7 0,0-3-9 0,-3 1-18 16,1 0-9-16,-1 0-9 0,0-1-9 0,1 1-3 16,-3-2-24-16,-3 3-7 0,-1-2-21 0,-3 1-40 0,-1 1-62 15,-1-1-59-15,-1-1-64 0,-1 2-63 0,-2-4-68 16,3 1-68-16,-5-4-347 0,3 0-910 0,8-2 244 16</inkml:trace>
          <inkml:trace contextRef="#ctx0" brushRef="#br0" timeOffset="387095.8375">10882 6607 4988 0,'-2'-2'430'0,"2"2"-181"0,0 0-91 0,0 0-16 15,-4-6-9-15,4 6-2 0,0 0-8 0,0 0-21 16,0 0-18-16,27 3-13 0,-17 0-5 0,8 3 1 16,-4 0-8-16,1 3-1 0,-1-1-11 0,0 3-4 15,-3-3-1-15,-3 0-10 0,-1-2-7 0,-1 3-10 16,0-2-29-16,-4 1-49 0,1-1-51 0,-1-1-53 15,-2 0-74-15,2-3-66 0,-2-3-75 0,-3 7-77 0,3-7-276 16,0 0-883-16,0 0 240 0</inkml:trace>
          <inkml:trace contextRef="#ctx0" brushRef="#br0" timeOffset="386900.4001">10941 6419 508 0,'0'0'524'0,"0"0"-50"0,-7-1-26 0,7 1-30 0,0 0-24 15,0 0-19-15,0 0-16 0,-10 6-1 0,10-6-8 16,-5 13-13-16,3-2-23 0,-2 5-9 0,0 1-22 15,0 4-20-15,1 2-26 0,1 11-23 0,-1-7-21 16,2-5-21-16,1 2-15 0,1-2-19 0,-1 1-13 0,-1 1-13 16,2-2-16-16,0-3-26 0,1 2-42 0,0-3-50 15,0-2-71-15,-1-3-72 0,-1-5-81 0,3 0-74 16,-4-4-81-16,1-4-431 0,-2 4-999 0,2-4 268 16</inkml:trace>
          <inkml:trace contextRef="#ctx0" brushRef="#br0" timeOffset="387767.6386">11241 6604 412 0,'-8'4'325'0,"4"-2"-56"16,1 2-31-16,3-4-23 0,-4 7-12 0,3-4-4 16,1 3-4-16,0-6-3 0,0 6 3 0,0-6 1 15,3 9 8-15,-1-4 9 0,2-1 7 0,0 1-2 0,0-1 5 16,1 0-6-16,2 2-5 0,-1-2-7 0,0-1-16 16,-1 0-14-16,0 0-16 0,0-2-18 0,-5-1-13 15,12 1-15-15,-12-1-13 0,10 2-22 0,-10-2-42 16,0 0-40-16,10-4-46 0,-10 4-50 0,5-4-29 0,-5 4-45 15,1-9-34-15,-1 9-29 0,-5-7-18 16,5 7 0-16,-9-7 6 0,4 5 31 0,5 2 32 16,-12-8 33-16,4 4 41 0,4 1 48 0,-1 0 44 0,5 3 37 15,-6-4 39-15,6 4 30 0,-5-5 19 0,5 5 29 16,0 0 6-16,0 0 16 0,0 0 20 0,5-7 6 16,-5 7 12-16,13-7 9 0,-3 2 10 0,0 2 7 15,0 0 5-15,0 0-6 0,2-1-13 0,0 2-6 0,-1-1-14 16,-1 2-13-16,0 1-18 0,0-2-17 15,-10 2-14-15,15 2-13 0,-15-2-11 0,11 0-13 16,-7 4-16-16,-4-4-13 0,8 3-22 0,-8-3-20 0,2 8-35 16,1-4-40-16,-3 1-36 0,1 0-27 0,-1-5-25 15,1 9-9-15,-1-5 2 0,0-4 15 0,1 6 16 16,-1-6 24-16,2 5 23 0,-2-5 16 0,0 0 21 16,0 0 11-16,0 0 14 0,0 0 10 0,12-9 8 0,-9 5 8 15,6-4 11-15,-1 1 19 0,-1 0 19 0,1 1 2 16,1-2 17-16,-2 2 12 0,2 2 4 0,-4-1 0 15,2 3 0-15,-2 0-21 0,-5 2 4 0,0 0 7 16,0 0-7-16,14 3 2 0,-11 3-11 0,-1-2-9 0,3 5-4 16,-1 1-9-16,-2 1-25 0,1-1-56 15,-3-1-53-15,1-2-63 0,0 0-68 0,2-1-62 0,-3-2-58 16,1 0-83-16,-1-4-342 0,0 0-915 0,0 0 245 16</inkml:trace>
        </inkml:traceGroup>
        <inkml:traceGroup>
          <inkml:annotationXML>
            <emma:emma xmlns:emma="http://www.w3.org/2003/04/emma" version="1.0">
              <emma:interpretation id="{A8E06B60-97FD-4E45-80C4-688E39A766DF}" emma:medium="tactile" emma:mode="ink">
                <msink:context xmlns:msink="http://schemas.microsoft.com/ink/2010/main" type="inkWord" rotatedBoundingBox="12317,7583 13013,7570 13023,8106 12327,8119"/>
              </emma:interpretation>
              <emma:one-of disjunction-type="recognition" id="oneOf42">
                <emma:interpretation id="interp206" emma:lang="en-US" emma:confidence="0.5">
                  <emma:literal>but</emma:literal>
                </emma:interpretation>
                <emma:interpretation id="interp207" emma:lang="en-US" emma:confidence="0">
                  <emma:literal>buff</emma:literal>
                </emma:interpretation>
                <emma:interpretation id="interp208" emma:lang="en-US" emma:confidence="0">
                  <emma:literal>bufo</emma:literal>
                </emma:interpretation>
                <emma:interpretation id="interp209" emma:lang="en-US" emma:confidence="0">
                  <emma:literal>buffy</emma:literal>
                </emma:interpretation>
                <emma:interpretation id="interp210" emma:lang="en-US" emma:confidence="0">
                  <emma:literal>bunt</emma:literal>
                </emma:interpretation>
              </emma:one-of>
            </emma:emma>
          </inkml:annotationXML>
          <inkml:trace contextRef="#ctx0" brushRef="#br0" timeOffset="388804.7111">11978 6353 539 0,'0'-6'496'16,"0"1"-40"-16,0 5-46 0,-2-4-48 0,2 4-50 15,-4-4-38-15,4 4-30 0,0 0-22 0,0 0-9 16,-6 12-6-16,4-2-2 0,-1 8-3 0,-1 2-2 15,1 4-7-15,-1 10-9 0,3-8-7 0,-1-2-11 16,2 11-7-16,0-9-12 0,0-3-15 0,2-4-11 0,-1 0-14 16,1 2-11-16,1-9-6 0,-2 0-9 0,-1-3-7 15,3 0-10-15,-2-2-4 0,0-1-8 0,0-2-2 0,-1 0-8 16,1-1-5-16,-1-3-11 0,1 5-1 16,-1-5-6-16,0 0-11 0,0 0-10 0,0 0-15 0,17-14-6 15,-11 5-8-15,4-7 2 0,0-3-1 0,2 0 3 16,0 1 3-16,2 1 10 0,-5 0 4 0,-4 6 14 0,2 2 20 15,-1 0 5 1,-1 4 10-16,-2 0 0 0,0 0-4 0,0 2-5 16,-3 3 3-16,6-2-1 0,-6 2 4 0,0 0 6 0,8 8 5 15,-3 0-14-15,-4 2 0 0,-1 2 2 0,-2 4-8 16,0 1 4-16,-3 1-23 0,2 0-18 16,-1-2-49-16,-3-4-32 0,0 3-26 0,1-3-33 0,1-4-32 15,-1 0-32-15,1-1-27 0,0-4-35 0,1 0-44 16,4-3-54-16,0 0-283 0,0 0-788 0,-13-10 213 0</inkml:trace>
          <inkml:trace contextRef="#ctx0" brushRef="#br0" timeOffset="389460.0456">12265 6561 548 0,'0'0'354'16,"-6"4"-34"-16,3-1-33 0,-1 2-27 0,4-5-13 16,-5 7-10-16,2-3-11 0,1 2-1 0,2-6-5 15,-2 9-2-15,2-4-2 0,-2-1-6 0,2-4-4 16,0 9-8-16,3-4-11 0,-2-1-16 0,2 0-13 0,2-1-17 15,0 0-10-15,0 0-15 0,5 1-9 0,-1-2-12 16,-2 1-13-16,1-2-8 0,-8-1-18 0,14 0-18 16,-14 0-23-16,14-4-21 0,-7-1-19 0,1 1-12 15,-3-2-15-15,1 2-2 0,-3 1-1 0,-3 3-1 16,5-7 10-16,-2 3 11 0,-3 4 14 0,2-6 8 16,-2 6 14-16,2-4 9 0,-2 4 3 0,2-4 0 0,-2 4 5 15,0 0-7-15,0 0 1 0,4-3-1 0,-4 3 4 16,0 0 7-16,0 0 3 0,0 0 0 0,0 0 0 31,0 0 0-31,10 10-1 0,-7-6-3 0,-1 1-1 0,6 3-6 16,-2-1 1-16,0-1-3 0,1 2-6 0,-1-3-14 15,0-1-21-15,-1 1-23 0,3-1-29 0,-1 1-28 0,2-2-26 0,-1 0-22 16,-1-3-18-16,-7 0-16 0,14-2-10 0,-4-1 1 16,-5 1 3-16,4-5 15 0,-3 0 21 0,1-2 22 15,0-6 39-15,-2 2 33 0,-1-5 33 0,0 1 26 16,-3-4 27-16,0 0 24 0,1-2 18 15,-2-1 15-15,1 0 16 0,1 1 19 0,0 2 32 16,-2 1 30-16,1 3 17 0,-1 3 22 0,0 3 7 16,-1 2-2-16,2 2-2 0,-2 3-30 0,1-1-5 15,0 5-18-15,0 0-7 0,0 0-1 0,0 0-6 16,0 0-2-16,-3 34-1 0,-1 1-13 0,2 3-2 16,-2 2-9-16,0-1-10 0,3 2-11 0,1 1-12 0,-1-6-7 15,0 2-11-15,-1-3-8 0,2-7-7 0,0-5-20 16,2-3-24-16,-1-1-41 0,1-1-50 0,-2-5-58 15,0-2-55-15,2-3-51 0,-2-3-54 0,0-5-73 16,-3 2-88-16,3-2-270 0,0 0-878 0,0 0 237 0</inkml:trace>
          <inkml:trace contextRef="#ctx0" brushRef="#br0" timeOffset="389590.9191">12549 6584 373 0,'1'-6'700'0,"1"1"-82"0,-2 5-62 0,1-9-52 0,-1 9-37 15,0 0-31-15,4-5-51 0,-4 5-43 0,0 0-38 16,0 0-45-16,14-1-33 0,-14 1-73 0,10 0-100 15,-10 0-114-15,15 5-116 0,-6-2-128 0,0-2-361 16,2 4-799-16,7 0 215 0</inkml:trace>
        </inkml:traceGroup>
        <inkml:traceGroup>
          <inkml:annotationXML>
            <emma:emma xmlns:emma="http://www.w3.org/2003/04/emma" version="1.0">
              <emma:interpretation id="{81E4A490-4257-4D82-9C62-478193772A9B}" emma:medium="tactile" emma:mode="ink">
                <msink:context xmlns:msink="http://schemas.microsoft.com/ink/2010/main" type="inkWord" rotatedBoundingBox="13296,7794 13821,7784 13824,7939 13299,7948">
                  <msink:destinationLink direction="with" ref="{E3EA08BB-4C96-4B5C-B58D-E6B2793FFF37}"/>
                </msink:context>
              </emma:interpretation>
              <emma:one-of disjunction-type="recognition" id="oneOf43">
                <emma:interpretation id="interp211" emma:lang="en-US" emma:confidence="0.5">
                  <emma:literal>no</emma:literal>
                </emma:interpretation>
                <emma:interpretation id="interp212" emma:lang="en-US" emma:confidence="0">
                  <emma:literal>not</emma:literal>
                </emma:interpretation>
                <emma:interpretation id="interp213" emma:lang="en-US" emma:confidence="0">
                  <emma:literal>now</emma:literal>
                </emma:interpretation>
                <emma:interpretation id="interp214" emma:lang="en-US" emma:confidence="0">
                  <emma:literal>nod</emma:literal>
                </emma:interpretation>
                <emma:interpretation id="interp215" emma:lang="en-US" emma:confidence="0">
                  <emma:literal>nor</emma:literal>
                </emma:interpretation>
              </emma:one-of>
            </emma:emma>
          </inkml:annotationXML>
          <inkml:trace contextRef="#ctx0" brushRef="#br0" timeOffset="390461.897">12924 6579 546 0,'-2'-7'488'0,"2"7"-35"0,0-5-28 0,0 5-31 0,0-4-29 0,0 4-28 16,0 0-28-16,0-5-26 0,0 5-29 0,0 0-24 16,0 0-30-16,0-5-22 0,0 5-17 0,0 0-18 31,0 0-12-31,0 0-14 0,0 0-10 0,0 0-6 15,5 13-8-15,-3-5-13 0,0 2-7 0,2-1-6 0,-1 2-8 16,0-3-8-16,-1 2-7 0,3-2 4 16,-4-1-9-16,2 1-4 0,-1-4-1 0,0 0-4 0,-1 1-3 15,2-2 1-15,-1 1-5 0,-1-2-4 0,1 3 9 16,-2-5-11-16,2 2-2 0,-2-2 4 0,4 3-8 16,-4-3 1-16,2 2-9 0,-2-2-12 0,0 0-18 15,0 0-19-15,9-6-12 0,-2-1-16 0,-1-2-9 16,4-8 1-16,-3 1 7 0,1 6 10 0,-4-2 7 0,2 2 16 15,-1 1 13-15,-2 2 8 0,1-1 20 0,-1 3 6 16,0 0 5-16,-1 1-1 0,0 1-5 0,-1 0 2 16,-1 3-4-16,4-5-3 0,-4 5-1 0,4 0 1 15,-4 0 1-15,0 0 0 0,0 0-1 0,0 0-2 16,10 5 5-16,-6 0-2 0,-2-2-2 0,2 2 3 16,0 0 0-16,2 3 0 0,-1-1 2 0,3-1-4 15,-3 3 4-15,1-3-3 0,0 1 0 0,1 0-12 0,0-2-2 16,0 0-18-16,3-1-7 0,-1-2-17 0,-1 1-10 15,-1-2-15-15,0 0 0 0,3-1-5 0,-10 0 1 16,16-2 3-16,-10 0 8 0,-1 1 5 0,4-5 12 16,-3 1 1-16,2-1 13 0,-3-1 16 0,-2 3 15 15,1-2 11-15,-1 1 19 0,-1 2 14 0,2-1 1 16,-4 4-3-16,4-6 1 0,-4 6-7 0,4-4 2 16,-4 4-8-16,2-3-5 0,-2 3 2 0,0 0-3 0,0 0 2 15,0 0 1-15,0 0 8 0,13 9 3 0,-10-5 6 16,2 5 2-16,0 0 8 0,1-1-2 15,6 6 5-15,-4-3 3 0,-1-2 16 0,0-1 10 0,0 0 8 16,1-3 3-16,0 1 5 0,2 0 0 0,-2-2-12 0,1 0-5 16,1-2 2-16,-2 0-13 0,-1-2-9 0,-7 0-3 15,13-1-8-15,-7-2-13 0,-2-1-14 16,1-3-15-16,-1-2-13 0,-2 0-8 0,-2-1-9 0,-5-6-11 16,-4 2-14-16,-3 1-24 0,-5 0-21 0,-3 4-22 15,1 2-28-15,-4 2-16 0,2 2-15 0,-2 3-21 16,2 2-28-16,0 2-32 0,2 2-39 0,2 0-255 15,2 0-665-15,6-2 182 0</inkml:trace>
        </inkml:traceGroup>
        <inkml:traceGroup>
          <inkml:annotationXML>
            <emma:emma xmlns:emma="http://www.w3.org/2003/04/emma" version="1.0">
              <emma:interpretation id="{1FB1180A-A1AD-4C68-BACE-75B791048E55}" emma:medium="tactile" emma:mode="ink">
                <msink:context xmlns:msink="http://schemas.microsoft.com/ink/2010/main" type="inkWord" rotatedBoundingBox="14059,7581 15436,7556 15443,7948 14066,7973">
                  <msink:destinationLink direction="with" ref="{E3EA08BB-4C96-4B5C-B58D-E6B2793FFF37}"/>
                </msink:context>
              </emma:interpretation>
              <emma:one-of disjunction-type="recognition" id="oneOf44">
                <emma:interpretation id="interp216" emma:lang="en-US" emma:confidence="0.5">
                  <emma:literal>muscle</emma:literal>
                </emma:interpretation>
                <emma:interpretation id="interp217" emma:lang="en-US" emma:confidence="0">
                  <emma:literal>Muscle</emma:literal>
                </emma:interpretation>
                <emma:interpretation id="interp218" emma:lang="en-US" emma:confidence="0">
                  <emma:literal>muscly</emma:literal>
                </emma:interpretation>
                <emma:interpretation id="interp219" emma:lang="en-US" emma:confidence="0">
                  <emma:literal>mule</emma:literal>
                </emma:interpretation>
                <emma:interpretation id="interp220" emma:lang="en-US" emma:confidence="0">
                  <emma:literal>musk</emma:literal>
                </emma:interpretation>
              </emma:one-of>
            </emma:emma>
          </inkml:annotationXML>
          <inkml:trace contextRef="#ctx0" brushRef="#br0" timeOffset="391271.2159">13687 6468 268 0,'0'0'396'16,"0"0"-53"-16,0 0-43 0,0 0-18 0,0 0-12 0,0 0 0 0,0 0 2 15,0 0-2-15,0 0 1 0,7 7-5 16,-7-2-13-16,2-1-12 0,-1 6-23 0,-1-1-13 0,1 2-19 16,0 0-18-16,1-1-17 0,-1 7-14 0,0-6-16 15,1 0-11-15,-1-1-12 0,1-2-10 0,1-1-11 16,-2-1-4-16,0-1-3 0,1 0-5 0,0 0 2 15,-2-5 4-15,3 4-1 0,-3-4-1 0,2 6-6 0,-2-6-7 16,4 2-4-16,-4-2-5 0,0 0-5 16,13-8-15-16,-6 2-18 0,0-2-22 0,4-9-16 15,0 3-9-15,-3-2 2 0,1 1 2 0,-4 3 3 0,3 2 4 16,-3 3 1-16,0 0 10 0,-1 1-1 0,-2 2 10 16,-1 1 4-16,1-1 8 0,1 1-2 0,-3 3 2 0,4-5 0 15,-4 5 4-15,0 0 5 0,0 0 1 0,0 0 4 16,0 0 0-16,0 0-1 0,5 14 1 0,-5-10-4 15,1 2-2-15,0 4 0 0,0-3 0 0,-1 1-4 16,2-1 0-16,-1-1 1 0,-1 0 0 0,1 0-2 0,0-3 1 0,-1-3 0 16,3 7-3-16,-2-4 2 0,-1-3 0 15,5 4-1-15,-5-4-1 0,0 0-3 0,8 0 4 16,-8 0-2-16,10-6 0 0,-1 1-11 0,-2-4-6 0,5-3-6 16,-1-1-3-16,-2-1-2 0,0 1 8 0,-2 5 7 15,-2 0 9-15,0 0 9 0,-2 3 9 0,1 0-2 16,-1 1 3-16,-1 1 4 0,-2 3 2 0,4-5 4 0,-4 5 6 15,0 0 5-15,0 0 1 0,0 0 0 0,4 18-1 16,-4-8 5-16,0 10-14 0,1-2-8 0,-2-1 1 16,2 4 2-16,0-3-6 0,2 0-10 0,-3-1-26 15,4-4-46-15,-3-4-49 0,1 2-70 0,2-3-59 16,0-1-78-16,1-5-83 0,-1 1-315 0,-4-3-860 16,11 2 234-16</inkml:trace>
          <inkml:trace contextRef="#ctx0" brushRef="#br0" timeOffset="391737.7112">14085 6495 627 0,'0'0'412'15,"0"0"-68"-15,0 0-48 0,0 0-33 0,0 0-34 0,0 0-25 16,0 0-24-16,2 8-9 0,-2-3-7 0,0-5-2 16,3 10-12-16,-2-1 2 0,1-2-10 0,1 2-9 15,2-1-2-15,-4-3-3 0,3 1 2 0,-3-1 2 16,3-1 0-16,-1-1-13 0,0 2-4 0,1-2-11 15,0-1-5-15,0 0-9 0,0 2-10 0,-1-2-8 16,2-1-6-16,0 1-9 0,-5-2-7 0,10 1-12 0,-10-1-18 16,12-3-17-16,-7 2-16 0,3-5-7 0,-2 0-9 15,-1-1 1-15,2-2-5 0,-2 1 3 0,-1 0 7 16,1 2 18-16,-3-1 16 0,1 2 21 0,-2 2 12 16,0-2 7-16,2 4 4 0,-3 1-6 0,1-6-5 0,0 3-5 15,-1 3-5-15,0 0-4 0,0 0-1 0,0 0-1 16,0 0-8-16,0 0 1 0,0 0-6 0,8 18 3 15,-6-10-2-15,0 2-5 0,0 1 1 0,2 8-6 16,1-5-17-16,-3 0-23 16,2-3-37-16,1-1-48 0,0-1-61 0,0 0-54 0,1-2-64 15,2-1-70-15,-5-2-217 0,4-1-703 0,0-1 191 16</inkml:trace>
          <inkml:trace contextRef="#ctx0" brushRef="#br0" timeOffset="396866.9526">14442 6465 327 0,'0'0'288'0,"0"0"-34"16,0 0-21-16,0 0-20 0,7-3-6 0,-7 3-7 0,0 0-10 0,0 0-3 15,0 0-3 1,0 0-1-16,0 0-1 0,0 0 9 0,0 0 3 16,0 0-4-16,11 0 1 0,-11 0-3 0,0 0 1 15,0 0-7-15,0 0-10 0,0 0-15 0,0 0-17 16,0 0-15-16,0 0-15 0,0 0-13 0,0 0-13 15,-15-6-15-15,7 6-16 0,-3 0-6 0,-1-1-12 16,1 1-4-16,2 0-5 0,9 0-2 0,-15 0-6 0,7 1 3 16,8-1-4-16,-11 1 1 0,11-1-6 0,-8 1 3 15,8-1 12-15,-6 1 11 0,6-1 17 0,0 0 11 16,-5 3 16-16,5-3 18 0,0 0 12 0,0 0 6 16,0 0 3-16,8 12 10 0,-5-8 1 0,3 4-3 0,0-1-4 15,0 1-15-15,0-1-6 0,1-1-16 16,-1 1-8-16,-2 2-6 0,1 0-8 0,-1 0-7 15,-2 1-12-15,-1-1-11 0,-2 1-10 0,-3-1-22 0,-1 1-32 16,0 1-40-16,-1-2-35 0,-3-1-32 0,-5 4-29 16,5-3-31-16,-1-5-34 0,1-2-34 0,3-1-33 0,6-1-29 15,0 0-17-15,-17-6-31 0,13 5-267 0,4 1-770 16,-3-10 209-16</inkml:trace>
          <inkml:trace contextRef="#ctx0" brushRef="#br0" timeOffset="397283.8364">14622 6515 367 0,'0'0'173'0,"0"0"9"0,0 0 5 0,0 0 13 0,0 0 16 16,0 0 2-16,0 0-10 0,0 0-16 0,0 0-7 15,0 0-14-15,0 0-7 0,0 0-11 0,-2-9 3 16,2 9-5-16,0 0-2 0,-17 3-4 0,9 0-17 15,0 0 9-15,-2 0-4 0,4 1 9 0,-1 0-3 0,1-1-1 16,2 2 1-16,0-1 3 0,1 1 4 0,0 0-1 16,2 0 0-16,1 4-4 0,0-3-5 0,1 2-14 15,0-4-11-15,2 2-11 0,4 1-6 0,2 0-18 32,1 0-35-32,7 0-60 0,-3-1-72 0,0-5-91 0,-3-4-100 15,8 1-123-15,2-2-227 0,-3 0-759 0,0-4 206 0</inkml:trace>
          <inkml:trace contextRef="#ctx0" brushRef="#br0" timeOffset="397517.9225">14796 6325 298 0,'-7'-3'689'0,"4"-1"-132"0,-1 2-62 0,4 2-30 0,-3-3-32 15,3 3-45-15,0 0-34 0,0 0-33 0,0 0-9 16,0 0-14-16,-7 16-10 0,7-7-21 0,-1 7-18 0,-2 3-22 15,2-1-20-15,-1 1-22 0,-2 0-14 0,0 0-25 16,2 2-14-16,-1 0-13 0,1 0-15 0,0-1-32 16,2 1-55-16,0-3-61 0,0-1-71 0,2-2-72 15,0-3-79-15,-1-3-87 0,2-2-81 0,1 0-311 0,1-5-897 16,-5-2 242-16</inkml:trace>
          <inkml:trace contextRef="#ctx0" brushRef="#br0" timeOffset="397875.3138">14901 6567 308 0,'0'0'431'15,"0"0"-23"-15,0 0-34 0,0 0-27 0,0 0-25 0,0 0-18 16,16-2-10-16,-16 2-13 0,9-2-15 0,-9 2-19 15,10-2-22-15,-10 2-20 0,9-3-18 0,-4 3-18 16,-5 0-11-16,9-3-16 0,-9 3-14 0,6-3-12 16,-6 3-20-16,4-4-28 0,-4 4-26 0,2-5-25 15,-2 5-25-15,-2-7-28 0,2 7-18 0,-6-8-18 16,1 5-4-16,-4-1 22 0,-1 0-10 0,1 2 16 0,-1-2 0 16,0 3 9-16,-2 1 25 0,12 0 19 0,-18 1 25 15,8 2 20-15,2-2 9 0,2 2 12 0,1 0 16 16,-3 4 11-16,3 2 15 0,3 2 13 0,1-1 12 15,1-1 5-15,3 8 3 0,4-2-2 0,2 0-5 0,1 0-3 16,2-2-6-16,3 0-5 0,0-2-16 0,3-3-10 0,-1 1-9 16,2-3-17-16,2 0-36 0,-3-1-64 0,-2-5-86 15,3 0-121-15,-8-5-131 0,-2-4-470 0,-1 2-1005 16,-2-2 269-16</inkml:trace>
        </inkml:traceGroup>
      </inkml:traceGroup>
      <inkml:traceGroup>
        <inkml:annotationXML>
          <emma:emma xmlns:emma="http://www.w3.org/2003/04/emma" version="1.0">
            <emma:interpretation id="{BE07D376-FA99-4274-8BD3-44154501B4BD}" emma:medium="tactile" emma:mode="ink">
              <msink:context xmlns:msink="http://schemas.microsoft.com/ink/2010/main" type="line" rotatedBoundingBox="13301,8198 14662,8043 14721,8567 13361,8721"/>
            </emma:interpretation>
          </emma:emma>
        </inkml:annotationXML>
        <inkml:traceGroup>
          <inkml:annotationXML>
            <emma:emma xmlns:emma="http://www.w3.org/2003/04/emma" version="1.0">
              <emma:interpretation id="{6B2392BF-C97B-4246-8221-9968F13C4E1A}" emma:medium="tactile" emma:mode="ink">
                <msink:context xmlns:msink="http://schemas.microsoft.com/ink/2010/main" type="inkWord" rotatedBoundingBox="13301,8198 14662,8043 14721,8567 13361,8721"/>
              </emma:interpretation>
              <emma:one-of disjunction-type="recognition" id="oneOf45">
                <emma:interpretation id="interp221" emma:lang="en-US" emma:confidence="0.5">
                  <emma:literal>pain?</emma:literal>
                </emma:interpretation>
                <emma:interpretation id="interp222" emma:lang="en-US" emma:confidence="0.5">
                  <emma:literal>pain ?</emma:literal>
                </emma:interpretation>
                <emma:interpretation id="interp223" emma:lang="en-US" emma:confidence="0">
                  <emma:literal>plain ?</emma:literal>
                </emma:interpretation>
                <emma:interpretation id="interp224" emma:lang="en-US" emma:confidence="0">
                  <emma:literal>pains ?</emma:literal>
                </emma:interpretation>
                <emma:interpretation id="interp225" emma:lang="en-US" emma:confidence="0">
                  <emma:literal>Pain?</emma:literal>
                </emma:interpretation>
              </emma:one-of>
            </emma:emma>
          </inkml:annotationXML>
          <inkml:trace contextRef="#ctx0" brushRef="#br0" timeOffset="398953.5559">13214 6960 3523 0,'-7'-2'416'16,"2"-1"-146"-16,2 1-81 0,3 2-35 0,-9-3-7 0,9 3-5 16,-6-3-20-16,6 3-19 0,0 0-14 0,-10 6 9 0,4 5 7 15,-2 6 5-15,0 5 4 0,0 11-4 0,-1 2-1 16,2 1-8-16,4 0-3 0,0 4 2 0,2 0-15 15,1-6-11-15,1 0-7 0,0-7-7 0,2-7-9 16,-3 1 0-16,1-2-10 0,-1-1 1 0,1-5-3 16,1-3-7-16,-2-1-4 0,2-3-2 0,0 0 4 0,-2-2-15 15,0 2-17-15,0-6-15 0,0 6-20 0,0-6-22 16,0 0-40-16,0 0-47 0,0 0-51 0,0 0-40 16,0 0-15-16,0 0-16 0,-8-31-4 0,4 10 2 0,0-2 9 15,4-12 16-15,-2-1 25 0,2 1 34 0,0-2 25 31,0 1 33-31,1-1 38 0,0 2 39 0,2 9 43 0,-2 4 42 16,2 2 49-16,0 4 14 0,1-3 20 0,3 2 15 0,-1 4 15 16,1-2 17-16,5 2 9 0,-3 2 9 0,1 3-4 15,-3 0-4-15,1 2-4 0,0 1-13 0,-2 1-20 16,2 2-9-16,-2 1-7 0,-6 1 2 0,15 5 5 16,-8 0-15-16,-1 4-10 0,-2 1-4 0,-1 9-11 15,-3 1-16-15,-3 0-32 0,-2 0-27 0,-3 0-50 0,-1 3-45 0,0-2-57 0,-1 0-52 16,-1-2-49-16,0-3-43 0,-3 0-37 0,3-2-38 15,3-7-311-15,0-1-805 0,1-2 218 0</inkml:trace>
          <inkml:trace contextRef="#ctx0" brushRef="#br0" timeOffset="399672.7037">13532 7040 503 0,'0'0'254'0,"-10"0"-37"0,10 0-28 0,-10 0-24 0,10 0-17 0,-12 0-11 16,12 0-1-16,-15 0-1 0,5 3 3 0,1 0 2 16,-3-3 0-16,2 5 3 0,0-1 0 0,0-1 1 0,1 1 3 15,2-1-10-15,-1 0 4 0,2 0-6 0,1 1 0 16,5-4-16-16,-8 6 8 0,6-3-1 0,2-3-2 16,-3 5-5-16,3-5-7 0,0 8-9 0,0-8-7 15,1 8-8-15,1-4-5 0,-2-4-9 0,5 8-8 16,-1-4-8-16,1-1-7 0,-5-3-3 0,8 6-13 0,-3-3-15 15,0 0-19-15,0 0-24 0,-5-3-18 16,12 3-11-16,-12-3-12 0,10 1-15 0,-10-1 4 0,0 0 2 16,13-3-1-16,-13 3 6 0,7-6 9 0,-4 4 4 15,-1-3 13-15,-2 5 21 0,5-8 13 0,-5 8 19 16,3-8 27-16,-1 4 26 0,-2 4 15 0,1-8 14 16,-1 8 8-16,2-5 5 0,-2 5-9 0,2-5-3 15,-2 5-6-15,0 0-16 0,0 0-9 0,2-5-6 16,-2 5-6-16,0 0-7 0,0 0-4 0,0 0-3 15,0 0-5-15,0 0-3 0,0 0-3 0,0 0-2 0,0 0-3 16,10 13-4-16,-8-8-1 16,0 0-16-16,2 5-21 0,0 0-19 0,1-1-8 15,-2-3-9-15,2 1 4 0,0 0 1 0,1-2 3 0,-3-1 13 16,2-2-2-16,-5-2 11 0,9 3 3 0,-9-3-4 16,12 0 11-16,-12 0-5 0,19-6-1 0,-11 2 3 15,0-2 5-15,0-1 5 0,0 0 10 0,-1-1 12 16,-1 0 18-16,1 1 11 0,-2-1 28 0,0 1 21 15,-3 0 15-15,1 1 9 0,-3 6 3 0,3-7-7 16,-3 7-4-16,3-6-15 0,-3 6-2 0,0 0-2 0,0 0-18 16,0 0-5-16,0 0-10 0,0 0-5 0,0 0 0 15,0 0-9-15,-9 29-2 0,7-20-8 16,-2 1-3-16,2 2-4 0,0-2-22 0,1 1-27 0,1-2-45 16,0 1-47-16,1-4-61 0,-1 1-54 0,0-7-58 15,3 6-87-15,-3-6-323 0,0 0-839 0,0 0 227 16</inkml:trace>
          <inkml:trace contextRef="#ctx0" brushRef="#br0" timeOffset="399811.0076">13681 6884 516 0,'-10'-5'531'0,"1"2"-101"16,2-1-71-16,7 4-42 0,-11-4-49 0,11 4-70 15,-7 1-89-15,7-1-99 0,0 0-103 0,-10 6-107 16,10-6-127-16,-3 9-391 0,3-9 110 0</inkml:trace>
          <inkml:trace contextRef="#ctx0" brushRef="#br0" timeOffset="400275.5126">13796 7062 526 0,'0'0'353'0,"0"0"-53"0,-9 3-47 0,9-3-26 0,-4 6-32 0,2-2-21 15,-1 0-12-15,0 4-26 0,-3 0-8 0,4-1-12 16,1 0-16-16,1-7-2 0,-3 11 0 0,1-5 2 0,2-6-6 16,-2 7 13-16,2-7 3 0,-1 9 8 15,1-9 16-15,0 0 2 0,-1 7-1 0,1-7-3 0,0 0-3 16,0 0-14-16,0 0-7 0,0 0-16 0,7 2-7 16,-7-2-7-16,0 0-9 0,18-13-11 0,-9 7-2 15,6-6-10-15,-1 1 2 0,-3 1 1 0,-1 1 14 16,-3 3 10-16,1-1 12 0,-2 1 13 0,-2 2 1 0,0 1-1 15,-4 3-6-15,6-6-6 0,-6 6-8 0,0 0 14 16,0 0-15-16,0 0-6 0,9 10-4 16,-9 0-5-16,1 7-9 0,-1 0-1 0,0 0-11 0,0 0-4 15,0-3-24-15,0 2-46 0,1 1-54 0,-1-4-57 16,3-3-63-16,-2-3-56 0,-1-2-60 0,1 0-64 16,-1-5-268-16,0 0-788 0,0 0 214 0</inkml:trace>
          <inkml:trace contextRef="#ctx0" brushRef="#br0" timeOffset="400680.0352">14173 6921 407 0,'4'-7'577'15,"-1"3"-57"-15,1 1-31 0,-1-2-34 0,2 1-33 16,3-2-31-16,0 2-34 0,0 0-8 0,2-1-23 16,2 4-27-16,-3-1-30 0,-1 1-25 0,-8 1-29 15,14 3-17-15,-6 1-10 0,-1 2-21 0,0 2-15 0,-2 0-11 16,-2 4-16-16,1 6-10 0,-4-1-15 0,-3 0-28 16,-2 3-53-16,0-2-71 0,-1 1-73 0,2-1-86 15,-4-2-75-15,2-2-72 0,2-5-98 0,-1-2-249 16,0-1-847-16,2 0 228 0</inkml:trace>
          <inkml:trace contextRef="#ctx0" brushRef="#br0" timeOffset="400830.7192">14291 7208 4588 0,'0'0'690'16,"0"0"-346"-16,-14-1-146 0,14 1-39 0,0 0 1 0,-11-2 7 15,11 2-35-15,0 0-32 0,0 0-42 0,0 0-34 16,0 0-37-16,0 0-38 0,-9 0-53 0,9 0-67 15,0 0-79-15,0 0-107 0,0 0-429 0,0 0-942 16,0 0 253-16</inkml:trace>
          <inkml:trace contextRef="#ctx0" brushRef="#br0" timeOffset="409487.9967">12968 7314 325 0,'0'0'181'0,"0"0"-5"0,0 0-12 15,0 0-5-15,0 0-2 0,5-5-10 0,-5 5-3 0,0 0-9 16,0 0-7-16,0 0-5 0,0 0-8 0,0 0-10 15,0 0-7-15,0 0-6 0,0 0-3 0,0 0 2 0,0 0 0 16,0 0 3-16,0 0 5 0,0 0 5 0,0 0 2 16,0 0 3-16,0 0 4 0,0 0 16 0,0 0 0 15,0 0 15-15,-2-7-10 0,2 7 9 0,0 0-10 0,0 0-1 16,0 0-2-16,0 0-7 0,0 0-1 0,0 0-10 16,6-2-7-16,-6 2-7 0,0 0-10 0,8-3-5 15,-8 3-4-15,11-2-4 0,0-2-6 0,2 2 0 0,5-1-5 16,2-1-12-16,2 2 5 0,1 0-4 0,0-1-5 31,1 1-2-31,2 1-4 0,15 1-6 0,-10-1-3 0,8 0-2 16,-10 0-4-16,-4-1 1 0,14 2-7 0,-9 0-1 15,-3-2-2-15,-2 1-1 0,1 0-3 0,12-1 0 16,-9 2 1-16,-2-3-5 0,-1 2-1 0,14 1 1 0,-10-1-3 16,-3-1-3-16,-2 2 6 0,1-2-8 0,13 1-1 15,-11-1-1-15,-4 0 9 0,0 0-8 0,2-1 5 16,-1 2-3-16,0-2 4 0,-1 2-4 0,1 0 1 0,-4-1-1 15,2-1-1-15,-2 3 3 0,-1-3 2 0,-5 2 3 16,-2-3 4-16,-3 4 5 0,-2-3 5 0,3 1 4 0,-4 1 4 16,-1-2 5-16,-6 3 2 0,9-1 0 0,-9 1 2 15,9 0-6-15,-9 0 1 0,0 0-6 0,0 0-6 16,8-2-1-16,-8 2-4 0,0 0 0 0,0 0-3 0,0 0-5 16,0 0-3-16,0 0 1 0,0 0-8 0,0 0-24 15,0 0-32-15,0 0-27 0,0 0-46 0,0 0-55 0,0 0-76 16,0 0-81-16,0 0-104 0,-31 2-243 0,20-2-824 15,-8-5 222 1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7:26.3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A0911C8-49E9-43ED-A61C-D624115A263B}" emma:medium="tactile" emma:mode="ink">
          <msink:context xmlns:msink="http://schemas.microsoft.com/ink/2010/main" type="writingRegion" rotatedBoundingBox="2737,3852 3420,5040 2936,5318 2253,4130"/>
        </emma:interpretation>
      </emma:emma>
    </inkml:annotationXML>
    <inkml:traceGroup>
      <inkml:annotationXML>
        <emma:emma xmlns:emma="http://www.w3.org/2003/04/emma" version="1.0">
          <emma:interpretation id="{59576878-3A0C-4148-8158-572A4D47C883}" emma:medium="tactile" emma:mode="ink">
            <msink:context xmlns:msink="http://schemas.microsoft.com/ink/2010/main" type="paragraph" rotatedBoundingBox="2737,3852 3420,5040 2936,5318 2253,4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D4CE68-D283-40B0-BB0C-086B7B054B19}" emma:medium="tactile" emma:mode="ink">
              <msink:context xmlns:msink="http://schemas.microsoft.com/ink/2010/main" type="line" rotatedBoundingBox="2737,3852 3420,5040 2936,5318 2253,4130"/>
            </emma:interpretation>
          </emma:emma>
        </inkml:annotationXML>
        <inkml:traceGroup>
          <inkml:annotationXML>
            <emma:emma xmlns:emma="http://www.w3.org/2003/04/emma" version="1.0">
              <emma:interpretation id="{C5881816-DB12-43FA-B282-52D1A237723A}" emma:medium="tactile" emma:mode="ink">
                <msink:context xmlns:msink="http://schemas.microsoft.com/ink/2010/main" type="inkWord" rotatedBoundingBox="2737,3852 3420,5040 2936,5318 2253,4130"/>
              </emma:interpretation>
              <emma:one-of disjunction-type="recognition" id="oneOf0">
                <emma:interpretation id="interp0" emma:lang="en-US" emma:confidence="0.5">
                  <emma:literal>rise</emma:literal>
                </emma:interpretation>
                <emma:interpretation id="interp1" emma:lang="en-US" emma:confidence="0">
                  <emma:literal>re</emma:literal>
                </emma:interpretation>
                <emma:interpretation id="interp2" emma:lang="en-US" emma:confidence="0">
                  <emma:literal>ruses</emma:literal>
                </emma:interpretation>
                <emma:interpretation id="interp3" emma:lang="en-US" emma:confidence="0">
                  <emma:literal>ruse</emma:literal>
                </emma:interpretation>
                <emma:interpretation id="interp4" emma:lang="en-US" emma:confidence="0">
                  <emma:literal>rare</emma:literal>
                </emma:interpretation>
              </emma:one-of>
            </emma:emma>
          </inkml:annotationXML>
          <inkml:trace contextRef="#ctx0" brushRef="#br0">2230 2758 225 0,'0'0'490'0,"0"0"-80"0,-1-3-51 0,1 3-42 0,0 0-46 16,0 0-32-16,0 0-29 0,0 0 3 0,0 0 11 15,5 15 14 1,0 3-3-16,0 4-5 0,4 15-7 0,2 5-3 0,-2 0-7 0,10 33 1 16,-7-26-22-16,-2-11-16 0,0-1-19 0,-1 2-14 15,0-1-10-15,0-3-20 0,-2-8-15 0,-1-5 6 0,-1 1-20 16,3-3-11-16,-2-1-15 0,-1-3-32 16,-1-3-47-16,-2-5-52 0,-1 1-52 0,1-3-40 15,-1-2-52-15,-1-4-84 0,0 0-387 0,0 0-825 0,0 0 223 16</inkml:trace>
          <inkml:trace contextRef="#ctx0" brushRef="#br0" timeOffset="1542.2836">2442 3762 4880 0,'0'0'544'0,"-5"-4"-263"0,5 4-141 0,-4-2-61 15,4 2-19-15,0 0-15 0,-4-2-14 0,4 2-8 16,0 0-3-16,0 0-6 0,0 0-23 0,12-7-34 15,-12 7-53-15,10-2-48 0,0 0-53 0,-1 1-60 16,-2 0-65-16,1 1-81 0,-8 0-237 0,16 0-768 16,-16 0 209-16</inkml:trace>
          <inkml:trace contextRef="#ctx0" brushRef="#br0" timeOffset="1382.5411">2441 3854 489 0,'0'0'398'0,"-2"3"-24"0,2-3-18 16,0 0-12-16,0 0-2 0,0 0-6 0,0 0 0 16,0 0-3-16,0 0 0 0,0 0-12 0,0 0-18 15,0 0-31-15,0 0-27 0,0 0-22 0,-3-17-20 16,3 1-18-16,-2 1-19 0,2-3-21 0,-1-1-13 0,0-2-13 15,1 1-15-15,1-4-6 0,0 1-12 0,1-1-8 16,0 2-1-16,2-1 2 0,-2 2-3 0,2 3 3 16,1 0-4-16,-2 5-7 0,1 2-5 0,-2 1-12 15,1 3 0-15,-2 0-2 0,1 2-15 0,1 0-8 0,-2 0-10 16,2 3-10-16,1 1-36 0,-4 1-33 0,0 0-39 16,0 0-43-16,13 6-58 0,-4 7-59 0,-4 4-78 15,-2 3-96-15,-1 2-323 0,-2-3-912 0,-2 2 246 16</inkml:trace>
          <inkml:trace contextRef="#ctx0" brushRef="#br0" timeOffset="1939.0033">2559 3749 513 0,'0'0'388'0,"0"0"-34"0,0 0-33 16,-4 2-18-16,4-2-21 0,0 0-28 0,0 0-16 15,0 0-13-15,-1 4 3 0,1-4-7 0,0 0-3 16,3 3-3-16,2 1-7 0,-2-3-2 0,8 5-11 0,0-2-6 16,7 2-8-16,-3-1-10 15,2-4-12-15,0 3-5 0,-2-2-17 0,-3 0-16 0,0-2-5 16,-3 3-13-16,-1-3-4 0,-1 1-3 0,-2-1-16 0,-5 0-3 16,9 0-6-16,-5-1-13 0,-4 1-28 0,5-3-25 15,-5 1-29-15,0 2-16 0,0-7-10 0,-1 2-18 0,-2 2-20 16,-3-4-19-16,-2 0-20 0,-2 0-17 15,0 1-9-15,-6 0-13 0,2 2-14 0,1 0-11 16,3 3-17-16,0-1-21 0,0 1-21 0,2 2-26 0,3-1-42 16,5 0-173-16,-10 0-588 0,10 0 161 0</inkml:trace>
          <inkml:trace contextRef="#ctx0" brushRef="#br0" timeOffset="2339.9069">2861 3840 379 0,'0'0'447'0,"0"0"-62"0,0 0-27 0,0 0-25 0,0 0-28 15,0 0-23-15,0 0-13 0,0 0-18 0,0 0-15 16,14-9-21-16,-9 5-16 0,-2-1-22 0,2-2-19 15,-2-2-22-15,2 0-23 0,-1-2-20 0,-1 0-15 16,-1 1-23-16,1-6-20 0,-2 2-36 0,-1 2-20 0,-1 3-29 16,-1-2-24-16,0 2-5 0,-1 0-5 0,1 2 1 31,-1 2 8-31,2 0 9 0,-1 0 6 0,0 2 4 0,1 0 11 0,1 3 16 0,-1-6 12 0,1 6 15 31,0 0 14-31,-3-6 15 0,3 6 19 0,0 0 28 0,0 0 16 16,4-1 17-16,-4 1 11 0,0 0 2 15,11 5 8-15,-3 0 5 0,2 1 6 0,-2 1-4 0,6 5-1 16,-1-2-6-16,2 1-7 0,-5-1-5 0,-2 0-8 16,-1-2-14-16,1 0-8 0,-1 1-10 0,-1 0-7 15,1-1-7-15,-2-1-11 0,1-1-41 0,-3 0-59 16,0-3-70-16,1 2-73 0,-2-3-72 0,-2-2-81 16,0 0-342-16,0 0-823 0,0 0 221 0</inkml:trace>
          <inkml:trace contextRef="#ctx0" brushRef="#br0" timeOffset="467.7984">2173 2774 330 0,'0'0'396'0,"-3"4"-63"0,3-4-49 0,0 0-32 0,0 0-35 16,-1 3-25-16,1-3-18 0,-1 4-18 0,0-1-20 0,-1 2-12 16,2-5-5-16,-2 8-16 0,0-2-3 15,1-1-7-15,0 1-4 0,0 0-12 0,-1 2 4 0,0-3-5 16,1 1-3-16,-1-2-5 0,2-4 5 0,-1 6 4 15,1-6 9-15,-2 4 11 0,2-4 9 0,0 0 12 16,-2 5 6-16,2-5 3 0,0 0-5 0,0 0-9 16,0 0-12-16,0 0-11 0,0 0-8 0,0 0-11 15,5-13-8-15,-2 2-4 0,-1 0-7 0,1-6-7 0,1 1 0 16,-2 3-8-16,2 1 0 0,-3 2-6 0,2 0-6 16,-2 2-1-16,2 1-5 0,-2 0-1 0,1 1 0 15,0 2-4-15,0-1-3 16,-1 0 2-16,2 3 0 0,1-2 4 0,-2 3 6 15,3-2 5-15,-5 3 5 0,9 0 2 0,-3-2 2 16,4 4 0-16,0-1-2 0,1 2-3 0,-1 0-2 16,3-1-2-16,-2 2-3 0,-1-1 0 0,1 1-31 15,-1-1-51-15,-2 0-70 0,-2 1-79 0,2-2-95 16,-3-1-110-16,0 0-232 0,-5-1-768 0,0 0 207 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7:42.2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00930D-6C53-4FC9-B6AD-B571AD80376B}" emma:medium="tactile" emma:mode="ink">
          <msink:context xmlns:msink="http://schemas.microsoft.com/ink/2010/main" type="writingRegion" rotatedBoundingBox="3748,3765 5417,5121 5095,5518 3425,4162"/>
        </emma:interpretation>
      </emma:emma>
    </inkml:annotationXML>
    <inkml:traceGroup>
      <inkml:annotationXML>
        <emma:emma xmlns:emma="http://www.w3.org/2003/04/emma" version="1.0">
          <emma:interpretation id="{0A54CCEA-D6F0-43FB-A168-2C5042CB6AF8}" emma:medium="tactile" emma:mode="ink">
            <msink:context xmlns:msink="http://schemas.microsoft.com/ink/2010/main" type="paragraph" rotatedBoundingBox="3748,3765 5417,5121 5095,5518 3425,41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389EB8-4A10-4AC3-AB7F-65FEF0CA5EA5}" emma:medium="tactile" emma:mode="ink">
              <msink:context xmlns:msink="http://schemas.microsoft.com/ink/2010/main" type="line" rotatedBoundingBox="3748,3765 5417,5121 5095,5518 3425,4162"/>
            </emma:interpretation>
          </emma:emma>
        </inkml:annotationXML>
        <inkml:traceGroup>
          <inkml:annotationXML>
            <emma:emma xmlns:emma="http://www.w3.org/2003/04/emma" version="1.0">
              <emma:interpretation id="{BFED04BD-7011-4D42-B8CE-1D14A2F148A4}" emma:medium="tactile" emma:mode="ink">
                <msink:context xmlns:msink="http://schemas.microsoft.com/ink/2010/main" type="inkWord" rotatedBoundingBox="3748,3765 4756,4584 4527,4866 3519,4047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-694-1005 264 0,'0'0'85'0,"0"0"-1"0,0 0 8 0,0 0 10 0,0 0 6 0,-4-5 1 15,4 5-6-15,0 0-4 0,0 0-4 0,-3-2-5 16,3 2-1-16,0 0-4 0,0 0-3 0,0 0-4 16,0 0-10-16,0 0-5 0,-5-3-7 0,5 3 0 15,0 0 4-15,0 0 10 0,0 0 21 0,0 0 5 16,0 0 17-16,0 0 3 0,0 0-2 0,-3 12 6 0,2-8 2 15,-1 6 1-15,-2 1-6 0,0 4 8 0,-1 3-5 16,2-1-6-16,1 1-4 0,-1-2-11 0,3-2-6 31,-1-1-5-31,1-4-9 0,-1 1-3 0,0 1-1 16,1-3-7-16,-3 0-4 0,3-1-4 0,-1 0-6 0,1-2-3 16,0-5-4-16,0 6 3 0,0-6-1 0,0 5 5 15,0-5-1-15,0 5 1 0,0-5-4 0,0 0-2 16,0 6-3-16,0-6-2 0,0 0-6 0,0 0-2 15,-1 6 3-15,1-6-9 0,0 0-4 0,0 0-2 16,0 0-4-16,0 0 0 0,0 0-2 0,0 0 3 0,0 0-6 16,0 0-2-16,0 0-1 0,0 0-2 0,0 0 2 15,0 0 0-15,0 0-5 0,0 0-2 0,0 0 1 16,0 0-2-16,0 0-1 0,0 0 1 0,0 0 0 16,0 0-5-16,0 0-4 0,0 0 5 0,0 0-3 0,0-17-7 15,0 17-3-15,0 0-1 0,0 0-1 0,0 0-3 16,0-6 8-16,0 6 2 0,0-4-2 0,1-1 3 15,-1 2-2-15,0-3 5 0,0 2-4 0,0-2-7 16,1-4 3-16,0 2-9 0,-1-2 1 0,0 0 3 16,2 3-2-16,-1-1 5 0,0-1-9 0,-1 1 10 0,3-1 5 15,-3 2-8-15,1-2 5 0,0 3 1 0,0 1 3 16,1 0-2-16,-2 0 5 0,1 1-3 0,-1 0 9 16,0 4-5-16,0-7 2 0,0 4 0 0,0 3 1 15,0 0 0-15,1-6 2 0,-1 6-3 0,1-3 5 16,-1 3 4-16,2-4 0 0,-2 4 7 0,1-4 4 15,-1 4 4-15,1-3 4 0,-1 3 5 0,4-4 18 0,0 0 6 16,0 2 7-16,0-1 6 0,1 2 3 0,0-1 3 16,5 0-3-16,0-1 1 0,0 2 0 0,0 0-2 15,3 1 1-15,6 2-2 0,-5-2-1 0,7 3-1 16,-3 0-4-16,1-1-5 0,-5 3 1 0,-1-5-13 16,-2 3-5-16,-1 0-3 0,1-1-5 0,-1-1-2 0,-2 1-9 15,-2-1-1-15,0 0-23 0,-1 0-27 0,-5-1-35 16,8 2-41-16,-8-2-61 0,0 0-72 0,0 0-82 15,7-6-86-15,-6 2-258 0,0-2-798 0,1-1 216 16</inkml:trace>
          <inkml:trace contextRef="#ctx0" brushRef="#br0" timeOffset="-988.0503">-679-959 339 0,'0'0'197'16,"0"0"-19"-16,0 0-14 0,0 0-17 0,-3-4 1 0,3 4-9 15,0 0-2-15,0 0 1 0,0 0-1 16,-1-1-3-16,1 1-6 0,0 0 3 0,0 0 3 0,0 0-2 16,0 0-2-16,0 0-1 0,0 0 3 0,0 0-2 15,0 0-8-15,0 0 0 0,0 0-5 0,0 0 6 16,0 0-11-16,0 0-2 0,0 0-11 0,0 0 6 15,0 0-8-15,0 0-9 0,0 0 4 0,0 0-1 16,0 0 0-16,0 0 2 0,0 0-3 0,0 0-3 0,0 0 0 16,0 0 0-16,0 0-5 0,0 0-5 0,9 8 0 15,-5-5-2-15,-2 2-6 0,2-1 0 0,4 2-1 16,-1 1-7-16,-2 1-2 0,3-1-1 0,-1 0-4 16,2 1-4-16,-1 0-5 0,0 0-3 0,6 4-2 15,-3-2-5-15,-1-1 1 0,3 4-2 0,-1-1 5 0,0-2-5 0,-3-1 2 0,6 1 4 16,0 1-3-16,-1 1 2 0,3 1-1 0,-2-3-4 15,1 1-3-15,0-1 7 0,2 2-10 0,-2 0-1 16,2-1-2-16,-3 1-4 0,3 0-2 0,-2 0-1 0,1-1-2 16,-1 2-4-16,0 1 1 0,-1 0-3 0,-1-1 2 15,2-1-3-15,0 1-1 0,-3 1 1 16,1 0 2-16,2-2-3 0,-2 3-3 0,-2-2 2 0,5 0-4 16,-3 1 2-16,1 1-1 0,-1-1-2 0,1 1 5 15,3 0-8-15,-4 0 5 0,2 0-1 0,1 1-2 16,1 1 2-16,0-1 0 0,-2-1-3 0,0 1 1 15,0 0 0-15,1-1 5 0,-1-2-8 0,-2 0 3 0,-2 0 1 32,-1-4 1-32,-5-1 4 0,1 0-6 0,0-2 1 15,0 2-2-15,-2-3 3 0,-2 1 2 0,1-2-1 16,0 0 10-16,0 1-5 0,-2-2 3 0,2 1 3 0,0 0-1 0,-2 1-5 16,3-2 3-16,-2 2-3 0,0-1-4 0,-1-1 1 0,-2-3 1 15,5 5 3 1,-2-1 4-16,-3-4-4 0,3 4-2 0,-3-4 5 15,0 0-4-15,4 4-7 0,-4-4-15 0,0 0-34 0,0 0-54 16,0 0-69-16,0 0-72 0,0 0-76 0,-14-16-72 16,0 1-348-16,-1-2-885 0,4-5 239 0</inkml:trace>
        </inkml:traceGroup>
        <inkml:traceGroup>
          <inkml:annotationXML>
            <emma:emma xmlns:emma="http://www.w3.org/2003/04/emma" version="1.0">
              <emma:interpretation id="{C7881269-0102-457A-AC40-F277B6F05824}" emma:medium="tactile" emma:mode="ink">
                <msink:context xmlns:msink="http://schemas.microsoft.com/ink/2010/main" type="inkWord" rotatedBoundingBox="4885,4702 5411,5130 5095,5518 4569,5091"/>
              </emma:interpretation>
              <emma:one-of disjunction-type="recognition" id="oneOf1">
                <emma:interpretation id="interp5" emma:lang="en-US" emma:confidence="0.5">
                  <emma:literal>for</emma:literal>
                </emma:interpretation>
                <emma:interpretation id="interp6" emma:lang="en-US" emma:confidence="0">
                  <emma:literal>For</emma:literal>
                </emma:interpretation>
                <emma:interpretation id="interp7" emma:lang="en-US" emma:confidence="0">
                  <emma:literal>four</emma:literal>
                </emma:interpretation>
                <emma:interpretation id="interp8" emma:lang="en-US" emma:confidence="0">
                  <emma:literal>far</emma:literal>
                </emma:interpretation>
                <emma:interpretation id="interp9" emma:lang="en-US" emma:confidence="0">
                  <emma:literal>fed</emma:literal>
                </emma:interpretation>
              </emma:one-of>
            </emma:emma>
          </inkml:annotationXML>
          <inkml:trace contextRef="#ctx0" brushRef="#br0" timeOffset="1519.6533">367 301 221 0,'0'0'469'0,"-4"3"-73"0,4-3-37 0,-2 4-19 0,2-4-26 31,0 0-15-31,-3 2-16 0,3-2-13 0,0 0-8 0,0 0-3 0,0 0-1 0,0 0-7 16,0 0-2-16,0 0-12 0,0 0-6 0,0 0-9 0,0 0-21 15,0 0-17-15,0 0-21 0,0 0-27 16,2-20-5-16,1 4-15 0,0-4-12 0,-1-2-13 0,3 1-11 16,2-14-20-16,-1-1-9 0,3-1-4 0,-3 1-13 15,2 2-7-15,-2 10 0 0,-1 3-6 0,-1 3 4 16,1 2-11-16,-1 2 4 0,0 5-3 0,-2 0 1 16,1 4-7-16,-2-2-1 0,1 3-3 0,1 0-1 0,0 0 0 15,2 1-8-15,0 1 15 0,0 1-16 16,1 0-1-16,-6 1-17 0,13 2-34 0,-4 3-41 15,-2 1-55-15,1 3-61 0,0 6-60 0,-3 2-68 0,-3 2-90 16,-1 0-246-16,-3 1-813 0,-3-4 220 0</inkml:trace>
          <inkml:trace contextRef="#ctx0" brushRef="#br0" timeOffset="1678.9431">400 142 5285 0,'-4'-2'282'0,"4"2"-155"0,-5-2-46 0,5 2-20 0,-2-3 0 15,2 3 4-15,0 0-13 0,0 0-14 16,0 0-7-16,0 0-5 0,12-4-4 0,-5 3-16 0,-1-1-35 16,-6 2-36-16,11 0-57 0,-1 3-38 0,0-1-53 15,-3-2-61-15,1 1-63 0,-8-1-344 0,10 4-817 16,-6-3 221-16</inkml:trace>
          <inkml:trace contextRef="#ctx0" brushRef="#br0" timeOffset="2090.1523">527 174 548 0,'-5'2'391'0,"5"-2"-56"0,0 0-33 0,-4 2-26 0,4-2-16 0,0 0-2 15,0 0-10-15,1 3-4 0,-1-3 0 0,4 5-6 16,0-2-6-16,-1 0-5 0,2 0-8 0,5 1-6 16,0 0-9-16,0 2-14 0,9 0-1 0,-5-1-10 15,-2-2-18-15,0 0-14 0,1 0-13 0,-3-1-13 16,1-1-12-16,0 1-8 0,-3-1-9 0,0 0-8 0,-3-1-12 15,-5 0-3-15,9-1-1 0,-5-2-11 0,-1 1-33 16,-3 2-13-16,3-9-22 0,-4 6-14 0,-1-3-10 16,-1-3-15-16,-4 2-13 0,0-2-8 0,-8-1-18 15,1 2-5-15,-3 0-7 0,0 3-8 0,2 0-14 16,-2 1-19-16,3 2-4 0,0 0-14 0,4 1-14 16,0 2-24-16,2-1-27 0,2 2-21 0,1-1-39 15,5-1-248-15,-6 2-642 0,6-2 176 0</inkml:trace>
          <inkml:trace contextRef="#ctx0" brushRef="#br0" timeOffset="2534.6265">748 314 269 0,'0'0'440'0,"0"0"-48"0,0 0-22 16,4 5-15-16,-4-5-20 0,0 0-15 0,5 2-13 0,-5-2-5 15,0 0-11-15,10 0-7 0,-10 0-12 0,9-3-24 16,-4 2-21-16,0-1-20 0,-2 0-20 16,3-2-20-16,0-2-16 0,2-1-23 0,-2 0-31 0,-1-2-20 15,0 1-35-15,3-8-42 0,-7 2-32 0,3-4-38 16,-3 6-32-16,-2-1-13 0,0 5-14 0,-1-3 0 15,0 2 3-15,1 2 12 0,-3 1 12 0,3 1 10 0,-2 1 11 16,1 0 4-16,0 1 12 0,2 3 9 0,-2-4 16 16,2 4 12-16,-3-5 19 0,3 5 9 0,0 0 13 15,0 0 23-15,-2-5 22 0,2 5 17 0,0 0 15 0,0 0 11 16,0 0 4-16,0 0 0 0,0 0 3 0,17 5 1 16,-6-2-1-16,-1 2-1 0,-2 1-6 15,3-1-3-15,4 5-6 0,-3-1-6 0,-2-2-14 0,-1 1-3 16,-2-1-3-16,2 2-8 0,-2-2-9 0,1 1-5 15,-2-1-3-15,-1 0-5 0,3 0-26 0,-4-2-45 16,1-1-49-16,-2 0-57 0,1-1-44 0,0-1-54 16,-4-2-68-16,15-2-89 0,2-4-230 0,1-2-751 0,0-2 202 15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38.1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B365131-3B9B-48AC-9A0C-F07BBC5300AF}" emma:medium="tactile" emma:mode="ink">
          <msink:context xmlns:msink="http://schemas.microsoft.com/ink/2010/main" type="inkDrawing" rotatedBoundingBox="2359,2084 2407,4333 2360,4334 2311,2085" semanticType="verticalRange" shapeName="Other"/>
        </emma:interpretation>
      </emma:emma>
    </inkml:annotationXML>
    <inkml:trace contextRef="#ctx0" brushRef="#br0">26 38 311 0,'0'0'182'0,"0"-5"-14"16,0 5-5-16,0 0-7 0,-2-7-15 0,2 7-3 0,0 0 1 15,0 0-8-15,0-6-1 0,0 6-4 0,0 0-2 16,0 0-5-16,0 0-7 0,0 0 0 15,-1-6-6-15,1 6-10 0,0 0-7 0,0 0-7 0,0 0-6 16,0 0-8-16,0 0-11 0,0 0-5 0,0-6 2 16,0 6-14-16,0 0-1 0,0 0-4 0,0 0-5 15,0 0-3-15,0 0-4 0,0 0-2 0,0 0-2 16,1-8-2-16,-1 8-1 0,0 0-2 0,0 0-2 16,0 0 2-16,0 0-6 0,0 0 0 0,0 0 0 0,0 0-5 15,0 0 2-15,0 0 1 0,0 0-1 16,-6 28 0-16,2-3 0 0,1 1-1 0,3 18 3 0,-2 3 3 15,-1-2 9-15,-1 1 3 0,2 1-1 0,5 3-1 16,-3-1 6-16,3 4 1 0,0 40-3 0,2-33 0 16,-1-12-2-16,-1 4 0 0,-1-1-5 0,5 41 6 15,-4-32-5-15,0-12-1 0,0 2-6 0,0 1 0 16,-3-3 2-16,3 2 2 0,-1 1-3 0,0 0 1 16,-1-4-1-16,-1 0-3 0,2-1 0 0,-2-2 4 15,1-4-8-15,1-8 5 0,-2-1-5 0,3 9 4 0,0-8-1 16,-3-3-2-16,0-2-4 0,2 0 7 0,-2 3-3 15,1-3-3-15,1 0 8 0,-4-1-10 16,2 0 0-16,0 1 10 0,2-2-3 0,-1-4-7 0,-2 4 0 16,-1-5 7-16,2-2-9 0,-1-6 4 0,-1 2 0 15,2-2-5-15,0-2 2 0,0-1 2 0,0 0 0 16,-1-2-4-16,1-7 2 0,0 11-2 0,-2-7 2 16,2-4 2-16,0 10 2 0,0-10-5 0,0 11-2 0,0-4 5 15,0 0-2-15,-2 2-4 0,2 3 6 0,-3-1-2 16,3 2-1-16,0-1 5 0,0 0 0 15,0 0-1-15,-1-1-1 0,1 1 3 0,-2-3 0 0,4 2 5 16,-2-5 3-16,0-6-3 0,-2 11 4 0,2-11 11 16,2 6-11-16,-2-6-6 0,0 0-20 0,0 0-26 15,0 0-30-15,0 0-38 0,0 0-56 0,0 0-67 16,-8-35-226-16,2 11-545 0,-6-15 150 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7:52.1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3C7BC96-23D9-44F9-84D5-E93346AFC732}" emma:medium="tactile" emma:mode="ink">
          <msink:context xmlns:msink="http://schemas.microsoft.com/ink/2010/main" type="inkDrawing" rotatedBoundingBox="4666,3854 6449,4815 6421,4866 4638,3906" semanticType="callout" shapeName="Other">
            <msink:sourceLink direction="with" ref="{C7440936-F424-4411-8F0B-006172CF23FE}"/>
            <msink:sourceLink direction="with" ref="{2311EA9D-280F-46F0-ADBA-8C3CF713F29D}"/>
          </msink:context>
        </emma:interpretation>
      </emma:emma>
    </inkml:annotationXML>
    <inkml:trace contextRef="#ctx0" brushRef="#br0">-5-6 287 0,'0'0'312'0,"0"0"-38"0,0 0-29 0,0 0-25 0,0 0-15 0,0 0-21 15,0 0-10-15,0 0-15 0,0 0-9 0,0 0-5 16,0 0-7-16,0 0 2 0,0 0-5 0,0 0 4 16,0 0-2-16,0 0 3 0,0 0 9 0,-7-2-7 0,7 2 0 15,0 0-7-15,0 0-8 0,0 0-2 0,0 0-7 16,0 0-13-16,0 0-1 0,0 0-6 0,0 0-8 15,0 0-8-15,0 0-7 0,0 0-9 0,0 0-6 16,0 0-4-16,0 0-6 0,0 0-4 0,0 0-2 16,0 0-9-16,0 0 3 0,0 0-1 0,0 0 4 15,0 0-3-15,0 0 3 0,0 0-5 0,0 0-2 16,0 0 0-16,0 0-5 0,0 0-1 0,0 0 2 0,0 0-2 16,9 10 1-16,-6-8-4 0,1 1 0 0,0-1 5 15,0 0-2-15,1 0 2 0,0 3 0 16,0-4 1-16,0 2 2 0,0 0-3 0,0-1 2 15,4 2-3-15,-2 0-1 0,-1-1-1 0,3 3-2 16,0-3-2-16,-2 0-2 0,1 1-3 0,-2-2 3 0,4 3-2 16,-2-2-3-1,1 1-3-15,-2 0-1 0,3-1 1 0,-3 0-1 0,0 0-1 0,-1 0-4 0,3 1-2 0,-2-1 1 16,1-1 1-16,-3 2-4 0,4-1 2 0,-3 0-1 31,2 1 2-31,-3-2-3 0,1 1 3 0,-2-1-4 0,1 1 0 16,4 1 3-16,-1 0-1 0,-1 0 0 0,3 1 0 0,-1 0-2 0,1-1 0 15,-1 0 2-15,1 1 4 0,0 0-6 0,-2 0-3 16,4 0 2-16,-2 0 0 0,1 1 1 0,-1-1-4 0,0 0 4 16,2 1-1-16,-2 0-2 0,-1-1-1 0,8 5 3 15,-5-3 1-15,5 1-1 0,-2 1-3 0,-1-2 2 16,-3-1-2-16,-2 0 3 0,9 3 3 0,0 1-6 16,-2-2-1-16,-2 2 8 0,-1-1-4 0,-3-3 0 15,0-1-1-15,7 6 0 0,-1-2 0 0,-4-2 3 0,3 4-3 16,-5-4 7-16,2-1-8 0,-1 0 4 0,-1-1-4 15,8 3 3-15,-2 1 0 0,1 0-1 0,-2-1-1 16,6 1-2-16,-3-1 2 0,3 1 3 0,-2 1-6 16,3-1 4-16,0 1-3 0,2 2 9 0,-2-1-7 0,1 0 0 15,1 1-2-15,-3-1-4 0,1 0 8 0,0 1-4 16,-1 0 3-16,-1-1-2 0,1 1 1 16,-2-2-1-1,0 2-2-15,1-1 2 0,0 0 3 0,0 1 1 16,0-1-3-16,0 0-1 0,3 2 5 0,-3 0-4 0,2 0 2 0,0 0-2 15,10 6-1-15,-8-4 3 0,-4-3-1 0,1 1 1 16,-2 0-2-16,1-1 4 0,-1 1 1 16,0-1-4-16,-1 0 4 0,0-2-2 0,-1 0 3 0,1 1 0 15,-2-3 4-15,1 1 2 0,-5-1 3 0,0-1-1 16,-2-1 5-16,0-2-5 0,0 1 4 0,1-1-2 16,0 3-7-16,-1-3 3 0,0 2-1 0,-1-4 0 15,0 3 5-15,-2-1-5 0,-2 0 3 0,1-2-6 0,-2-1-3 0,-4-1 1 16,7 2-1-16,-7-2 5 0,5 3-2 0,-5-3-5 15,0 0-10-15,0 0-31 0,0 0-59 0,0 0-74 16,0 0-69-16,-5-14-85 0,-5-1-79 0,-4-1-310 0,1-4-858 16,-10-8 232-16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8:01.7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AB0C721-23B8-4F48-95F8-58CBD8CC7898}" emma:medium="tactile" emma:mode="ink">
          <msink:context xmlns:msink="http://schemas.microsoft.com/ink/2010/main" type="inkDrawing" rotatedBoundingBox="6390,6410 6396,4727 6681,4728 6675,6411" semanticType="callout" shapeName="Other">
            <msink:sourceLink direction="with" ref="{A68F1AD4-65F2-45EF-995E-222DCD7A2037}"/>
            <msink:sourceLink direction="with" ref="{2311EA9D-280F-46F0-ADBA-8C3CF713F29D}"/>
          </msink:context>
        </emma:interpretation>
      </emma:emma>
    </inkml:annotationXML>
    <inkml:trace contextRef="#ctx0" brushRef="#br0">262-3 512 0,'0'0'276'0,"0"0"-34"0,0 0-27 0,0 0-19 0,0 0-12 16,0 0-12-16,0 0-10 0,0 0-3 0,0 0-3 15,0 0-12-15,0 0 3 0,0 0-7 0,0 0-1 16,0 0-13-16,1-3-3 0,-1 3-11 0,0 0-10 16,0 0-9-16,0 0-1 0,0 0-9 0,0 0-11 15,0 0-7-15,0 0-2 0,0 0-7 0,0 0-7 16,0 0-1-16,0 0 4 0,0 0 0 0,0 0-5 0,-6 8 7 16,6-8 2-16,0 0 2 0,-4 5 3 0,3-3-2 15,-2 3-4-15,1-3 4 0,-1 3-2 0,0-2-5 16,-1 0-7-16,0 2-3 15,2-1 1-15,-2 1-8 0,-3 4-3 0,2-2-4 16,-1 2-1-16,0-2-3 0,-1 1-3 0,2 0-4 16,0 1-2-16,-1-1 4 0,2 2-1 0,0 0-1 15,-2-2 7-15,1 2-1 0,0-1 4 0,1 0 1 16,-1 1-2-16,0 0 1 0,1-1-2 0,-1 1 2 16,0 1-5-16,-2 5 1 0,1-1-1 0,1 0-2 15,-1 0-2-15,0 3 1 0,0-5-1 0,3 4 6 16,0-4 0-16,-1-1 4 0,-3 3 3 0,5-1-5 15,-2 1 3-15,0-1-9 0,2-1 4 0,-1-2-2 0,0 4 3 16,-1-1 1-16,3-3-3 0,-3 5 5 0,0-1-5 16,1-4-4-16,1 6-1 0,-2 1 0 0,2-1-1 15,-2 0-1-15,0 1 11 0,2-1-10 0,-1 2-3 16,0-3 1-16,0 2-4 0,3-1 1 0,-2-4 2 16,2 4 1-16,-1-2-6 0,0-4 2 0,0 0-2 15,-1 6-1-15,0 1 0 0,2-1 0 0,-1-3 1 16,1 3 1-16,-2 1-5 0,2-1 6 0,0 4 0 0,-2-5 0 15,1 4-2-15,2-3 3 0,-1 1-3 0,0 1 1 16,2-2 4-16,-2 1-6 0,3 0 2 0,-2 0-1 16,-2 0 3-16,3 0-1 0,1 1 0 0,-2-2-5 15,2 2 3-15,-2-1-2 0,1 0 3 0,0 1-4 16,-1-1-2-16,0 1-1 0,2-2 1 0,-1 2 0 16,1-1 0-16,1 0 2 0,-1-2 6 0,0 2-3 0,-1-5 6 15,5 5 2-15,-1-1-1 0,0 0 1 0,2 0-8 16,-1 0 15-16,4-2-11 0,-1 1 1 0,0-2 2 15,2 1-4-15,0 0 1 0,1 0 1 0,0-2-4 16,0 2-4-16,-1-2 4 0,2 1-1 0,-2-1-2 16,-2-2-1-16,-2-3-1 0,-1 0 3 0,0-1-5 0,0-1-2 15,-2 0 2-15,-2-2 2 0,1 0 3 0,0-1-1 16,-1 0 0-16,-3-3 1 0,4 5 0 0,-4-5 5 16,4 5 1-16,-4-5-1 0,2 3 2 0,-2-3 0 15,0 0-1-15,4 3 2 0,-4-3-2 0,0 0 2 16,3 4-12-16,-3-4-26 0,0 0-45 0,0 0-72 15,0 0-91-15,0 0-96 0,0 0-93 0,-7-22-330 16,3 12-899-16,-1-10 241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8:03.6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92B96A5-C3D3-4C19-BD3D-CD85ABECA748}" emma:medium="tactile" emma:mode="ink">
          <msink:context xmlns:msink="http://schemas.microsoft.com/ink/2010/main" type="writingRegion" rotatedBoundingBox="6883,4577 7668,4949 7250,5831 6465,5459">
            <msink:destinationLink direction="with" ref="{E977B871-F1D5-436D-88E2-3A334D234D66}"/>
          </msink:context>
        </emma:interpretation>
      </emma:emma>
    </inkml:annotationXML>
    <inkml:traceGroup>
      <inkml:annotationXML>
        <emma:emma xmlns:emma="http://www.w3.org/2003/04/emma" version="1.0">
          <emma:interpretation id="{72534E3A-4B8B-479C-8AD4-98CBCC43412F}" emma:medium="tactile" emma:mode="ink">
            <msink:context xmlns:msink="http://schemas.microsoft.com/ink/2010/main" type="paragraph" rotatedBoundingBox="6883,4577 7575,4905 7346,5389 6653,50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B63133-851E-45FD-9CB3-ECEB3D37589A}" emma:medium="tactile" emma:mode="ink">
              <msink:context xmlns:msink="http://schemas.microsoft.com/ink/2010/main" type="line" rotatedBoundingBox="6883,4577 7575,4905 7346,5389 6653,5061"/>
            </emma:interpretation>
          </emma:emma>
        </inkml:annotationXML>
        <inkml:traceGroup>
          <inkml:annotationXML>
            <emma:emma xmlns:emma="http://www.w3.org/2003/04/emma" version="1.0">
              <emma:interpretation id="{2311EA9D-280F-46F0-ADBA-8C3CF713F29D}" emma:medium="tactile" emma:mode="ink">
                <msink:context xmlns:msink="http://schemas.microsoft.com/ink/2010/main" type="inkWord" rotatedBoundingBox="6883,4577 7575,4905 7346,5389 6653,5061">
                  <msink:destinationLink direction="with" ref="{43C7BC96-23D9-44F9-84D5-E93346AFC732}"/>
                  <msink:destinationLink direction="with" ref="{5AB0C721-23B8-4F48-95F8-58CBD8CC7898}"/>
                </msink:context>
              </emma:interpretation>
              <emma:one-of disjunction-type="recognition" id="oneOf0">
                <emma:interpretation id="interp0" emma:lang="en-US" emma:confidence="0.5">
                  <emma:literal>for</emma:literal>
                </emma:interpretation>
                <emma:interpretation id="interp1" emma:lang="en-US" emma:confidence="0.5">
                  <emma:literal>F. ~</emma:literal>
                </emma:interpretation>
                <emma:interpretation id="interp2" emma:lang="en-US" emma:confidence="0">
                  <emma:literal>fir</emma:literal>
                </emma:interpretation>
                <emma:interpretation id="interp3" emma:lang="en-US" emma:confidence="0">
                  <emma:literal>f. ~</emma:literal>
                </emma:interpretation>
                <emma:interpretation id="interp4" emma:lang="en-US" emma:confidence="0">
                  <emma:literal>F. r</emma:literal>
                </emma:interpretation>
              </emma:one-of>
            </emma:emma>
          </inkml:annotationXML>
          <inkml:trace contextRef="#ctx0" brushRef="#br0">192 390 485 0,'0'0'281'0,"0"0"-26"16,0 0-26-16,-2 1-24 0,2-1-14 0,0 0-8 15,0 0 5-15,0 0 10 0,0 0 0 0,0 0 13 16,0 6 11-16,0-6 6 0,1 4 5 0,-1-4-7 0,5 4 1 16,-1 0-2-16,1-1-3 0,0 0-10 0,5 1-8 15,-1-1-6-15,3 0-17 0,-2 2-6 0,1-4-15 16,2 3-12-16,-3-2-17 0,1 1-12 0,-1-3-15 16,0 1-10-16,-3 0-3 0,-1 0-11 0,1-1-8 15,-7 0-15-15,7-1-31 0,-3-1-33 0,-1 0-22 16,-3-1-19-16,0 3-20 0,-2-6-15 0,0 2-17 15,-2-2-15-15,-2 0-13 0,-3-1-19 0,-1 2-3 0,0-1-5 16,-6-1-5-16,2 3 0 0,2 1-7 0,-1 1-9 16,3 1-10-16,0 1-10 0,0 0-17 0,10 0-21 15,-14 3-22-15,9-2-218 0,2 1-570 0,3-2 157 16</inkml:trace>
          <inkml:trace contextRef="#ctx0" brushRef="#br0" timeOffset="579.9295">483 491 540 0,'0'0'343'0,"0"0"-35"0,0 0-12 0,0 0-4 15,0 0 1-15,0 0-10 0,0 0 4 0,0 0 0 16,0 0-9-16,0 0-15 0,0 0-24 0,0 0-22 16,0 0-25-16,12-10-20 0,-10 7-20 0,2-3-30 15,-3 2-30-15,3-5-24 0,0 0-29 0,-3-1-24 16,1 2-26-16,0 0-22 0,-2-2-14 0,-2 3-16 0,2 2-8 16,-1 0 4-16,-1 0 1 0,0 1 7 0,1 0 3 15,-1-1 8-15,-1 3 13 0,1-2-5 0,-1 1 4 16,3 3 15-16,-4-4 4 0,4 4 17 0,-4-4 5 15,4 4 5-15,0 0 8 0,-3-4 16 0,3 4 20 16,0 0 20-16,0 0 20 0,0 0 1 0,0 0 13 16,0 0 6-16,7-4 4 0,-7 4-3 0,0 0-2 15,14 3-1-15,-8-2-1 0,3 2-1 0,0 3-3 0,2 0 0 16,-2 0 2-16,-1 2-2 0,-1 0-6 0,5 6-1 16,-4-4-10-16,-2 2-9 0,-1-3-13 0,0-1-5 15,0 1-7-15,0 0-7 0,-1 0-31 0,0-2-45 16,0-2-43-16,0 0-42 0,-1 0-43 0,2-3-45 0,2-1-64 15,-1-1-61-15,5-1-83 0,0-5-266 16,8-2-810-16,-3-5 220 0</inkml:trace>
          <inkml:trace contextRef="#ctx0" brushRef="#br0" timeOffset="-681.5771">-1 486 519 0,'1'8'325'16,"-1"-2"-27"-16,2 0-29 0,0 0-14 16,-1-2-12-16,1 2-17 0,-1-2-5 0,0 0-7 0,1-1 1 15,-2-3-4-15,1 5 7 0,-1-5 9 0,1 3 9 16,-1-3 7-16,0 0 2 0,0 0-10 0,0 0-21 16,0 0-25-16,0 0-22 0,6-11-12 0,-3 0-20 15,-1-6-17-15,1-4-11 0,-1-2-19 0,2-11-9 16,0-3-16-16,-2 0-8 0,4 3-6 0,-8-3-8 0,5 2-1 15,1 0-7-15,-1 6 1 0,1-5-8 0,-2 8-1 16,-1 5 7-16,3 3-1 0,-3 2 5 0,1 1-2 31,0 6 1-31,-1 0-4 0,1 2 1 0,0 1-5 0,-1 2-7 0,1 0-3 0,1 1-2 0,1 0-4 16,0 1 1-16,-4 2-3 0,11-3-3 0,-4 3 1 16,4 2-7-16,-1 1-18 0,1 0-32 0,0 2-51 15,-2 1-60-15,5 7-60 0,-2 1-64 0,-3 2-81 16,-5-3-348-16,-1 2-858 0,-2 0 232 0</inkml:trace>
          <inkml:trace contextRef="#ctx0" brushRef="#br0" timeOffset="-511.0476">55 303 6230 0,'-5'0'293'0,"1"0"-191"0,0-2-64 0,0 5 16 0,4-3-8 16,0 0-6-16,-2 0-1 0,2 0-3 0,0 0-9 15,0 0-4-15,0 0-16 0,22-1-33 0,-12 1-49 16,0 0-56-16,0 1-64 0,0 0-70 0,-4 0-81 0,1 0-91 16,-1-1-318-16,-2 3-907 0,-4-3 244 0</inkml:trace>
        </inkml:traceGroup>
      </inkml:traceGroup>
    </inkml:traceGroup>
    <inkml:traceGroup>
      <inkml:annotationXML>
        <emma:emma xmlns:emma="http://www.w3.org/2003/04/emma" version="1.0">
          <emma:interpretation id="{01E83FFE-273E-48E6-AAD6-2851969CE182}" emma:medium="tactile" emma:mode="ink">
            <msink:context xmlns:msink="http://schemas.microsoft.com/ink/2010/main" type="paragraph" rotatedBoundingBox="6669,5212 7373,5385 7263,5830 6560,5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76F1B8-AE5E-4F65-8E59-958472F210C6}" emma:medium="tactile" emma:mode="ink">
              <msink:context xmlns:msink="http://schemas.microsoft.com/ink/2010/main" type="line" rotatedBoundingBox="6669,5212 7373,5385 7263,5830 6560,5657"/>
            </emma:interpretation>
          </emma:emma>
        </inkml:annotationXML>
        <inkml:traceGroup>
          <inkml:annotationXML>
            <emma:emma xmlns:emma="http://www.w3.org/2003/04/emma" version="1.0">
              <emma:interpretation id="{878C1590-5193-4381-8396-F182294DF8EA}" emma:medium="tactile" emma:mode="ink">
                <msink:context xmlns:msink="http://schemas.microsoft.com/ink/2010/main" type="inkWord" rotatedBoundingBox="6669,5212 7373,5385 7263,5830 6560,5657"/>
              </emma:interpretation>
              <emma:one-of disjunction-type="recognition" id="oneOf1">
                <emma:interpretation id="interp5" emma:lang="en-US" emma:confidence="0.5">
                  <emma:literal>hay</emma:literal>
                </emma:interpretation>
                <emma:interpretation id="interp6" emma:lang="en-US" emma:confidence="0">
                  <emma:literal>hoy</emma:literal>
                </emma:interpretation>
                <emma:interpretation id="interp7" emma:lang="en-US" emma:confidence="0">
                  <emma:literal>has</emma:literal>
                </emma:interpretation>
                <emma:interpretation id="interp8" emma:lang="en-US" emma:confidence="0">
                  <emma:literal>nay</emma:literal>
                </emma:interpretation>
                <emma:interpretation id="interp9" emma:lang="en-US" emma:confidence="0">
                  <emma:literal>hog</emma:literal>
                </emma:interpretation>
              </emma:one-of>
            </emma:emma>
          </inkml:annotationXML>
          <inkml:trace contextRef="#ctx0" brushRef="#br0" timeOffset="2688.4026">-121 623 691 0,'0'0'424'15,"-1"-3"-44"-15,1 3-39 0,0 0-37 0,0 0-31 16,0 0-28-16,0 0-9 0,0 0-14 0,0 0 7 0,0 0-4 16,-8 22-7-16,7-4-7 0,-1 2-18 15,-2 2-4-15,0 0-18 0,2 3-5 0,-1-2-20 16,1 0-12-16,-1 0-16 0,2-3-8 0,0 0-10 0,-1 0-15 16,1-7-3-16,1-2-13 0,0 0-4 0,0-4-3 15,0-1-5-15,0 0-4 0,0-2 2 0,0 0 8 16,0-4-1-16,0 0-7 0,4 2-13 0,-4-2-9 15,10-10-7-15,1-3-1 0,1-3-11 0,2 1 5 16,0-2-3-16,0-1 4 0,-3 1-5 0,2 1 3 16,-3 3 7-16,-4 3 12 0,-1 2 18 0,0 2-8 0,-2 1-4 15,1 1 1-15,-2 0-13 0,0 2 2 0,-2 2-4 16,4-2-6-16,-4 2-4 0,0 0 8 0,0 0 0 16,5 11-4-16,-3 0-5 0,-2-2-18 0,2-1-25 15,-2 4-43-15,0-3-50 0,1 1-62 0,0 1-59 16,-1-1-56-16,1-2-60 0,-1-1-66 0,2 0-275 15,1-2-835-15,0-3 226 0</inkml:trace>
          <inkml:trace contextRef="#ctx0" brushRef="#br0" timeOffset="3553.9217">216 782 483 0,'0'0'282'0,"-5"-3"-46"0,5 3-26 0,-8-1-29 16,8 1-23-16,-10 1-20 0,-9 2-15 15,4-1-10-15,4 2-9 0,2-1-3 0,0 0-3 0,0 1 3 16,3-1-2-16,-3 1-3 0,2 1 0 0,1-2-3 16,1 2 2-16,1-3-3 0,2 1 0 0,-2 0 2 15,3 1-1-15,1-4 2 0,-2 6-6 0,2-6 0 16,3 5-4-16,1-2-17 0,1 0-5 0,5 1-5 0,1 0-10 16,-1-1 1-16,2-2-6 0,0 1-10 0,0-2-6 15,1 0-15-15,-3-2-9 0,1 0-8 0,-2 0-9 16,1-2-5-16,-2 0-6 0,-2-2-13 0,-2 1-6 15,0 0 6-15,-1 1 5 0,-1-1 1 0,-2 1 8 16,0-1 0-16,0 0 6 0,0 5 11 0,-2-7 11 0,0 3 8 16,0 1 14-16,2 3 10 0,-1-5 9 15,1 5 4-15,-2-4 6 0,2 4 1 0,0 0-3 0,-1-2 14 16,1 2-11-16,0 0 2 0,0 0 3 0,0 0 3 16,0 0 0-16,0 0 0 0,0 12-1 0,3-7-3 15,0 3-1-15,3-3-5 0,0 3-8 0,1 0-1 16,0-1-3-16,2-1-2 0,2 0-10 0,-2 1-17 15,1-3-11-15,6 4-29 0,-3-2-29 0,0-3-36 0,-2 0-30 16,-1-1-29-16,3-2-26 0,-3 0-28 16,-1-2-11-16,-3 1-19 0,0-2-10 0,0 0 22 0,-2 1 27 15,0-2 38-15,0 1 40 0,-2-1 43 0,1 1 32 16,-2 1 33-16,1-3 38 0,-2 4 32 0,0 1 20 16,2-6 10-16,-1 5 1 0,-1 1-6 0,1-3-8 15,-1 3-5-15,0 0-16 0,0 0-7 0,1-3 0 31,-1 3-3-31,0 0-7 0,0 0 0 0,0 0-9 0,0 0-2 0,0 0-5 0,0 0 1 0,7 9-11 32,-5-7-11-32,0 1-7 0,0-1-21 0,1 2-17 15,-1-3-11-15,-2-1-18 0,8 3-7 0,-5-1-17 0,-3-2-3 16,11 0 1-16,-11 0-4 0,10-3 2 0,-4 0 6 16,-2 2 14-16,5-4 17 0,-1 0 34 0,-3 2 46 15,0-2 47-15,-1 0 60 0,-1 3 41 0,1-2 46 16,0 1 39-16,-2-1 35 0,1 2 19 0,-3 2 1 0,5-3 2 15,-5 3-6-15,3-5-21 0,-3 5-21 16,0 0-22-16,3-1-11 0,-3 1-13 0,0 0-6 16,3 16-14-16,-4 2-11 0,-1 2-16 0,0 3-12 0,-6 11-9 15,4-8-14-15,-3 9-12 0,-1 1-10 0,2-9-13 16,1-4-10-16,0 1-9 0,0-2-8 0,-1 0-10 16,0-1-7-16,1-4-23 0,0 1-28 0,0-6-40 15,1-3-27-15,-2-1-41 0,1-2-48 0,-2-2-67 16,1-2-80-16,0-2-86 0,6 0-93 0,-15-6-364 15,6 0-1016-15,-3-8 272 0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8:10.67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77B871-F1D5-436D-88E2-3A334D234D66}" emma:medium="tactile" emma:mode="ink">
          <msink:context xmlns:msink="http://schemas.microsoft.com/ink/2010/main" type="inkDrawing" rotatedBoundingBox="7741,4616 7803,6392 7601,6399 7539,4623" semanticType="verticalRange" shapeName="Other">
            <msink:sourceLink direction="with" ref="{692B96A5-C3D3-4C19-BD3D-CD85ABECA748}"/>
            <msink:sourceLink direction="with" ref="{AD32BB46-F4F6-4E59-AC76-3397C65EDAEF}"/>
          </msink:context>
        </emma:interpretation>
      </emma:emma>
    </inkml:annotationXML>
    <inkml:trace contextRef="#ctx0" brushRef="#br0">11-1 463 0,'-6'0'313'0,"6"0"-37"0,0 0-30 0,0 0-24 0,0 0-11 0,0 0-13 15,-7-1-9-15,7 1-1 0,0 0-9 0,0 0-8 16,0 0-2-16,0 0-8 0,0 0-3 0,0 0-5 16,0 0-10-16,0 0-2 0,0 0-7 0,0 0-11 15,0 0-6-15,0 0-3 0,0 0 8 0,0 0-1 16,0 0-1-16,-2 6-3 0,4-2-3 0,-1 2-6 0,5 2-1 16,-2 2-2-16,5 6-6 0,0 0-3 15,-2 2-6-15,3 1-4 0,-1 3-5 0,0-1-2 0,3 12-5 16,-1 3 11-16,-3-1-14 0,-1 1-5 0,2-1-3 15,-4-1-5-15,0 0-6 0,4 3 1 0,1-2-6 16,-2 0-5-16,2-2-6 0,-4 3-4 0,0-9 6 16,2 6-4-16,-1-7-10 0,0 9-3 0,1-10-6 0,-3-3 3 15,-1 1-3-15,1-1 0 0,-1 3 5 0,-2-3-7 16,2 1-2-16,-2-1-1 0,0 0 0 0,-1 1 1 16,2 0-3-16,-2 0 2 0,0 1-5 0,-1 0 1 15,0-1 4-15,-1-1-3 0,0 2 0 0,-1-4 0 16,1 5-2-16,0-5-7 0,-2 1 7 0,2 2 0 15,-2-1-3-15,1 1 14 0,-2 0-13 0,-1-2-1 16,1 3 3-16,-1 0-5 0,3-2 4 0,-3 0 1 0,0 0-7 16,0-1 4-16,1 1 0 0,-1-1 0 0,2-1 0 15,-2 0-3-15,0-2 1 0,1-1 0 0,-3 2 4 16,4-3 0-16,-1 1-1 0,-1-1-5 0,1 0 5 16,-1-3 2-16,1-2-2 0,0-1 7 0,1 0-2 15,0 0-2-15,-1 0 5 0,2 0-5 0,-2-2 6 16,2 1-7-16,-1-2-2 0,1 0 3 0,0-1 2 15,2-3-8-15,-1 1-6 0,1-4-2 0,-1 8-5 0,0-4 1 16,1-4 0-16,-1 7-8 0,0-3-4 0,-1 0 5 16,2 0-2-16,-1-1 2 0,1-3-7 0,-1 5-14 15,1-5-16-15,-3 3-26 0,3-3-35 0,0 0-49 16,-1 3-64-16,1-3-85 0,0 0-100 0,0 0-283 16,0 0-838-16,-8-18 227 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8:12.08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3AF614B-2D36-4A5A-9B1B-07654F5DFD05}" emma:medium="tactile" emma:mode="ink">
          <msink:context xmlns:msink="http://schemas.microsoft.com/ink/2010/main" type="inkDrawing" rotatedBoundingBox="5666,3855 8339,4589 8330,4622 5657,3888" semanticType="underline" shapeName="Other">
            <msink:sourceLink direction="with" ref="{C7440936-F424-4411-8F0B-006172CF23FE}"/>
          </msink:context>
        </emma:interpretation>
      </emma:emma>
    </inkml:annotationXML>
    <inkml:trace contextRef="#ctx0" brushRef="#br0">21-1 347 0,'0'0'275'0,"-4"1"-33"0,4-1-15 0,0 0-13 16,-6 1-15-16,6-1-10 0,0 0-7 16,0 0-2-16,0 0-8 0,0 0-2 0,-7 1-8 0,7-1-14 15,0 0-7-15,0 0-13 0,0 0-3 0,0 0-8 16,0 0-14-16,0 0 3 0,0 0-11 0,0 0 2 15,-5 3-4-15,5-3 4 0,0 0-6 0,0 0-2 16,0 0-2-16,0 0-2 0,0 0 0 0,0 0-5 0,0 0-8 16,0 0-4-16,0 0 1 0,0 0 0 0,0 0-3 15,0 0 5-15,0 0-1 0,10 3-2 32,-5-1-1-32,5 0-6 0,1-1-9 0,1 1 5 0,0 0-12 15,7 1-2-15,0 1-6 0,0 0-1 0,0 1-6 16,-1 0-2-16,2-1-1 0,-1 2-5 0,3-1-1 0,-2 0-2 15,2 1-4-15,0 0 2 0,2 1-5 16,-1-1 0-16,13 5 1 0,-8-4-3 0,-2 1 0 0,11-1-3 16,1 2-1-16,-7-2-3 0,7 1 5 0,-1 2-2 15,-7-3-3-15,8 3 0 0,-8-4 1 0,6 3 1 16,2 1-1-16,-1-1-3 0,2 0-1 0,-10-2 2 16,-3-1 5-16,10 3-5 0,-7-2-1 0,-5 1 1 15,0-1-1-15,1-2 1 0,11 7 0 0,1-1-1 16,-6-2 0-16,4 2 4 0,2-5-3 0,-7 2-1 0,-6-2-1 15,14 5 2-15,1-1-2 0,-2 0 2 0,2 0-4 16,-1-1 2-16,3 2 0 0,-2 1 0 0,3-2-3 16,0 1 6-16,-4 0-6 0,5 1 2 0,-3 1-4 15,1 1 0-15,-1-3 6 0,2 1-7 0,-1 1 6 16,-2-1-6-16,-1 1-1 0,1-2 0 0,-2 1 1 16,-8-4 0-16,8 6 4 0,-1-4-5 0,-7-2 1 15,7 3 2-15,-7-3 2 0,-4 1-2 0,11 3 1 16,0 0-2-16,-7-3-1 0,-3-1 0 0,-2 0 1 0,1-2 2 15,2 2-2-15,-4-1 3 0,-3 0 1 0,2-2 1 16,-2 1-4-16,-1 0 3 0,-6-3 0 0,-3 0 0 16,0 0 0-16,-2-1 0 0,2 0 3 0,-4 1-1 15,-2-3-1-15,1 1 1 0,-5-1 2 0,8 2 0 16,-8-2-3-16,0 0 1 0,6 1 0 0,-6-1 3 0,0 0-5 16,5 2-8-16,-5-2-24 0,0 0-42 0,0 0-48 15,0 0-51-15,0 0-57 0,0 0-66 0,-19-10-74 16,3 0-201-16,-5-1-689 0,1-2 188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8:15.02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AD04D8F-4CBE-40AB-AFAC-9EB0D7440B01}" emma:medium="tactile" emma:mode="ink">
          <msink:context xmlns:msink="http://schemas.microsoft.com/ink/2010/main" type="inkDrawing" rotatedBoundingBox="8616,4466 8696,6260 8371,6275 8291,4480" semanticType="verticalRange" shapeName="Other">
            <msink:sourceLink direction="with" ref="{D43F782C-E050-45AE-8151-F445D418DFB9}"/>
          </msink:context>
        </emma:interpretation>
      </emma:emma>
    </inkml:annotationXML>
    <inkml:trace contextRef="#ctx0" brushRef="#br0">273 5 350 0,'0'0'262'0,"0"-4"-24"0,0 4-18 0,0 0-17 0,0 0-20 16,0 0-14-16,0 0-11 0,0 0-12 0,0 0-12 15,0 0-7-15,0 0-9 0,-1-4-11 0,1 4 1 16,0 0-9-16,0 0-1 0,0 0 3 0,-8 0-5 16,8 0-8-16,0 0 2 0,-11 4-2 0,6-2-5 0,1-1 0 15,-2 2-10-15,2 0 4 0,-1 0-3 0,1 1 4 16,-1-1-4-16,1 0-2 0,-2 4 3 0,-3-1-5 16,3 1 2-16,-1 0-2 0,3 1 0 0,-2 0-6 15,-1 1 2-15,1-1-1 0,1 2-1 0,0 0-4 16,0-1-3-16,-4 6-2 0,2 0 0 0,0 0 1 0,0 3-9 15,0-3-1-15,1 3 1 0,0 0-7 0,3-1-1 16,-2 3-5-16,-2-2-3 0,2 1 1 0,2 2-3 16,-1-1 1-16,0-1-2 0,0 1-3 0,2 0-2 15,-1 0 1-15,-2-1 0 0,1 0 0 0,2-1 1 16,-1 2-4-16,1-2 4 0,-3 2-3 0,1-1 4 16,1 1 0-16,1-1 0 0,-1 0 0 0,0 2-1 0,0 0-6 15,1-1 4-15,-1 2-1 0,2-1 4 0,-1 1-6 16,1-1 0-16,-1-1 0 0,0 1 0 0,1 0-5 15,-2-1 2-15,2 1 2 0,0-2 0 0,-1 0-1 16,1 1 1-16,1 0 2 0,0-1-4 0,-1 0 4 16,1 0-1-16,1 1-3 0,0 0 1 0,-1 1 8 15,2 2-7-15,-2-3-1 0,1 1 0 0,1 2 0 16,1 1 2-16,-1-1-2 0,4 0 0 0,-1 0 5 16,-1 1-7-16,0-3 1 0,1 0-2 0,0-1-1 15,-2-1-2-15,3 0-2 0,0 2 3 0,-1-4-3 16,0 1-1-16,-1 0 0 0,-1-2-2 0,1 0 1 15,-1-1 3-15,2 1 2 0,1 0-2 0,-1 1 4 16,2-1-4-16,1-1 8 0,-1 2-4 0,3-2 2 0,3 0 4 16,0 1-2-16,-1-1 2 0,2-2-2 0,-3 0-5 15,5 0 4-15,-1 1-11 0,0-3 5 0,-2-1 3 16,-3-2 0-16,-2-1-5 0,0 0 0 0,1-1-1 16,-1 0-1-16,0-1-3 0,-2 0 11 0,3 1-15 15,-3-2 4-15,-1 0-4 0,1-2 2 0,-3 0 0 16,1 0-3-16,0 1 0 0,-4-3 6 0,5 3-2 0,-5-3 2 15,4 3 2-15,-4-3-1 0,3 1 6 0,-3-1 5 16,0 0-2-16,4 2-13 0,-4-2-31 0,0 0-48 16,0 0-75-16,0 0-84 0,-9-15-85 0,2-2-78 15,-2-2-343-15,0-3-891 0,-2-9 238 0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8:16.7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43F782C-E050-45AE-8151-F445D418DFB9}" emma:medium="tactile" emma:mode="ink">
          <msink:context xmlns:msink="http://schemas.microsoft.com/ink/2010/main" type="writingRegion" rotatedBoundingBox="8648,4517 9354,4680 9082,5855 8376,5692">
            <msink:destinationLink direction="with" ref="{2AD04D8F-4CBE-40AB-AFAC-9EB0D7440B01}"/>
            <msink:destinationLink direction="with" ref="{B4A3AFA7-1B8F-40CF-B52A-4AC3F6119D80}"/>
          </msink:context>
        </emma:interpretation>
      </emma:emma>
    </inkml:annotationXML>
    <inkml:traceGroup>
      <inkml:annotationXML>
        <emma:emma xmlns:emma="http://www.w3.org/2003/04/emma" version="1.0">
          <emma:interpretation id="{C9C44C41-2F39-421F-A39F-9542333058F4}" emma:medium="tactile" emma:mode="ink">
            <msink:context xmlns:msink="http://schemas.microsoft.com/ink/2010/main" type="paragraph" rotatedBoundingBox="8667,4522 9354,4680 9253,5114 8567,4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8993BE-2C0C-4DD1-B551-C4AFED6BF225}" emma:medium="tactile" emma:mode="ink">
              <msink:context xmlns:msink="http://schemas.microsoft.com/ink/2010/main" type="line" rotatedBoundingBox="8667,4522 9354,4680 9253,5114 8567,4956"/>
            </emma:interpretation>
          </emma:emma>
        </inkml:annotationXML>
        <inkml:traceGroup>
          <inkml:annotationXML>
            <emma:emma xmlns:emma="http://www.w3.org/2003/04/emma" version="1.0">
              <emma:interpretation id="{6DCA2C68-CF72-42B7-BE8D-054D23BB3D4A}" emma:medium="tactile" emma:mode="ink">
                <msink:context xmlns:msink="http://schemas.microsoft.com/ink/2010/main" type="inkWord" rotatedBoundingBox="8667,4522 9354,4680 9253,5114 8567,4956"/>
              </emma:interpretation>
              <emma:one-of disjunction-type="recognition" id="oneOf0">
                <emma:interpretation id="interp0" emma:lang="en-US" emma:confidence="0.5">
                  <emma:literal>for</emma:literal>
                </emma:interpretation>
                <emma:interpretation id="interp1" emma:lang="en-US" emma:confidence="0">
                  <emma:literal>four</emma:literal>
                </emma:interpretation>
                <emma:interpretation id="interp2" emma:lang="en-US" emma:confidence="0">
                  <emma:literal>fora</emma:literal>
                </emma:interpretation>
                <emma:interpretation id="interp3" emma:lang="en-US" emma:confidence="0">
                  <emma:literal>for.</emma:literal>
                </emma:interpretation>
                <emma:interpretation id="interp4" emma:lang="en-US" emma:confidence="0">
                  <emma:literal>fork</emma:literal>
                </emma:interpretation>
              </emma:one-of>
            </emma:emma>
          </inkml:annotationXML>
          <inkml:trace contextRef="#ctx0" brushRef="#br0">0 142 414 0,'0'0'391'0,"0"0"-48"16,0 0-20-16,0 0-25 0,13 3-14 0,-13-3-12 0,0 0-8 15,14-2-14-15,-9 0-22 0,-5 2-15 0,8-4-19 16,-4 2-17-16,1-1-20 0,-1 1-15 0,1-2-18 16,-1 1-11-16,0-1-21 0,-2 0-21 0,2-4-33 15,0 0-28-15,-3-2-38 0,-1 0-28 0,0 2-17 16,0-2-2-16,-2 0 1 0,-2 3 2 0,0-2 5 15,-1 3 7-15,0-2 3 0,-1 3 9 0,1 0 0 0,1 2 15 16,0 1 7-16,0 0 10 0,4 2 9 0,-4-4 11 16,4 4 3-16,-3-4 15 0,3 4 16 0,0 0 23 15,0 0 28-15,0 0 20 0,0 0 18 0,0 0 10 16,0 0 2-16,22 2 3 0,-12 0 3 0,2 1-1 16,-1 0-3-16,0 2 0 0,5 2-6 0,-2-2-1 0,-3 1-8 15,1 0-9-15,-3 0-9 0,-1-1-8 0,-1 0-11 16,0 1-11-16,-1 0-3 0,-1-2-6 15,-1 0-13-15,-2 0-4 0,1 0-15 0,1-1-44 0,-2 0-47 16,-2-3-59-16,5 7-59 0,-2-5-47 0,-3-2-46 16,5 4-60-16,0-4-57 0,-5 0-271 0,16-6-786 15,2 0 214-15</inkml:trace>
          <inkml:trace contextRef="#ctx0" brushRef="#br0" timeOffset="-1094.2488">-423 170 321 0,'-2'3'367'15,"2"0"-40"-15,-2 0-24 0,2-3-17 0,-1 5-1 0,1-5-10 16,-1 2 8-16,1-2 8 0,0 0 4 0,0 0 2 16,0 3-2-16,0-3-6 0,0 0-21 0,0 0-17 15,0 0-25-15,0 0-17 0,0 0-26 0,-4-11-20 16,4 5-17-16,-1-4-17 0,0-8-12 0,1-3-14 0,1 1-12 16,-1-2-5-16,0-2-11 0,4-12-11 0,-3 3 2 15,4-1-15-15,-4 5 2 0,3 6 8 0,-1 0 5 16,0 2 1-16,0 1-1 0,1 2 4 0,-1 3-2 15,1 2-7-15,-1 2-4 0,0 1-2 0,0 3-11 0,0 0-4 16,-2 3-5-16,1 0-7 0,2 1-10 0,0 1-1 16,-4 2-6-16,9 2-13 0,-2 5-46 0,-2-2-46 15,0 6-55-15,2 4-66 0,-2 3-60 0,-5 1-70 16,0 3-84-16,0-1-317 0,-5-2-897 0,0-1 241 16</inkml:trace>
          <inkml:trace contextRef="#ctx0" brushRef="#br0" timeOffset="-481.0112">-286 95 250 0,'0'0'395'16,"0"0"-65"-16,0 0-42 0,0 0-23 0,0 0-29 0,0 0-20 15,-10-1-6-15,10 1-9 0,0 0-11 0,0 0 2 16,0 0-3-16,0 0 2 0,0 0 3 0,0 0-2 16,0 0 2-16,-1 4-3 0,1-4 3 0,0 0-6 15,10 9-4-15,0-4-3 0,1 1-16 0,6 1-6 16,1-1-12-16,1-1-11 0,1 0-4 0,-2-2-9 16,-3-1-11-16,-1-2-9 0,-2 0-8 0,-1 0-4 15,0-1 5-15,-3 0-21 0,-2-1-7 0,0 0-11 0,-1-2-17 16,-3-1-17-16,0 0-17 0,-2-4-29 0,-4-1-37 15,-2 2-30-15,-8-4-24 0,-5 4-22 0,-1 0-23 16,-1 2-21-16,-3 0-21 0,-1 4-10 0,0 0-8 16,2 1-6-16,3 2-5 0,1 1-8 0,0 0-15 0,5 2-13 15,4-1-6-15,3 2-2 16,2-3-153-16,0 0-512 0,5-2 142 0</inkml:trace>
          <inkml:trace contextRef="#ctx0" brushRef="#br0" timeOffset="-935.3741">-433 17 4690 0,'0'0'414'0,"-9"-4"-206"0,9 4-61 0,-3-3-45 0,3 3 0 15,-4-4-2-15,4 4-12 0,2-4-15 0,-2 4-21 16,5-4-1-16,5-2-5 0,2 3-5 0,-2 0-13 0,1 1-44 16,1 0-53-16,-4 0-74 0,2 2-63 15,-1 0-72-15,-9 0-73 0,8 4-350 0,-4 0-841 0,-4-4 226 16</inkml:trace>
        </inkml:traceGroup>
      </inkml:traceGroup>
    </inkml:traceGroup>
    <inkml:traceGroup>
      <inkml:annotationXML>
        <emma:emma xmlns:emma="http://www.w3.org/2003/04/emma" version="1.0">
          <emma:interpretation id="{D5D39AA9-C290-4AF9-8706-0947C20DDF81}" emma:medium="tactile" emma:mode="ink">
            <msink:context xmlns:msink="http://schemas.microsoft.com/ink/2010/main" type="paragraph" rotatedBoundingBox="9130,5565 8510,5728 8355,5142 8975,49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071EC0-48C0-429A-BC2C-E5CCEC677108}" emma:medium="tactile" emma:mode="ink">
              <msink:context xmlns:msink="http://schemas.microsoft.com/ink/2010/main" type="line" rotatedBoundingBox="9130,5565 8510,5728 8355,5142 8975,4978"/>
            </emma:interpretation>
          </emma:emma>
        </inkml:annotationXML>
        <inkml:traceGroup>
          <inkml:annotationXML>
            <emma:emma xmlns:emma="http://www.w3.org/2003/04/emma" version="1.0">
              <emma:interpretation id="{63858952-F8F5-4E24-B55A-A751A3C82D49}" emma:medium="tactile" emma:mode="ink">
                <msink:context xmlns:msink="http://schemas.microsoft.com/ink/2010/main" type="inkWord" rotatedBoundingBox="9130,5565 8510,5728 8355,5142 8975,4978"/>
              </emma:interpretation>
              <emma:one-of disjunction-type="recognition" id="oneOf1">
                <emma:interpretation id="interp5" emma:lang="en-US" emma:confidence="0.5">
                  <emma:literal>@</emma:literal>
                </emma:interpretation>
                <emma:interpretation id="interp6" emma:lang="en-US" emma:confidence="0.5">
                  <emma:literal>. .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. d</emma:literal>
                </emma:interpretation>
              </emma:one-of>
            </emma:emma>
          </inkml:annotationXML>
          <inkml:trace contextRef="#ctx0" brushRef="#br0" timeOffset="1318.8038">-587 626 2108 0,'-6'-7'-44'0,"4"1"63"15,-2 2 45-15,2-1 28 0,1 2 17 0,0 0 19 0,1 3 6 16,-3-4 14-16,3 4 12 0,0 0 14 15,3-6 6-15,-1 5 10 0,2-1 11 0,0-1 3 16,6 0 3-16,0 0-4 0,8-4-5 0,0 0-4 0,1 2-14 16,0-1-7-16,4 0-14 0,-2 2-11 0,1-2-20 15,0 1-10-15,2 0-10 0,-3 1-18 0,-3 0-4 16,0 0-18-16,-3 1-21 0,-4 1-25 0,-3 0-29 16,-2 1-29-16,-2-3-32 0,1 2-39 0,-2-1-15 15,0 0-12-15,-1-1-4 0,-1 0 7 0,0-1 11 16,-1-1 14-16,0-4 7 0,-1 0 14 0,-2-6 10 15,2 4 21-15,0 0 26 0,0 3 15 0,-1 0 32 16,1 2 18-16,0 0 18 0,0 2 7 0,1-1 13 0,-2 2 11 16,2-1 1-16,0 5-3 0,-1-6-4 0,1 6-9 15,-1-5-4-15,1 5-10 0,0-3-8 0,0 3-7 16,0 0-3-16,0 0-5 0,0 0-3 0,0 0-2 16,-3 16-1-16,-2 2-2 0,3 2-6 0,-5 1-2 15,4 4-3-15,-1-3 0 0,-4 13-1 0,6-8-3 16,0-6 0-16,1 1-6 0,2-3-8 0,1 1-5 0,1-3-8 15,-1-5-7-15,0-1-5 0,1-2-9 16,1-2-5-16,-1 0-4 0,2-1-3 0,0-2-3 0,0-1-5 16,1-2-3-16,0-1-10 0,4 0-17 0,1-1-14 15,-1-3-23-15,0 0-7 0,0-2 1 0,-1-2 3 16,1 0 11-16,-3 1 8 0,1-1 15 0,-3 0 1 16,-1 2 10-16,0 0 11 0,-3 3 0 0,2-2 12 0,-3 2 5 15,1 1 5-15,-1 2 4 0,0 0 4 0,0-6 4 16,0 6 6-16,0 0 4 0,0 0 11 0,0 0 13 15,0 0 10-15,0 0 11 0,0 0 5 0,0 0 4 16,0 0 12-16,0 0 2 0,0 0 6 0,0 0 5 16,3 11 3-16,-1-8-5 0,1 2 10 0,-1-2-3 0,1 0 0 15,1 0-2-15,1 0 2 0,-2 0 0 0,2-1-7 16,0-1-7-16,1 1-5 0,0 0-15 0,-6-2-20 16,11 1-16-16,-11-1-13 0,10-3-14 0,-6 0-7 15,0 2-5-15,0-3 8 0,-1 1-1 0,-1-1 4 16,2 0 5-16,-3 1 7 0,2-1 15 0,-1 0 6 15,-2 4 23-15,3-5 16 0,-1 2 3 0,-2 3 6 16,3-3 3-16,-3 3-6 0,1-3 3 0,-1 3 16 0,0 0 17 16,0 0 8-16,0 0 9 0,0 0 2 15,0 0 4-15,0 0-4 0,10 6 0 0,-6-3-3 0,0-1-6 16,0 1-7-16,1-1-8 0,0 1-5 0,1-1-20 16,3 1-52-16,-2-2-62 0,3 2-97 0,-1-3-115 15,-9 0-396-15,17-6-814 0,-7 0 220 0</inkml:trace>
          <inkml:trace contextRef="#ctx0" brushRef="#br0" timeOffset="643.3339">-574 596 303 0,'0'0'395'0,"0"0"-43"0,0 0-26 0,0 0-21 0,0 0-26 16,0 0-6-16,0 0-16 0,11-1-7 0,-7-3-24 0,1 1-8 16,1-3-18-16,3-1-14 0,2-7-22 0,0-1-17 15,-1-1-14-15,-1-1-16 0,-1-4-10 0,-2-1-17 0,2 0-16 0,-5-2-10 16,2 2-12-16,-1-1-9 0,-1 3-17 0,-2 3 4 15,-1 5 2-15,1 2-9 0,-1 2-5 0,-1 2-2 16,-1 2 2-16,-1 1-6 0,3 3 0 0,0 0 4 16,-16 10 10-16,6 5 6 0,-2 4 11 0,-3 17 8 0,1-1 1 15,0 3 5 1,2 2 4-16,4 1 1 0,1-2 4 0,0 2 3 0,2-1 6 16,5-5-3-16,-2 3 0 0,5-4-4 0,-1-6 9 15,2-6-9-15,0-1 4 0,0 0 2 0,2-2-2 16,-3-2 7-16,2-3 2 0,-3-4 3 0,2 0-2 15,-2-3-13-15,1-3-4 0,-2 1 6 0,2-3-12 16,-1 1-6-16,-2-3-17 0,5 2-34 0,-5-2-37 16,0 0-40-16,7-11-43 0,-2-5-40 0,-3-4-39 0,-1 0-51 15,-4-4-42-15,-3-13-44 0,3 10-41 0,-2-9-284 16,-2 9-791-16,1 6 214 0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8:18.6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4A3AFA7-1B8F-40CF-B52A-4AC3F6119D80}" emma:medium="tactile" emma:mode="ink">
          <msink:context xmlns:msink="http://schemas.microsoft.com/ink/2010/main" type="inkDrawing" rotatedBoundingBox="9129,6315 9245,4351 9525,4368 9408,6331" semanticType="verticalRange" shapeName="Other">
            <msink:sourceLink direction="with" ref="{D43F782C-E050-45AE-8151-F445D418DFB9}"/>
          </msink:context>
        </emma:interpretation>
      </emma:emma>
    </inkml:annotationXML>
    <inkml:trace contextRef="#ctx0" brushRef="#br0">141-6 493 0,'0'0'361'0,"0"0"-42"0,-5-2-40 0,5 2-35 0,0 0-16 16,0 0-10-16,0 0 3 0,0 0 11 0,0 0-5 16,2 10-3-16,0-5 1 0,1 6-7 0,4 6-2 15,1 3-7-15,7 13 2 0,-2 3-11 0,-1 6-8 16,11 32 0-16,-7-20-7 0,1 20 5 0,-2 3-13 16,0 0-3-16,-4 0-4 0,4 2-15 0,-6 1-9 0,-3 2-12 15,-3-28-12-15,0 29-13 0,-2-28-7 16,-2 20-11-16,-5-19 1 0,-1 22-8 15,1-25-4-15,-2-11-2 0,-13 36-8 0,6-31-7 0,0-9-2 16,-1 3-3-16,-2-1-8 0,-1-1 2 0,-2-1-8 16,0-1 2-16,1-2-4 0,-1-2 1 0,3 0-9 15,6-9-8-15,-1-4-14 0,0 0-20 0,2-1-30 16,0 1-30-16,1-6-43 0,1 1-41 0,3-4-52 0,1-3-68 16,0-2-71-16,1-4-108 0,4-2-345 0,0 0-956 15,0 0 256-15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31:46.31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12-5 233 0,'-6'0'963'0,"6"0"-214"0,0 0-98 0,0 0-62 0,0 0-69 15,0 0-67-15,0 0-58 0,0 0-72 0,0 0-91 16,0 0-111-16,0 0-116 0,0 0-124 0,0 0-128 0,-6 3-424 16,6-3-806-16,0 0 218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7:17.8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D52E231-4340-40C3-BCA5-BB214E11E0C8}" emma:medium="tactile" emma:mode="ink">
          <msink:context xmlns:msink="http://schemas.microsoft.com/ink/2010/main" type="writingRegion" rotatedBoundingBox="1420,4168 1227,4887 901,4799 1094,4080"/>
        </emma:interpretation>
      </emma:emma>
    </inkml:annotationXML>
    <inkml:traceGroup>
      <inkml:annotationXML>
        <emma:emma xmlns:emma="http://www.w3.org/2003/04/emma" version="1.0">
          <emma:interpretation id="{58EB44E0-888E-4D4E-B969-E2137737CBDC}" emma:medium="tactile" emma:mode="ink">
            <msink:context xmlns:msink="http://schemas.microsoft.com/ink/2010/main" type="paragraph" rotatedBoundingBox="1420,4168 1227,4887 901,4799 1094,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B9EADA-DDC6-4B41-9611-6A0DF957FA8C}" emma:medium="tactile" emma:mode="ink">
              <msink:context xmlns:msink="http://schemas.microsoft.com/ink/2010/main" type="line" rotatedBoundingBox="1420,4168 1227,4887 901,4799 1094,4080"/>
            </emma:interpretation>
          </emma:emma>
        </inkml:annotationXML>
        <inkml:traceGroup>
          <inkml:annotationXML>
            <emma:emma xmlns:emma="http://www.w3.org/2003/04/emma" version="1.0">
              <emma:interpretation id="{1E59F49A-F5E5-493D-853A-B671D8E79831}" emma:medium="tactile" emma:mode="ink">
                <msink:context xmlns:msink="http://schemas.microsoft.com/ink/2010/main" type="inkWord" rotatedBoundingBox="1420,4168 1227,4887 901,4799 1094,4080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745 3266 313 0,'-3'9'161'0,"1"-5"-18"0,0 1-2 0,0-2 0 0,2 0 12 16,0-3 0-16,-2 4 13 0,2-4-2 0,-1 4 7 0,1-4 6 15,0 0 0-15,0 0-3 0,-2 4 1 0,2-4-15 16,0 0-1-16,0 0-6 0,0 0-7 0,0 0 7 16,-2 3-5-16,2-3 6 0,0 0 0 0,0 0 8 15,0 0 3-15,0 0 6 0,0 0-2 0,0 0 4 0,0 0-10 16,0 0-4-16,0 0-13 0,0 0-6 0,0 0-13 16,0 0-7-16,0 0-11 0,0 0-11 0,0 0-19 15,0 0-21-15,0 0-9 0,2-14-5 0,1 7-6 0,0-3-9 16,0-2 1-1,3-4-17-15,-2-2-3 0,2-1-8 0,-1 0-2 16,1-1-13-16,2-2-2 0,-1-2-5 0,0 2-8 16,-2-1-10-16,2 2-11 0,-1 0 6 0,3 1 2 15,-4 1-8-15,1 3-3 0,-1 0 3 0,-2 3 0 0,0 4 5 16,0 1 2-16,0 0 11 0,-2 3 6 0,1 0 12 16,0 2 7-16,-1-2 10 0,-1 5 6 0,1-5 11 15,-1 5 4-15,1-3 5 0,-1 3 2 0,0 0-2 16,3-6-1-16,-3 6-6 0,0 0-3 0,1-3-2 15,-1 3-5-15,0 0 2 0,0 0 2 0,0 0-6 0,3-5-1 16,-3 5 0-16,0 0 1 0,0 0-2 0,0 0 0 16,0 0-4-16,1-5 10 0,-1 5-5 0,0 0 0 15,0 0-2-15,0 0 2 0,0 0 2 0,0 0-4 16,0 0-1-16,1-4 1 0,-1 4-1 0,0 0-2 0,0 0 1 16,0 0-1-16,0 0 1 0,0 0-2 0,0 0-1 15,0 0 0-15,0 0-2 0,0 0 1 0,0 0-2 16,0 0 1-16,-11 23 1 0,2-7 0 0,0 6 1 15,-5 10-1-15,-2 0 0 0,1 1-2 0,-1 0 0 16,0 1 6-16,2-2-2 0,2-7 2 0,1-4 0 0,2-1 0 16,1 0 5-16,2-4-6 0,-1-2-3 0,4-3-3 15,-1-2-4-15,0 0-5 0,2-3-14 0,-1-2-17 16,1 2-19-16,0-2-21 0,2-4-22 0,-2 5-24 16,1-2-27-16,1-3-24 0,0 0-46 15,0 0-53-15,0 0-49 0,0 0-252 0,0 0-694 0,0 0 190 16</inkml:trace>
          <inkml:trace contextRef="#ctx0" brushRef="#br0" timeOffset="706.3422">831 2878 214 0,'0'0'291'0,"0"0"-53"15,0 0-39-15,0 0-16 0,5 1-18 0,-5-1-14 16,0 0-9-16,0 0-6 0,-4 8 4 0,2-3 3 16,2-5-1-16,-4 11 3 0,0 0 9 0,-3 6 3 15,0 2 2-15,0 2 3 0,-2 13-6 0,1 1-7 16,-1 1 2-16,-1 2 4 0,0 0-5 0,0 0-1 0,-1-2-4 16,3-1-7-16,-1 0-7 0,4-9-11 0,1-4-4 15,-1 2-6-15,2-5-5 0,-1 4-10 0,0-4-6 16,2 1-8-16,-2 0-5 0,0-5-6 0,2 2-11 15,0-3-7-15,0-5-7 0,1 1-6 0,-2-1-9 0,1 0-11 16,-1-1-15-16,2-1-16 0,0-3-24 0,-1 1-26 16,2-5-29-16,-2 7-32 0,2-7-43 15,-3 3-50-15,3-3-55 0,0 0-50 0,0 0-235 0,0 0-668 16,-4-13 184-16</inkml:trace>
          <inkml:trace contextRef="#ctx0" brushRef="#br0" timeOffset="1184.843">806 2917 433 0,'0'0'300'0,"0"0"-42"0,0 0-33 0,0 0-30 0,0 0-20 15,0 0-18-15,0 0-14 0,-12 11-12 0,5-1-13 0,-6 3-11 16,0 3-9-16,2-3-9 0,-3 4-1 0,0-2-4 16,1 0-2-16,3-2-11 0,-1-3-5 0,4-2-2 31,1 0-3-31,-1-1 4 0,2-2 1 0,1 0 0 0,2-2 4 0,-1 0 11 0,3-3 12 15,-5 4 16-15,5-4-2 0,0 0 0 0,0 0-14 16,0 0-4-16,0 0-12 0,0 0-5 0,7-16-14 0,-2 7-1 16,4-7 1-16,2-1 1 0,0 2 0 0,0-2 1 15,-1 1-3-15,-1 5 4 16,0 0-9-16,-2 1-5 0,1 3 1 0,1 0 0 0,-1 0 2 16,1 3-5-16,1-1-4 0,-2 3 1 0,-2 1-1 0,5 2 9 15,-1 2 7-15,5 9 8 0,-1 1 1 16,1 3-5-16,-2 0-5 0,-1 5-6 0,0-1-4 0,1-1-5 15,-2 1-6-15,-2-3-2 0,1 1-6 0,-1-2 1 16,0 0-23-16,-3-3-46 16,-1-5-63-16,-2 1-61 0,-1-4-72 0,0 0-62 0,-2-2-348 15,0-3-777-15,0 0 211 0</inkml:trace>
          <inkml:trace contextRef="#ctx0" brushRef="#br0" timeOffset="408.8478">833 2866 243 0,'0'0'266'0,"0"0"-41"0,0 0-23 0,3-3-18 0,-3 3-19 0,0 0-19 16,0 0-8-16,0 0-16 0,0 0-6 0,0 0-14 15,0 0-9-15,0 0-9 0,0 0-12 0,0 0-9 16,0 0-7-16,0 0-4 0,0 0-6 0,0 0-6 16,0 0-1-16,0 0-7 0,0 0-2 0,0 0-3 15,0 0-4-15,0 0-3 0,0 0-3 0,0 0 2 0,0 0-3 16,0 0-5-16,0 0-2 0,0 0 1 0,0 0 0 16,0 0-7-16,0 0 2 0,0 0-7 0,0 0-4 15,0 0-8-15,-16 7-11 0,16-7-10 0,0 0-12 16,0 0-7-16,0 0-16 0,0 0-28 0,0 0-25 15,0 0-32-15,0 0-117 0,0 0-323 0,0 0 89 0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40.7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6186EB-7B88-4715-949F-72620AA9C710}" emma:medium="tactile" emma:mode="ink">
          <msink:context xmlns:msink="http://schemas.microsoft.com/ink/2010/main" type="inkDrawing" rotatedBoundingBox="811,2603 3488,2562 3489,2597 812,2638" shapeName="Other"/>
        </emma:interpretation>
      </emma:emma>
    </inkml:annotationXML>
    <inkml:trace contextRef="#ctx0" brushRef="#br0">-12 57 399 0,'0'0'235'0,"0"0"-35"0,0 0-17 16,0 0 0-16,0 0-16 0,-12-1-7 15,12 1-9-15,0 0-8 0,0 0-2 0,0 0-10 0,0 0-7 16,0 0-7-16,0 0-9 0,0 0-7 0,0 0-5 16,0 0-7-16,0 0-9 0,0 0-7 0,0 0-1 15,0 0-14-15,0 0-1 0,0 0-6 0,0 0-2 16,0 0-6-16,0 0 1 0,0 0-1 0,0 0 3 0,44-2-6 15,-20 1-3-15,-1 1-8 0,5-2 1 16,-1 1-3-16,0 0-3 0,3-1 4 0,0 4-6 16,0-2-6-16,2 1 0 0,14-2 6 0,-11 1-11 0,-3 0-3 15,-1 0 2-15,-1 0-3 0,15 1 1 0,-6-1-1 16,-11 0 2-16,3 0-4 0,0-1 1 0,16-1 8 16,-11 0-7-16,-5 2-5 0,1 0 5 0,14-3 1 15,-8 1-8-15,-7 0-3 0,16 1 4 0,-13-1-2 16,-5 1-1-16,1-2 1 0,0 3-2 0,0-3-1 15,0 3 2-15,-2 0 2 0,3 0 0 0,0-3-3 16,-3 3 5-16,1-2-2 0,0 0-2 0,1 0-4 0,0 2 4 16,1-2 0-16,0-1 3 0,0 1-9 15,17 0 11-15,-16 0-9 0,-5 1 2 0,-1-2-1 16,3 2 2-16,0-1-3 0,1 2-3 0,-2 0 1 0,-1 0-4 16,1 0 0-16,-4 2 0 0,2-1-3 0,-1 0 1 15,-1 1-1-15,0-1 8 0,-1 1-1 0,3-1 0 16,0 2-2-16,0-2 4 0,-3 1 1 0,3 0-3 15,-1 0 5-15,3-1 1 0,0-1-4 0,2 0 3 16,2 1-3-16,1-1 3 0,13 0 1 0,-10-1-5 16,-6 1-2-16,0 0-4 0,2 0 0 0,-2 0-2 15,0 0 3-15,-5 0-1 0,0 0 3 0,0 0 0 16,-3 0 2-16,-5 0-4 0,-4-1 8 0,-2 1-2 16,-11 0 1-16,17 0-1 0,-17 0 4 0,12-2-1 15,-12 2 5-15,0 0 4 0,12 0-6 0,-12 0 1 0,0 0 7 16,0 0-1-16,14 0 3 0,-14 0-2 0,0 0-1 15,12-2 1-15,-12 2-2 0,0 0-6 0,12 0-6 16,-12 0-15-16,0 0-28 0,0 0-34 0,0 0-47 16,10-3-87-16,-10 3-178 0,0 0-474 0,0 0 133 15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31:48.9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8AD42E2-3F80-4B0C-93E2-51CA70014BD5}" emma:medium="tactile" emma:mode="ink">
          <msink:context xmlns:msink="http://schemas.microsoft.com/ink/2010/main" type="inkDrawing" rotatedBoundingBox="219,7630 2113,7616 2114,7634 220,7647" semanticType="underline" shapeName="Other">
            <msink:sourceLink direction="with" ref="{B38A5C82-7E49-438A-9CD0-6B269B1DDA35}"/>
          </msink:context>
        </emma:interpretation>
      </emma:emma>
    </inkml:annotationXML>
    <inkml:trace contextRef="#ctx0" brushRef="#br0">-4 10 364 0,'0'0'305'0,"0"0"-36"0,-1 6-22 0,1-6-19 0,0 0-9 16,0 0-11-16,0 0 1 0,0 0-6 0,0 0 0 16,0 0-2-16,0 0 0 0,0 0 3 0,0 0 1 15,0 0-4-15,0 0-6 0,0 0-2 0,0 0-5 16,0 0-7-16,0 0-7 0,0 0-9 0,0 0-15 0,5 3-13 15,-5-3-10-15,0 0-9 0,0 0-12 0,12 0-9 16,-12 0-6-16,15 1-5 0,-3-1-8 0,-1 0-6 16,7 0-5-16,-1 0-5 0,2 0-7 0,-1 0 1 15,3 0-7-15,-2 0-8 16,1 0 0-16,-1 0-6 0,1 0-3 0,-1 2-5 0,2-2-1 16,-1 1-7-16,0-1 3 0,0 0-1 0,3 0-2 0,-1-1-9 15,4-1 6-15,-2 2-2 0,1 0-1 0,-1 0-7 16,2 2 1-16,-3-4 0 0,1 1-1 0,1 1-2 15,0 0 3-15,0 0-4 0,-2 0 4 0,0 0 0 16,3 0 0-16,0 0-3 0,-1-2-1 0,1 2 0 0,-2 0 2 16,1 0-3-16,1-1-2 0,-2 1 0 0,2 0 2 15,-2 0-3-15,1 0 2 0,-3 0 1 0,2 0-6 16,-2 0 2-16,-2 0 4 0,-2 0-5 0,-3 0 4 16,0 1 0-16,4-2-2 0,-4 0 3 0,4 2 1 0,1-1-2 15,-3-1 2-15,2 1-7 0,0-1 6 0,0 0-2 16,-1-1 0-16,-2 2 2 0,2-1 0 0,1 1-1 15,0 1 2-15,1-1-3 0,-1 0 0 0,0 2 0 16,-2-4-2-16,2 2 3 0,1 2 0 0,-1-2-5 16,0 0 1-16,0 0 4 0,1 0 0 0,-1 0 5 15,1 2-7-15,1-2 4 0,-7 0-6 0,0 0 3 16,-2 1 0-16,0-2 5 0,0 2-3 0,7-1-2 0,-2-1 0 16,-1 1 3-16,-3 0 1 0,6-1-1 0,-4 0 0 15,-2-2 18-15,-2 3 4 0,8 0 4 0,-5 0-6 16,-4-1 0-16,0-1 2 0,-2 2-5 0,1-1 0 15,1-1 19-15,-4 2-14 0,-6 0 5 0,11-1 1 16,-11 1 7-16,11 0-1 0,-11 0 2 0,0 0 8 0,0 0-6 16,12-1-7-16,-12 1 1 0,0 0-3 31,5 0-5-31,-5 0 6 0,0 0-13 0,0 0 3 0,0 0-4 16,0 0-4-16,9-2 0 0,-9 2 0 0,0 0-5 15,0 0-4-15,0 0-15 0,0 0-20 0,0 0-32 0,0 0-46 16,8-1-52-16,-8 1-91 0,0 0-104 0,0 0-107 15,0 0-331-15,0 0-954 0,0 0 256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27:58.6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14E52A9-40D2-4589-BEC5-F5DB54322473}" emma:medium="tactile" emma:mode="ink">
          <msink:context xmlns:msink="http://schemas.microsoft.com/ink/2010/main" type="writingRegion" rotatedBoundingBox="5651,4798 6034,4798 6034,6194 5651,6194"/>
        </emma:interpretation>
      </emma:emma>
    </inkml:annotationXML>
    <inkml:traceGroup>
      <inkml:annotationXML>
        <emma:emma xmlns:emma="http://www.w3.org/2003/04/emma" version="1.0">
          <emma:interpretation id="{AD44F30A-9338-4B4E-95D0-219D4CF66D1C}" emma:medium="tactile" emma:mode="ink">
            <msink:context xmlns:msink="http://schemas.microsoft.com/ink/2010/main" type="paragraph" rotatedBoundingBox="5651,4798 6034,4798 6034,6194 5651,6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7CE01B-0212-4E79-B45D-1655271BCE8A}" emma:medium="tactile" emma:mode="ink">
              <msink:context xmlns:msink="http://schemas.microsoft.com/ink/2010/main" type="line" rotatedBoundingBox="5651,4798 6034,4798 6034,6194 5651,6194"/>
            </emma:interpretation>
          </emma:emma>
        </inkml:annotationXML>
        <inkml:traceGroup>
          <inkml:annotationXML>
            <emma:emma xmlns:emma="http://www.w3.org/2003/04/emma" version="1.0">
              <emma:interpretation id="{A01B609C-FA67-48E1-AB65-7FF2595655F9}" emma:medium="tactile" emma:mode="ink">
                <msink:context xmlns:msink="http://schemas.microsoft.com/ink/2010/main" type="inkWord" rotatedBoundingBox="5651,4798 6034,4798 6034,6194 5651,6194"/>
              </emma:interpretation>
              <emma:one-of disjunction-type="recognition" id="oneOf0">
                <emma:interpretation id="interp0" emma:lang="en-US" emma:confidence="0.5">
                  <emma:literal>is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i)</emma:literal>
                </emma:interpretation>
                <emma:interpretation id="interp3" emma:lang="en-US" emma:confidence="0">
                  <emma:literal>it</emma:literal>
                </emma:interpretation>
                <emma:interpretation id="interp4" emma:lang="en-US" emma:confidence="0">
                  <emma:literal>i'</emma:literal>
                </emma:interpretation>
              </emma:one-of>
            </emma:emma>
          </inkml:annotationXML>
          <inkml:trace contextRef="#ctx0" brushRef="#br0">-1117 1245 266 0,'0'5'169'16,"0"-5"-16"-16,-1 5-7 0,1-2-7 0,0-3-5 15,-1 6 4-15,1-6-2 0,0 7-5 0,-2-4 4 16,2 2-2-16,0 1-1 0,-1-2-7 0,0 2 5 16,0 1 0-16,1 0-9 0,-2 3-6 0,1 1-2 0,0 0-4 15,-2 6-3-15,1-3-6 0,1-2-1 0,-2 5-3 16,2-5-3-16,-1-2-7 0,1 0 0 0,1-3-2 15,-1 0-8-15,1-1 3 0,0-1 5 0,0-1 19 16,0-4 15-16,-1 6 4 0,1-6 13 0,0 5 9 16,0-5 8-16,0 0-11 0,0 0-13 0,0 0-15 0,0 0-10 15,0 0-14-15,7-16-8 0,-2-1-14 0,-1-3-11 16,1 0-10-16,1 1-3 0,-1 0-4 0,0 1-7 0,1 0-4 16,-1 1-2-16,-1 5-2 0,0 0-2 0,-2 2-5 0,2 2 0 15,-1 3-7-15,-2 0 2 0,1 0-3 0,0 3 1 0,-2 2 4 16,3-3 15-16,-3 3 6 0,0 0 10 0,13 13 4 15,-9-2 0-15,5 6-3 0,-3 2-7 0,0 0 1 16,1 0-6-16,-2 0-1 0,-1-1-3 0,1 0-7 16,-2-4 10-16,-1-3-11 0,1-1-3 0,-1-2-2 0,-1-1-6 15,1-1-16-15,-1-2-15 0,0 1-35 0,-1-5-40 32,0 4-48-32,0-4-71 0,0 0-117 0,0 0-392 15,0 0-869-15,0 0 235 0</inkml:trace>
          <inkml:trace contextRef="#ctx0" brushRef="#br0" timeOffset="-3699.6661">-992 311 231 0,'0'0'136'0,"0"0"-5"0,0 0-3 0,0 0-3 0,-3-4-1 15,3 4 0 1,0 0 0-16,-1-2-6 0,1 2-2 0,0 0-5 16,0 0-4-16,-1-4-10 0,1 4-9 0,0 0-11 15,0 0-4-15,-1-1-6 0,1 1-2 0,0 0 1 16,0 0 1-16,0 0 0 0,0 0 3 0,0 0 8 15,-3-5-3-15,3 5 7 0,0 0-1 0,0 0 0 16,0 0-2-16,0 0-9 0,0 0-5 0,0 0-6 0,-2-1-5 16,2 1-9-16,0 0-4 0,0 0-5 0,0 0-3 15,0 0-10-15,0 0-2 0,0 0-5 0,0 0-9 16,0 0-2-16,0-4 7 0,0 4-7 0,0 0 6 16,0 0-4-16,0 0 0 0,0 0-4 0,0 0 0 0,0 0 3 15,0 0-2-15,0 0-1 0,0 0-2 0,-3-2 1 16,3 2 0-16,0 0 1 0,0 0-2 15,0 0 0-15,0 0 1 0,0 0-2 0,0 0 0 0,0 0 2 16,0 0-2-16,0 0 3 0,0 0 3 0,0 0-1 16,0 0-2-16,0 0 1 0,0 0 3 0,0 0 2 15,0 0-2-15,0 0 6 0,0 0-3 0,0 0 3 16,0 0-4-16,0 0-6 0,0 0 1 0,0 0-2 0,0 0-11 16,0 0-18-16,0 0-16 0,0 0-13 15,0 0-20-15,0 0-15 0,0 0-14 0,0 0-10 16,0 0-6-16,0 0 1 0,0 0-15 0,0 0-7 0,0 0-2 15,0 0-15-15,0 0-118 0,0 0-330 0,0 0 93 16</inkml:trace>
          <inkml:trace contextRef="#ctx0" brushRef="#br0" timeOffset="-659.1945">-1034 211 316 0,'0'0'179'0,"0"0"-32"0,-2-3-5 0,2 3-8 15,0 0-5-15,0 0 3 0,0 0-5 0,0 0 11 16,0-3 1-16,0 3 11 0,0 0-3 0,0 0-2 16,0 0-6-16,0 0-4 0,0 0-10 0,0 0-11 15,0 0-2-15,0 0-8 0,0 0 1 0,0 0-6 16,0 0 0-16,0 0-1 0,0 0 1 0,0 0 1 15,0 0 4-15,0 0 4 0,0 0 2 0,0 0-1 0,0 0 12 16,0 0-2-16,0 0-2 0,0 0 2 0,8 9 4 16,-5-6-2-16,-1 2 2 0,2-3-4 0,-2 3-3 15,5 0-11-15,0 2-4 0,0-1-8 0,0 2-9 16,0 0-5-16,1 0-4 0,-1 0-8 0,1 0-4 0,3 5-7 16,-1 1-3-16,0 0-6 0,0 0-2 0,1 0-6 15,-2 0 0-15,0 1-7 0,0 1-4 0,-3-5 2 16,3 6-5-16,-2 0-4 0,0 0 1 0,-1 2-3 15,-2-3 2-15,3 2-6 0,-2 1-3 0,0 0-1 16,0 0 5-16,1 1-5 0,-3 1-2 0,0-1 5 0,0 0-7 16,3 0 3-16,-3 0-3 0,-1-1 0 0,1 0 1 15,0 0 0-15,-1 0-2 0,1 1-1 0,0 0 4 16,-2-2-9-16,2 2 5 0,-2-3-1 0,0 2-3 16,2-4 5-16,-3 3-1 0,2-1 1 0,1 0 6 15,-3 0 1-15,1 0-1 0,-1-2 3 0,1 3 0 16,1 0-4-16,-2-2 4 0,0-2 5 0,1 3-6 15,-2 0 2-15,2-5-5 0,-2-1 4 0,1 7-4 0,0-4 3 16,-2 2-4-16,1-1 2 0,0-5 0 0,-2 6-2 16,2 1 0-16,-1-3-4 0,0-2-1 0,0 0 3 15,-3 6 1-15,0-2-4 0,0 1 2 0,-3-1 4 16,2 0-5-16,0 1 4 0,0-2 0 0,0 1 1 16,1-3-2-16,-4 2-1 0,2 0 6 0,0-2-5 15,3-2-2-15,-1-1 2 0,0 0-3 0,0-1 5 0,0 0-4 16,1 1 2-16,-1-1-5 0,0-1 4 0,2 1-1 15,0-4-3-15,-1 3 7 0,1-3-5 16,1-1 0-16,-1-1 0 0,2 2 3 0,0-3-4 0,1-2 2 16,-4 6 3-16,4-6-2 0,-1 3 3 0,1-3-6 15,-3 3 7-15,3-3-6 0,-1 4 2 0,1-4-1 16,0 0-2-16,-3 2 2 0,3-2-3 0,0 0 1 16,0 0 6-16,-1 4-6 0,1-4-8 0,0 0-10 0,0 0-2 15,0 0-12-15,-2 4-10 0,2-4 2 0,0 0-1 16,-3 2-20-16,3-2-9 0,0 0-17 0,0 0-22 15,-6 2-36-15,6-2-49 0,0 0-44 0,0 0-60 16,-7-7-71-16,3-1-340 0,0-1-844 0,1-2 227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32:23.8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AA3515E-66E9-4B8F-8205-82B927F3782E}" emma:medium="tactile" emma:mode="ink">
          <msink:context xmlns:msink="http://schemas.microsoft.com/ink/2010/main" type="inkDrawing" rotatedBoundingBox="1739,8310 3006,8326 3005,8346 1738,8331" semanticType="underline" shapeName="Other">
            <msink:sourceLink direction="with" ref="{B86B90F8-8BD5-41F5-8ADF-2345AF048792}"/>
          </msink:context>
        </emma:interpretation>
      </emma:emma>
    </inkml:annotationXML>
    <inkml:trace contextRef="#ctx0" brushRef="#br0">-9-2 352 0,'-6'2'374'0,"6"-2"-55"0,0 0-32 0,0 0-32 0,0 0-21 16,0 0-14-16,0 0 2 0,0 0 9 0,0 0-1 0,0 0 12 0,0 0 9 15,0 0-1-15,0 0-6 0,0 0-2 0,0 0-4 16,0 0-10-16,0 0-7 0,0 0-11 0,0 0-9 15,0 0-9-15,32 3-16 0,-14-4 0 0,2 1-25 16,3 0-8-16,2 0-10 0,0-2-7 0,19 2-12 0,-3 0-11 16,0-1-9-16,3 0-12 0,4 2-9 15,0 0-2-15,36 1-9 0,-25-1-8 0,-10-1-8 0,1 1-2 16,39-1-5 0,-29 3 0-16,-14 0-9 0,4-2 6 0,-2 2-9 15,0-3-6-15,-5 2-2 0,1-2 1 0,-5 1 1 16,-10-1-8-16,-7 0 2 0,-1-1-1 0,-6 1 0 15,-3 0 5-15,-4 0 3 0,1-1 14 0,-9 1 13 16,10-1 14-16,-10 1 2 0,9-1-3 0,-9 1-5 16,0 0-7-16,6-2-5 0,-6 2-4 0,0 0-8 15,0 0-9-15,8-1-11 0,-8 1-7 0,0 0-14 0,0 0-9 0,0 0-20 16,0 0-10-16,0 0-40 0,0 0-35 0,0 0-38 16,0 0-42-16,0 0-60 0,0 0-58 0,0 0-76 0,0 0-81 15,0 0-305-15,0 0-938 0,-13-12 252 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33:07.1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3EA08BB-4C96-4B5C-B58D-E6B2793FFF37}" emma:medium="tactile" emma:mode="ink">
          <msink:context xmlns:msink="http://schemas.microsoft.com/ink/2010/main" type="inkDrawing" rotatedBoundingBox="13275,8027 15681,7983 15682,8007 13276,8051" semanticType="underline" shapeName="Other">
            <msink:sourceLink direction="with" ref="{81E4A490-4257-4D82-9C62-478193772A9B}"/>
            <msink:sourceLink direction="with" ref="{1FB1180A-A1AD-4C68-BACE-75B791048E55}"/>
          </msink:context>
        </emma:interpretation>
      </emma:emma>
    </inkml:annotationXML>
    <inkml:trace contextRef="#ctx0" brushRef="#br0">0 58 483 0,'0'0'251'0,"0"0"-19"0,0 0-18 0,0 0-4 0,0 0-5 0,0 0-8 0,0 0-6 16,0 0-1-16,0 0-12 0,0 0-5 16,0 0-6-16,0 0-1 0,0 0-5 0,0 0-5 0,0 0-5 15,0 0-9-15,0 0-6 0,0 0-10 0,0 0-12 16,0 0 2-16,0 0-8 0,0 0-2 0,28-2-10 16,-28 2-1-16,15 0-8 0,-5-2-5 0,2 2-8 15,-1 0-6-15,-1 0-3 0,0 0-5 0,4 0-6 0,-4 0-5 16,2-1 2-16,7 2-3 0,0-2-3 0,0 1-1 15,1-2-3-15,0-1-2 0,-5 3-4 0,5-1-5 16,1 0 0-16,0 0-3 0,1 1-1 0,-1-3-1 16,1 0-2-16,0 2-2 0,-2 0-3 0,1-1-6 15,-2 1 2-15,0 0 0 0,1 0-2 0,-2 0 0 16,3 0-4-16,-6 0 2 0,-1 1-2 0,4-1-1 16,1-1-1-16,0 1-1 0,0 0-5 0,-3 0 4 0,1 2 0 15,2-2-2-15,-4 0 1 0,-1 2-1 0,5 0 3 16,-7-2-5-16,-1 2 2 0,-1-1 1 15,2 1-4-15,-4-1 2 0,4 0-1 0,-3 1 1 0,1-1 1 16,1 0-1-16,-2 2 2 0,3-2-3 0,0 1 2 16,0-1-1-16,8 0 0 0,0 0-1 0,0-1 1 15,-1 1 0-15,1-2 1 0,1 1-2 0,1 0 1 16,0 1-3-16,0-1 2 0,-2 0 0 0,0 1-3 0,0 0 2 16,-1 0-1-16,-4 0 1 0,-3 0 1 0,0-2-1 15,-2 4-2-15,1-2 3 0,-1 0 1 0,0 2-1 16,0-2-1-16,2 0 1 0,-1 0-3 0,0 0 3 0,8 0 2 15,-1 0-2-15,1 1-1 0,0-2-1 0,0 2 3 16,-1-1-4-16,4 1 3 0,-2-2 1 0,0 1-1 16,0-1-1-16,0 0 4 0,-1 0-6 0,-4 1 1 15,-2 0-1-15,-2-2 5 0,1 2-4 0,-2 2 1 0,1-2 2 16,1-2-3-16,-2 2 5 0,1 0-4 0,-1 0-1 16,3 0 2-16,-4-1 2 0,4-2 1 15,-2 3-6-15,8 0 3 0,0-2 0 0,0 1-2 0,-1 1 2 16,2-3-2-16,-1 3 0 0,3 0 2 0,-3 0 0 15,3 0-1-15,0-2 2 0,0 2-2 0,2 0 1 16,-1 0 0-16,0 0 1 0,-1 0-2 0,3 2 1 16,-4-2 0-16,0 0 0 0,-2 0-1 0,0 0 2 15,0 0 0-15,-4 0-2 0,-1 0 2 0,-4 0 0 0,3 0-1 16,-1 0 1-16,0 0-1 0,0 0 0 16,8 0 2-16,-6 0 2 0,5 0 4 0,1 0 4 0,-1 0 2 15,-4 0 0-15,-2-2 4 0,0 2 4 0,7 0 2 16,-8-1 1-16,-1 0 1 0,-1 1 0 0,-1-2-3 15,-9 2 0-15,11 0 1 0,-11 0 0 0,8 0-5 16,-8 0-3-16,0 0-3 16,9 0-1-16,-9 0-22 0,0 0-33 0,0 0-33 15,0 0-53-15,0 0-50 0,0 0-43 0,0 0-36 0,0 0-44 16,-24-1-41-16,11 0-249 0,-4 0-712 0,-3 0 193 0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33:05.8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74502F2-E0FC-416E-8B8D-C440C55F0D9E}" emma:medium="tactile" emma:mode="ink">
          <msink:context xmlns:msink="http://schemas.microsoft.com/ink/2010/main" type="inkDrawing" rotatedBoundingBox="8497,8106 11840,8105 11841,8163 8498,8164" semanticType="underline" shapeName="Other">
            <msink:sourceLink direction="with" ref="{C9A07686-5434-40B8-8462-3BDA57A332F3}"/>
            <msink:sourceLink direction="with" ref="{DD8356A9-E1B4-4FB5-81BF-36D1AF0A16E3}"/>
          </msink:context>
        </emma:interpretation>
      </emma:emma>
    </inkml:annotationXML>
    <inkml:trace contextRef="#ctx0" brushRef="#br0">69 2 306 0,'0'0'183'16,"0"0"-19"-16,-6 3-17 0,6-3-18 0,0 0-8 0,-5 3-2 16,5-3-5-16,-4 2 5 0,4-2-6 0,0 0 1 15,0 0 1-15,-5 2 2 0,5-2-4 0,0 0-2 16,-4 2-6-16,4-2-4 0,0 0-7 0,0 0-13 16,-3 2-7-16,3-2-6 0,0 0-9 0,-4 2-5 0,4-2-6 15,0 0-7-15,-5 2-1 0,5-2-6 0,0 0 0 16,-4 3-5-1,4-3-5-15,0 0 0 0,-3 3-3 0,3-3-2 0,0 0 0 0,-4 1-2 0,4-1-1 0,0 0 1 32,-4 3-4-32,4-3 1 0,0 0-3 0,0 0-1 0,-5 3-1 15,5-3 1-15,0 0 0 0,-4 3 0 0,4-3 0 16,0 0 4-16,0 0 1 0,0 0-3 0,-5 3 2 16,5-3 3-16,0 0-6 0,0 0 4 0,0 0 0 15,0 0 1-15,0 0 2 0,0 0 6 0,0 0 5 0,-5 3 1 16,5-3 1-16,0 0 6 0,0 0 1 0,0 0 6 0,0 0 0 15,0 0 7-15,0 0 4 0,0 0 2 0,0 0-10 16,0 0 1-16,0 0-5 0,0 0-1 0,0 0-6 16,0 0 1-16,0 0 1 0,0 0-2 0,0 0-3 0,9 6 1 15,-9-6-2-15,0 0-5 0,8 1 0 0,-8-1-2 16,0 0 4-16,14-1 3 0,-14 1-2 0,17-3 5 16,-10 3-4-16,3 0-1 0,2-1-3 0,-1 1 0 0,-1-1-3 15,1 0-2-15,0 0 0 0,2 0 0 0,-1 0-8 16,0 0 0-16,2-1-3 15,3 0 2-15,-1 1-2 0,-2 0-4 0,-3-1 4 0,9 1-2 0,-5-1-4 0,4 1 4 32,-2-1-3-32,-2-2 2 0,4 4 1 0,-2 0 3 15,2-2-5-15,-5 0-4 0,0 0 2 0,-3 1 1 0,1 0-3 16,-1 0-1-16,0 0 6 0,0-1-4 0,0 4-3 16,-2-4 1-16,1 2 0 0,0-1 1 0,-1 1-3 0,0-1 3 15,-3 1-3-15,-6 0-3 0,13 0 3 0,-8 1-1 16,-5-1-1-16,11 1 2 0,-4-1-4 0,1 2 8 0,3 1-4 15,-1-2 1-15,0-1-1 0,1 2-1 16,1 0 4-16,1 0-3 0,-2-2 1 0,9 0-2 0,-4 1-2 16,2 1 4-16,1-1 3 0,-6-1-3 0,-1 0 6 15,0 0-9-15,-2 0 4 0,1 2-2 0,-1-2 3 16,0 0-2-16,-1 0-5 0,-9 0 2 0,13 0 4 16,-2 1 1-16,-1-1-3 0,0 0-1 0,0 3 2 15,2-3 0-15,0 0-3 0,2 0 0 0,-3 0-1 16,8 2 9-16,0-4-10 0,0 2 3 0,-4 2 5 15,-1-2-3-15,6 0-1 0,-5 0 3 0,-1 0-2 0,-4 1 2 16,2-1-5-16,1 0 7 0,-2 0-5 0,0 0-1 16,-1 0-1-16,2 0 3 0,-1 0-2 0,0 1 1 15,1-1 0-15,0-1 0 0,-2 2 0 0,0-1 5 16,0-1 1-16,0 1-5 0,0 0 1 0,0 0-3 16,0 1 2-16,2-1-1 0,-4-1 1 0,4 1 1 0,-3 0 1 15,1 0-3-15,2 0-1 0,-2 0 0 0,0 0 0 16,1 0 0-16,-1 0-1 0,2 0 2 0,-3 0-1 15,2 1 2-15,2 1 1 0,-2-2 3 0,-1 0-4 16,3 2-1-16,0-2-2 0,-2 1-1 0,-2-1 3 16,3 1-3-16,-1-1 1 0,0 0 2 0,1 0-1 15,-1 1 0-15,2 0-2 0,-2 0 9 0,0-1-11 16,8 0 2-16,0 2 3 0,-7-2 3 0,1 0-7 0,-3 0 5 16,1 1 2-16,-1-1-7 0,-1 2 4 0,-1-2 0 15,1 0 1-15,1 0 2 0,-1 0 1 0,-1 0-5 16,3 1 1-16,-1-1-3 0,-2-1 7 0,2 1-6 15,2 0-1-15,-3-2 3 0,1 2-2 0,0-1 0 16,0 1 3-16,1 0 1 0,-1 0-1 0,1 0-1 16,0 0-2-16,1-1 4 0,-1 2-2 0,-1-1-2 15,3 0 11-15,-2 0-9 0,1 0-5 0,1 1 8 0,5 1-5 16,-4-2 3-16,5 0-2 0,-4 1 0 0,-3 0-3 16,-2-1 3-16,2 0-1 0,0 1 4 0,1-1-3 15,0 0 2-15,-1 0 1 0,6 1-2 0,-2 1 1 16,-3-1-1-16,0 0 7 0,6-1-7 0,-5 1 0 0,-1-1 0 15,-2 0-1-15,1 0 2 0,-2 0-2 0,1 0-3 16,1-1 3-16,-2 0 0 0,0 1 3 0,0 0 1 16,8-1-3-16,-4-1 2 0,0 1-4 0,-3 1 2 15,9 0-3-15,-3 0 2 0,0 0 0 0,-6 0 2 16,0-1 3-16,2 1-5 0,0-1 1 0,-1 1 2 0,8 0-1 16,-5-1-3-16,-1-2 3 0,-2 3-1 0,7-1 1 15,0-1-2-15,-6 0 3 0,1 1 0 0,4 0-3 16,-3-1-1-16,-2 0-3 0,-3 1 3 0,3 1 3 15,-2 0 1-15,8-1-4 0,-4 1 1 0,-1-2 0 0,-1 2 5 16,-2 0-2-16,6-3 0 0,-2 2-2 0,-2 1 0 16,0 0 5-16,-2-2-5 0,0 2-4 15,1-1 4-15,1-1-1 0,-3 1 1 0,3 1-2 0,7 0 0 16,-5 0 1-16,-2-2 2 0,0 2-1 0,-1-1-2 16,7 2 6-16,-1-1-4 0,-3 0 2 0,-2-1-4 15,-1 0 12-15,-1 1-7 0,8 1 4 0,-4-1-2 0,-1-1 3 31,-4 1 3-31,3 0 2 0,-2-1 2 0,1 1 11 16,-2 0 3-16,1 0 5 0,-1-1 4 0,0 1 3 16,-2 0 4-16,0 0 4 0,2-1 8 0,0 1-1 15,2 0 1-15,-1-2-7 0,0 2-2 0,2-1 1 16,-2 1-1-16,6 0-4 0,-2-2 0 0,-2 2-6 16,-2 0 1-16,-1 0 0 0,2 0 5 0,-2 0-2 0,-3 0 1 15,-7 0-2-15,12-1 1 0,-12 1 4 0,9 0 2 16,-9 0 2-16,7-2-7 0,-7 2-3 0,0 0-11 15,0 0 2-15,0 0 0 0,8-1-9 0,-8 1 0 16,0 0-1-16,0 0-9 0,0 0-1 0,0 0-13 0,0 0-12 16,0 0-14-16,0 0-8 0,0 0-5 0,0 0-3 15,0 0 1-15,0 0-2 0,0 0 2 0,0 0 2 0,0 0-2 16,0 0-7-16,0 0-17 0,0 0-30 0,0 0-48 16,0 0-46-16,0 0-53 0,0 0-74 0,-27-2-354 15,27 2-805-15,-15-3 218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33:34.7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1FDD9A4-FEF9-4C8E-BE24-29930BC325AA}" emma:medium="tactile" emma:mode="ink">
          <msink:context xmlns:msink="http://schemas.microsoft.com/ink/2010/main" type="writingRegion" rotatedBoundingBox="422,1177 15949,1021 16025,8620 499,8776"/>
        </emma:interpretation>
      </emma:emma>
    </inkml:annotationXML>
    <inkml:traceGroup>
      <inkml:annotationXML>
        <emma:emma xmlns:emma="http://www.w3.org/2003/04/emma" version="1.0">
          <emma:interpretation id="{C7976BEE-11D3-4ABF-A30F-CE445926426D}" emma:medium="tactile" emma:mode="ink">
            <msink:context xmlns:msink="http://schemas.microsoft.com/ink/2010/main" type="paragraph" rotatedBoundingBox="444,1135 4747,1239 4730,1925 427,1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DE53D4-DA59-4813-A205-1AD069FAF9A4}" emma:medium="tactile" emma:mode="ink">
              <msink:context xmlns:msink="http://schemas.microsoft.com/ink/2010/main" type="line" rotatedBoundingBox="444,1135 4747,1239 4730,1925 427,1820"/>
            </emma:interpretation>
          </emma:emma>
        </inkml:annotationXML>
        <inkml:traceGroup>
          <inkml:annotationXML>
            <emma:emma xmlns:emma="http://www.w3.org/2003/04/emma" version="1.0">
              <emma:interpretation id="{AE5584FE-ED57-48E7-B494-FBC632AD621F}" emma:medium="tactile" emma:mode="ink">
                <msink:context xmlns:msink="http://schemas.microsoft.com/ink/2010/main" type="inkWord" rotatedBoundingBox="443,1172 715,1179 700,1800 428,1793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H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46 176 273 0,'0'0'456'0,"4"-5"-61"0,-4 5-41 0,0 0-13 0,3-1-13 15,-3 1-13-15,0 0-10 0,0 0-4 0,4-5-9 16,-4 5-12-16,0 0-13 0,0 0-14 0,0 0-26 0,0 0-14 16,0 0-24-16,0 0-18 0,0 0-12 15,1 16-18-15,-3 4-11 0,-2 3-17 0,-2 15-11 0,-2-1-12 16,3 0-9-16,-2 2-7 0,3-2-5 0,-1-1-7 16,0-2-11-16,0-7-1 0,4-5-6 0,0-3-3 15,-2-2-2-15,2-4-5 0,1-3-5 0,-1-2-4 0,1-2 2 16,0-1 2-16,0-2-3 0,0-3 4 15,0 6 14-15,0-6 12 0,0 0 1 0,0 0-22 0,6-11-24 16,-1-12-25-16,6-14-9 0,-2-6-10 0,11-35-18 16,-3 0-25-16,0-1-14 0,-3 25-4 0,-5 12 0 15,-2 3 7-15,3 4 9 0,-3 11 2 0,1 6 13 16,-3 2 5-16,-1 3 13 0,-3 6 11 0,1-1 12 0,1 4 10 16,-1-1 7-16,0 1 3 0,-2 4 4 15,0 0 4-15,0 0 7 0,8 9 4 0,-3 0 3 16,2 8 5-16,-2 6 6 0,5 14 17 0,-1 2 19 0,-2 0-2 15,0 0 3-15,0 0-9 0,-1-1-3 0,-1-1-7 16,0-9-1-16,0-5-6 0,-1 0-8 0,0-1 2 16,1-1-4-16,-2-4-3 0,0-2-20 0,-1-3-25 15,1-4-44-15,-2-1-43 0,2 0-49 0,-2-3-52 0,-1 0-62 16,0-4-90-16,0 0-370 0,0 0-870 0,0 0 234 16</inkml:trace>
          <inkml:trace contextRef="#ctx0" brushRef="#br0" timeOffset="162.3792">71 344 638 0,'0'0'787'31,"0"0"-137"-31,0 0-83 0,0 0-53 0,0 0-51 0,0 0-46 16,0 0-38-16,0 0-43 0,21 4-40 0,-9-6-31 15,-1-1-65-15,6 1-78 0,-2-1-110 0,-3 1-132 16,-4-1-129-16,0 1-154 0,-3 1-269 0,-5 1-807 15,0 0 219-15</inkml:trace>
        </inkml:traceGroup>
        <inkml:traceGroup>
          <inkml:annotationXML>
            <emma:emma xmlns:emma="http://www.w3.org/2003/04/emma" version="1.0">
              <emma:interpretation id="{803E5B6D-9419-43E5-AC10-C433B5CB3E4D}" emma:medium="tactile" emma:mode="ink">
                <msink:context xmlns:msink="http://schemas.microsoft.com/ink/2010/main" type="inkWord" rotatedBoundingBox="1205,1153 3331,1205 3314,1890 1188,1839"/>
              </emma:interpretation>
              <emma:one-of disjunction-type="recognition" id="oneOf1">
                <emma:interpretation id="interp5" emma:lang="en-US" emma:confidence="0.5">
                  <emma:literal>Detailed</emma:literal>
                </emma:interpretation>
                <emma:interpretation id="interp6" emma:lang="en-US" emma:confidence="0.5">
                  <emma:literal>Details d</emma:literal>
                </emma:interpretation>
                <emma:interpretation id="interp7" emma:lang="en-US" emma:confidence="0">
                  <emma:literal>Detained</emma:literal>
                </emma:interpretation>
                <emma:interpretation id="interp8" emma:lang="en-US" emma:confidence="0">
                  <emma:literal>Detail d</emma:literal>
                </emma:interpretation>
                <emma:interpretation id="interp9" emma:lang="en-US" emma:confidence="0">
                  <emma:literal>Xtailed</emma:literal>
                </emma:interpretation>
              </emma:one-of>
            </emma:emma>
          </inkml:annotationXML>
          <inkml:trace contextRef="#ctx0" brushRef="#br0" timeOffset="985.6378">779 131 3831 0,'-2'-2'482'15,"2"2"-190"-15,-3-4-88 0,3 4-38 0,-1-4-13 0,1 4 6 0,0 0 10 16,9-6-1-16,1 0 0 0,6-1 4 0,2-1-2 16,3 1-6-16,-2 0-12 0,1 4-11 0,0 1-13 15,-2-1-13-15,4 3-3 0,-5 5-5 0,2-3-3 16,-1 6-5-16,-2 6-6 0,1 2-3 0,-4 5-4 0,0 14-10 15,-5 6-6-15,-8-1-8 0,-3 3-17 16,-5-1-28-16,-4 0-33 0,-4-2-43 0,0 2-39 16,-4-1-37-16,-1-6-35 0,0 0-31 0,3-12-26 0,2-2-22 0,1-6-29 15,0-2-23-15,-1-1-29 0,3-8-35 0,2-1-34 16,2-3-286-16,1-2-824 0,4-3 225 0</inkml:trace>
          <inkml:trace contextRef="#ctx0" brushRef="#br0" timeOffset="733.6744">870 123 817 0,'0'0'569'0,"0"0"-76"0,0 0-57 0,0 0-44 0,0 0-44 0,0 0-32 16,0 0-22-16,-8 17-17 0,7 4-22 15,-2 2-22-15,2 14-22 0,-2 0-28 0,2 1-16 0,0-1-16 16,1 1-15-16,-1-2-15 0,-1-7-7 0,2 6-13 15,0-8-14-15,2-4-24 0,-1-3-37 0,3 1-38 16,-4-4-46-16,-2 1-60 0,5-6-57 0,-2-3-60 16,0-3-58-16,-1-2-78 0,0-4-253 0,0 0-746 15,0 0 202-15</inkml:trace>
          <inkml:trace contextRef="#ctx0" brushRef="#br0" timeOffset="1726.0056">1201 458 322 0,'0'0'431'0,"0"0"-50"0,0 0-37 0,0 0-21 0,0 0-7 15,0 0-10-15,0 0-16 0,-4 4-11 0,4-4-12 16,0 0-9-16,0 0-14 0,0 0-8 0,0 0-18 15,0 0-11-15,0 0-19 0,0 0-19 0,0 0-16 16,0 0-13-16,0 0-17 0,0 0-13 0,0 0-12 0,27-4-11 16,-27 4-6-16,7-1-27 0,-7 1-18 0,5-1-16 15,-5 1-18-15,0 0-18 0,7-3-26 0,-7 3-25 16,0 0-21-16,0-6-18 0,0 6-5 0,0 0 6 16,-7-7 1-16,4 5-2 0,-2-1 17 0,0-1 7 0,-1 2 6 15,-2-2 12-15,0-1 5 0,3 2 14 16,0 1 10-16,0 0 1 0,5 2 6 0,-8-2 11 0,8 2 2 15,0 0 2-15,-9 0 13 0,9 0 16 0,-5 9 15 32,2-4 16-32,2 4 2 0,0 2 13 0,0 4 5 0,2 3 9 15,1-1-4-15,2-1 1 0,1-2 1 0,0-2 5 0,2 2 2 16,5 0-4-16,-1-5-9 0,-1-1-3 0,0-1-18 0,1-2-17 0,1-2-24 16,5 2-34-16,0-5-32 0,4 0-34 0,-6-5-37 15,2-2-24-15,1-3-27 0,-3-2-20 0,1-3-20 16,-5-3-12-16,2-2-5 0,1-13 4 0,-3 1 16 15,-3 4 32-15,4-5 29 0,-6-1 44 0,-5 6 54 16,2 6 61-16,-3-1 57 0,2 0 43 0,-1 4 43 0,1 5 23 16,-2 4 37-16,-2 0 25 0,2 0 4 0,-1 4 2 15,1 0-13-15,0 1-5 0,0 5-16 0,-1-8-22 16,1 8-17-16,0 0-20 0,-1-6-14 0,1 6-6 31,0 0 15-31,0 0-5 0,0 0-3 0,0 31 2 16,-3-10-4-16,1 2-5 0,0 13-12 0,0-2-10 0,-2 2-8 15,1 0-9-15,2-2-10 0,1 1 1 0,-2-8-15 16,1-5-10-16,1-1-38 0,1 1-47 0,-1-3-55 0,3-6-55 16,-2-1-69-16,0-3-62 0,0-3-63 0,-1-1-83 15,0-5-341-15,0 0-919 0,0 0 248 0</inkml:trace>
          <inkml:trace contextRef="#ctx0" brushRef="#br0" timeOffset="2616.6603">1353 369 359 0,'0'0'540'0,"0"0"-81"0,0 0-23 0,0 0-6 0,0 0-14 0,20 3-26 15,-2-2-34-15,6 1-40 0,2-4-29 0,12 5-31 16,1-1-27-16,-9-2-29 0,-2 1-16 0,-3 1-18 0,1 0-25 16,0-1-19-16,-5 1-31 0,-3-1-33 0,-5 1-31 15,-4-2-26-15,0 2-13 0,-4-1-7 0,-5-1-2 16,6 3-3-16,-6-3 2 0,0 5-3 0,0-5-8 15,0 0-2-15,-6 7-6 0,6-7-6 0,-8 6 2 16,3-4 7-16,1 2-3 0,4-4 13 0,-9 6-5 16,4-3 1-16,1 0 5 0,4-3 0 0,-12 9 3 15,5-4 4-15,4 0 1 0,-1-1 4 0,4-4-1 0,-8 6 0 16,6-2 0-16,2-4 12 0,-4 8 1 0,2-4 10 16,0 1 3-16,2-5 10 0,-2 7-5 0,0-2 1 15,2-5 0-15,-1 7 1 0,0-3-1 0,1-4-4 16,0 8 0-16,1-3 2 0,-1-1-10 0,0-4-4 0,4 8-11 15,-4-8-10-15,5 6 0 0,-5-6-8 0,5 4-14 16,-5-4-6-16,0 0-4 0,9 0-7 16,-9 0 8-16,0 0-4 0,15-4 8 0,-11 0 5 0,1 2 5 15,-1-2-4-15,1 0 13 0,-2 0 0 0,1-1 9 16,0 2 14-16,-2-2 13 0,2 0 11 0,-2 0 9 16,1 1 4-16,-1 1 15 0,1-2 2 0,-3 5 15 15,4-7 8-15,-4 7-2 0,1-4-6 0,-1 4-9 0,0 0 1 16,4-5-6-16,-4 5-6 0,0 0-4 0,0 0-4 15,0 0-4-15,0 0-2 0,0 0-2 0,0 0-4 16,5 14 1-16,-5-10-5 0,2 2-2 0,1-2 2 16,-1 5-7-16,3-1 3 0,-1-1-4 0,0-1-6 0,1-3-7 15,-1 1 0-15,1-1-2 0,3 0-6 16,1 0-3-16,-1-2-7 0,1 1-4 0,-1-4-14 16,3 2-10-16,-3-3-12 0,-1 2-9 0,3-1-10 0,-2-2-4 15,-2 1 2-15,-1-1 0 0,0 1 0 0,-1 0 3 16,0 1 5-16,-2-3 7 0,2 1 9 0,-4 4 11 15,5-6 11-15,-5 6 11 0,3-3 12 0,-3 3-2 16,3-4-3-16,-3 4 3 0,0 0 3 0,0 0-4 0,4-1 1 16,-4 1 5-16,0 0 0 0,0 0 4 15,0 0 1-15,9 7-4 0,-6-3 0 0,1 0 1 16,4 3 7-16,-1-1 3 0,1 0 3 0,1-1 8 0,1 0 1 16,1-2 2-16,0 0 2 0,6 0-3 0,-1-2-5 15,3-2-12-15,-4 0-23 0,-2-3-4 0,-2 0-18 16,6-5-12-16,0-1-7 0,-3-2-1 0,1-1-6 15,-2-5-5-15,-6 0 0 0,2-3 7 0,-3-3 4 0,1-13 4 16,1 0 13-16,-5-3 18 0,0 2 27 0,0-3 18 16,-1 3 20-16,-3 0 20 0,1 10 6 0,1 7 38 15,-1 2 18-15,-1 2 16 0,-1 0 2 0,-1 4 1 16,2 6-8-16,1 1-13 0,-1 3-19 16,1 3-4-16,0 0-8 0,0 0-10 0,-12 12-9 0,5 7-6 15,-3 15 1-15,1 4 11 0,1 0 14 0,0 4 8 16,2 0 4-1,2 0 4-15,1-1-1 0,2 0-3 0,0-3-5 16,3-2 1-16,0-9-16 0,1-4-4 0,1-2-7 16,2-2-11-16,2 0-22 0,-1-2-27 0,2-1-40 0,-2-6-55 15,1-2-65-15,1-4-69 0,-2-1-66 0,5-3-91 16,-2-2-282-16,1-1-797 0,5-7 216 0</inkml:trace>
          <inkml:trace contextRef="#ctx0" brushRef="#br0" timeOffset="2983.5387">2359 423 344 0,'0'0'436'16,"1"6"-42"-16,-1-6-8 0,0 0-13 0,5 5-18 15,-5-5-16-15,4 2-12 0,-4-2-17 0,0 0-14 0,8 3-7 16,-8-3-14-16,3 2-15 0,-3-2-15 0,0 0-15 15,7 3-22-15,-7-3-19 0,0 0-30 0,0 0 0 16,6 1-19-16,-6-1-14 0,0 0-8 0,0 0-17 16,0 0-32-16,0 0-13 0,0 0-33 0,0 0-23 15,0 0-24-15,5-6-17 0,-5 6-8 0,0 0-13 16,-6-7-7-16,2 4-1 0,4 3 7 0,-9-3 4 16,5 0 6-16,4 3 7 0,-8-1 3 0,8 1 6 0,-8-1 11 15,8 1 9-15,0 0 10 0,-13 2 14 16,13-2 12-16,-6 7 13 0,5-2 12 0,-2 4 11 0,3 0 1 0,0 1 4 15,3 1 4-15,1-1 4 0,-1 0-7 0,7 7-4 16,2-3-12-16,2-1 6 0,-2 0-20 0,1-5-23 16,1 1-40-16,-2-3-45 0,-1-3-66 0,2-1-67 15,-2-2-67-15,-1-4-74 0,0 1-354 0,2-1-847 0,-2-3 228 16</inkml:trace>
          <inkml:trace contextRef="#ctx0" brushRef="#br0" timeOffset="3405.1009">2754 401 490 0,'-14'2'338'15,"1"1"-41"-15,2 0-32 0,2-1-35 0,-2 2-23 0,1 1-30 16,-1 0-19-16,2 0-16 0,0 1-14 16,2 1-14-16,0 0-17 0,2-2-13 0,0-1-2 0,0 2 8 15,1-1 5-15,2-1 8 0,2-4 14 0,-5 6 13 16,3-3 11-16,2-3 8 0,-2 5 10 0,2-5 4 15,1 5 3-15,-1-5-9 0,5 3-4 0,0 0-15 16,0-2-7-16,5 0-11 0,3 2-16 0,-2-3-7 16,8-1-7-16,-4-2-7 0,-1 2-9 0,-3-4-6 15,-1 2-7-15,0-3-7 0,-1-1-6 0,-1 0-13 16,-2-4-9-16,0-5-9 0,-2-3-12 0,-3 0-10 0,-1-3-6 0,-1-2-3 16,-2-10-9-16,0-3-4 0,-1 3 3 15,1 8 5-15,-2 5 2 0,3 2 19 0,1 2 16 0,-2 4 12 16,3 5 7-16,-1 0 5 0,-1 1 0 0,1 2-3 15,0 1-6-15,1 2-7 0,0 2-6 0,0 0 0 16,0 0 2-16,0 0 3 0,2 17 1 16,1 0-3-16,0 6-2 0,3 11 2 0,1 1 1 0,1-3 6 15,-2 4 1-15,0-12 2 0,1-3-6 0,0 1 1 16,2-2-2-16,-1-3-4 0,3 0 6 0,-1-1-24 16,-2-6-30-16,0-1-44 0,-3-2-62 0,2-1-57 15,-1-1-64-15,-1-5-84 0,-5 0-372 0,0 0-852 0,13-6 229 16</inkml:trace>
          <inkml:trace contextRef="#ctx0" brushRef="#br0" timeOffset="3680.9171">1872 179 4230 0,'0'7'557'15,"0"-4"-220"-15,0-3-96 0,0 6-29 0,0-6 13 0,0 4-4 16,0-4-17-16,0 0-19 0,0 4-28 0,0-4-14 0,0 0-14 16,0 0-11-16,0 0-15 0,0 4-16 0,0-4-39 15,0 0-52-15,0 0-71 0,0 0-80 0,0 0-94 16,0 0-101-16,0 0-133 0,0 0-332 0,0 0-978 15,0 0 263-15</inkml:trace>
        </inkml:traceGroup>
        <inkml:traceGroup>
          <inkml:annotationXML>
            <emma:emma xmlns:emma="http://www.w3.org/2003/04/emma" version="1.0">
              <emma:interpretation id="{529A5341-5F1B-4D5D-97E3-209E07B69692}" emma:medium="tactile" emma:mode="ink">
                <msink:context xmlns:msink="http://schemas.microsoft.com/ink/2010/main" type="inkWord" rotatedBoundingBox="3674,1290 4745,1317 4732,1861 3660,1835"/>
              </emma:interpretation>
              <emma:one-of disjunction-type="recognition" id="oneOf2">
                <emma:interpretation id="interp10" emma:lang="en-US" emma:confidence="0.5">
                  <emma:literal>Look</emma:literal>
                </emma:interpretation>
                <emma:interpretation id="interp11" emma:lang="en-US" emma:confidence="0.5">
                  <emma:literal>to ok</emma:literal>
                </emma:interpretation>
                <emma:interpretation id="interp12" emma:lang="en-US" emma:confidence="0">
                  <emma:literal>look</emma:literal>
                </emma:interpretation>
                <emma:interpretation id="interp13" emma:lang="en-US" emma:confidence="0">
                  <emma:literal>took</emma:literal>
                </emma:interpretation>
                <emma:interpretation id="interp14" emma:lang="en-US" emma:confidence="0">
                  <emma:literal>cook</emma:literal>
                </emma:interpretation>
              </emma:one-of>
            </emma:emma>
          </inkml:annotationXML>
          <inkml:trace contextRef="#ctx0" brushRef="#br0" timeOffset="4381.1818">3307 165 710 0,'1'-4'469'0,"-1"4"-33"0,0 0-22 0,1-3-28 0,-1 3-27 0,0 0-23 15,0 0-23-15,0 0-24 0,0 0-20 0,-2 12-23 16,1-2-23-16,-4 11-20 0,-3 14-18 0,-3-1-19 16,1 3-15-16,0 0-16 0,1-2-13 0,2 0 0 15,1-8-4-15,5-4 5 0,-2 0 4 0,5-3 0 16,-1 1-3-16,3-3 7 0,1-1 9 0,0 0 3 0,2-6 7 15,2-2 6-15,-1-2 8 0,3-1 8 0,8 4-5 16,-1-7-4-16,2 1-1 0,1-2-24 0,0-1-13 0,-2-2-10 16,2-1-7-1,-2-1-104-15,-4 1-4 0,-3 0 0 0,-3-1 0 16,-2 1 0-16,-2-4-198 0,-4 3-134 0,-1 3-117 16,-1-7-132-16,1 7-340 0,-13-8-1106 0,3 3 296 15</inkml:trace>
          <inkml:trace contextRef="#ctx0" brushRef="#br0" timeOffset="4985.1339">3542 389 436 0,'0'0'335'16,"0"0"-51"-16,-6 0-40 0,6 0-26 0,0 0-24 16,0 0-6-16,0 0-4 0,-8 3-7 0,8-3 6 15,0 0 2-15,-1 3 7 0,1-3 6 0,-1 4 9 16,1-4 10-16,0 0 3 0,2 8-2 0,-1-4-4 15,2-1-6-15,-2 2-5 0,5 2-7 0,1-1-7 16,-1 1-13-16,3 1-8 0,0-2-10 0,0 0-8 0,6 5-16 16,2-3-9-16,-3-1-8 0,-3-1-11 0,-1-4-13 15,0 3-10-15,-3-3-7 0,-1 1-8 0,1 0 3 16,-2-3-7-16,-5 0-11 0,7 2 1 0,-7-2-10 16,0 0-31-16,0 0-35 0,7-5-25 0,-7 5-14 0,-2-8-14 15,-2 1-15-15,-1-1-15 0,-1-1-12 0,-5-4-6 16,-2 0 1-16,2 5 9 0,-4-2 4 0,0 2 5 15,3 1-4-15,2 2 7 0,1-1 12 0,1 4 0 16,4-2-12-16,-1 1-15 0,0 0-22 0,1 2-30 16,4 1-31-16,-4-3-27 0,4 3-29 0,0 0-13 0,0 0-237 15,0 0-606-15,0 0 166 0</inkml:trace>
          <inkml:trace contextRef="#ctx0" brushRef="#br0" timeOffset="5384.4172">3885 411 271 0,'0'0'272'0,"0"0"-35"0,-6 2-20 15,6-2-16-15,0 0-15 0,-8 1-7 0,8-1-11 16,0 0-3-16,-5 2-6 0,5-2-12 0,0 0-9 16,-5 1-18-16,5-1-7 0,0 0-5 0,-4 3 2 15,4-3 3-15,-5 5 0 0,4-2 2 0,1-3 3 16,-4 7 6-16,4-3 10 0,-1 1 9 0,1-5 11 16,1 7 4-16,0-1 6 0,2-1-1 0,-1-1-3 0,2 1-4 15,4 0-5-15,-1 2-2 0,2-2-12 0,0 0-15 16,1 0-9-16,-2-3-12 0,-2 1-8 0,4 0-12 15,-3-2-6-15,-1 0-9 0,-6-1-4 0,10 0-10 16,-10 0-11-16,0 0-24 0,9-6-26 0,-6 3-19 0,-3-2-23 16,-2 2-12-16,2 3-22 0,-7-15-19 15,-1 6-27-15,-6-2-13 0,0-1-16 0,0 0-5 16,0 6-7-16,2-1-3 0,-5-1-7 0,5 3-8 0,2 0-12 16,1 1-13-16,3 2-23 0,1-1-38 0,1 0-169 15,4 3-534-15,-5-3 147 0</inkml:trace>
          <inkml:trace contextRef="#ctx0" brushRef="#br0" timeOffset="5684.9191">4119 147 489 0,'-2'-3'605'16,"2"3"-58"-16,0 0-40 0,-3-6-40 0,3 6-34 0,0 0-53 15,0 0-41-15,0 0-34 0,-3-2-43 0,3 2-21 16,0 0-8-16,-2 15 8 0,-2 1-5 0,3 6-11 16,0 0-8-16,0 15-9 0,-2 0-8 0,1-1-7 15,-1 3-12-15,-2-2-13 0,3-2-21 0,-1 0-12 16,2-7-12-16,1-5-13 0,1 0-12 0,-1-1-7 0,-1-1-10 16,2-1-10-16,-3-2-29 0,3-2-43 0,0-4-56 15,0-1-51-15,-1-5-57 0,2 0-52 0,-1-1-48 0,0-3-52 16,-1-2-69-16,0 0-101 0,0 0-284 0,10-15-925 15,-5-1 248-15</inkml:trace>
          <inkml:trace contextRef="#ctx0" brushRef="#br0" timeOffset="5979.6426">4277 292 549 0,'0'0'355'0,"0"0"-40"0,0 0-36 0,0 0-30 0,0 0-24 0,0 0-19 32,0 0-21-32,0 0-14 0,0 0-13 0,0 0-10 15,0 0-24-15,0 0-13 0,0 0-5 0,-19 7-9 16,9-2-9-16,-9 1 12 0,1 3-6 0,2 0 0 16,1 1 2-16,4 0 5 0,1-2 1 0,2-1 2 0,2-1 14 15,0 0 12-15,2 0 17 0,2 1 12 0,0 2 13 16,4 1 13-16,1-2 8 0,2 2 3 0,7 2-2 0,3 1-4 15,0-1-19-15,-1 0-16 0,3-3-18 0,-1 1-10 16,3 0-14-16,-6-2-14 0,-2-2-9 0,-1-2-15 16,-2 1-52-16,0-2-59 0,-3 0-76 0,-2 0-98 15,-3-3-106-15,0 5-155 0,0-5-302 0,0 0-927 16,0 0 249-16</inkml:trace>
        </inkml:traceGroup>
      </inkml:traceGroup>
    </inkml:traceGroup>
    <inkml:traceGroup>
      <inkml:annotationXML>
        <emma:emma xmlns:emma="http://www.w3.org/2003/04/emma" version="1.0">
          <emma:interpretation id="{4F68D614-03DF-40D7-B2DF-FB563DB6B708}" emma:medium="tactile" emma:mode="ink">
            <msink:context xmlns:msink="http://schemas.microsoft.com/ink/2010/main" type="paragraph" rotatedBoundingBox="1226,2166 15968,2255 15961,3427 1219,33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7755254-DD03-4A32-9DDE-670FC205D254}" emma:medium="tactile" emma:mode="ink">
              <msink:context xmlns:msink="http://schemas.microsoft.com/ink/2010/main" type="line" rotatedBoundingBox="1226,2166 15968,2255 15961,3427 1219,3338"/>
            </emma:interpretation>
          </emma:emma>
        </inkml:annotationXML>
        <inkml:traceGroup>
          <inkml:annotationXML>
            <emma:emma xmlns:emma="http://www.w3.org/2003/04/emma" version="1.0">
              <emma:interpretation id="{9A8F0087-D52B-4135-B285-30D8B8D592D8}" emma:medium="tactile" emma:mode="ink">
                <msink:context xmlns:msink="http://schemas.microsoft.com/ink/2010/main" type="inkWord" rotatedBoundingBox="1225,2343 1413,2344 1409,2916 1221,2914"/>
              </emma:interpretation>
              <emma:one-of disjunction-type="recognition" id="oneOf3">
                <emma:interpretation id="interp15" emma:lang="en-US" emma:confidence="0.5">
                  <emma:literal>?</emma:literal>
                </emma:interpretation>
                <emma:interpretation id="interp16" emma:lang="en-US" emma:confidence="0">
                  <emma:literal>,</emma:literal>
                </emma:interpretation>
                <emma:interpretation id="interp17" emma:lang="en-US" emma:confidence="0">
                  <emma:literal>t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816736.8386">821 1202 246 0,'0'0'421'15,"0"0"-42"-15,0 0-19 0,0 0-12 0,1-3-17 0,-1 3-9 16,0 0-17-16,0 0-17 0,0 0-34 0,0 0-12 16,0 0-7-16,0 0-1 0,2 16 1 0,-4 3 2 15,0 4-13-15,-1-1-11 0,1 14-8 0,0 0-16 0,-1 0-14 16,1-1-14-16,0 0-11 0,1 0-15 0,1-8-14 15,0 8-13-15,-2-9-13 0,2-6-5 0,0 2 0 16,0-2-22-16,0 0-6 0,2-2-5 0,-4-4-23 16,2-3-39-16,0-1-40 0,0-4-48 0,-1 2-47 0,2-3-65 15,-1 0-73-15,0-5-83 0,0 0-398 0,0 0-910 0,-10-15 243 0</inkml:trace>
          <inkml:trace contextRef="#ctx0" brushRef="#br0" timeOffset="816998.6287">811 1197 548 0,'0'0'449'0,"0"0"-15"0,6-5-13 0,1 3-12 0,2-2-17 15,1 1-15-15,3 0-29 0,7-1-31 0,-2 1-22 0,-6 1-27 16,0 0-30-16,-1 2-20 0,0-1-18 0,-1 2-18 15,-3 1-14-15,-1 0-19 0,1 1-4 0,-2 1-26 16,1 3 15-16,-3 3-14 0,-3 2-17 0,-4 6-11 16,-4 0-16-16,-1 1-45 0,-1 2-43 0,-2-3-46 0,-2-1-50 15,2-1-45-15,-2-1-49 0,1 0-40 0,-2-5-36 16,4-2-38-16,1-4-50 0,0-3-253 0,2-1-742 0,8 0 201 16</inkml:trace>
        </inkml:traceGroup>
        <inkml:traceGroup>
          <inkml:annotationXML>
            <emma:emma xmlns:emma="http://www.w3.org/2003/04/emma" version="1.0">
              <emma:interpretation id="{02D64536-22E4-4DAF-A422-86C035885EA1}" emma:medium="tactile" emma:mode="ink">
                <msink:context xmlns:msink="http://schemas.microsoft.com/ink/2010/main" type="inkWord" rotatedBoundingBox="1504,2167 2929,2176 2923,3212 1497,3203"/>
              </emma:interpretation>
              <emma:one-of disjunction-type="recognition" id="oneOf4">
                <emma:interpretation id="interp20" emma:lang="en-US" emma:confidence="0.5">
                  <emma:literal>(the.</emma:literal>
                </emma:interpretation>
                <emma:interpretation id="interp21" emma:lang="en-US" emma:confidence="0">
                  <emma:literal>(the:</emma:literal>
                </emma:interpretation>
                <emma:interpretation id="interp22" emma:lang="en-US" emma:confidence="0">
                  <emma:literal>(Flee-r</emma:literal>
                </emma:interpretation>
                <emma:interpretation id="interp23" emma:lang="en-US" emma:confidence="0">
                  <emma:literal>[the.</emma:literal>
                </emma:interpretation>
                <emma:interpretation id="interp24" emma:lang="en-US" emma:confidence="0">
                  <emma:literal>(tie.</emma:literal>
                </emma:interpretation>
              </emma:one-of>
            </emma:emma>
          </inkml:annotationXML>
          <inkml:trace contextRef="#ctx0" brushRef="#br0" timeOffset="817464.5017">1468 998 286 0,'0'0'379'16,"-5"-2"-47"-16,5 2-24 0,0 0-18 0,-13-2-12 0,13 2-14 15,-16 3-6-15,-1 4-17 0,-4 5-5 0,-11 12 4 16,1 7 2-16,-28 33-1 0,25-18 6 0,-11 21-5 0,16-16-4 16,-5 19-7-16,13-20-9 0,0 25-16 0,10-23 2 15,6-9-12-15,2 34-15 0,5-28-16 0,3-10-12 0,2-1-10 16,4-1-18-16,1-1-13 0,5-3-14 0,-1-3-18 15,-2-8-26-15,-1-4-23 0,0-3-32 0,1-1-44 16,1-1-51-16,1-4-60 0,1-2-68 0,-3-4-83 16,4-6-107-16,2-1-315 0,-4-5-878 0,1-3 237 0</inkml:trace>
          <inkml:trace contextRef="#ctx0" brushRef="#br0" timeOffset="818085.0048">1402 1307 738 0,'0'0'649'16,"0"0"-65"-16,0 0-38 0,6-4-26 0,-6 4-40 15,16-2-39-15,-3 0-43 0,6 0-42 0,2 1-38 0,1 0-37 16,0 1-34-16,-2-2-23 0,1 4-25 0,-2-2-49 15,-1 0-67-15,-4 0-88 0,-5 0-78 16,-1 1-96-16,-8-1-97 0,7 3-117 0,-7-3-337 0,0 0-874 16,-27 12 235-16</inkml:trace>
          <inkml:trace contextRef="#ctx0" brushRef="#br0" timeOffset="818242.0349">1394 1491 6024 0,'0'0'402'0,"0"0"-252"0,11-1-85 0,-11 1-22 0,10-4 3 0,0 2 0 16,1 0-10-16,0-2-7 0,1 2-10 0,9-2-39 16,-3 0-61-16,-4 1-95 0,-2 1-113 0,-3-1-124 15,-9 3-401-15,6 3-978 0,-6-3 262 0</inkml:trace>
          <inkml:trace contextRef="#ctx0" brushRef="#br0" timeOffset="817884.7065">1444 1314 317 0,'0'0'524'0,"0"0"-67"0,2-3-42 0,-2 3-34 0,0 0-33 0,0 0-38 0,0 0-33 15,0 0-11-15,0 0-9 0,0 0-7 0,0 0-5 16,2 23-8-16,-2-3-6 0,-1 1-16 0,0 1-8 0,-2 12-13 15,3-7-11-15,-2-4-20 0,2 12-6 0,0-10-13 16,-2-1-12-16,2-2-18 0,-1-1-5 0,0-1-9 0,2-1-18 16,-1-2-17-16,0 0-35 0,0-5-49 0,0-3-54 31,0-2-64-31,0-1-70 0,0-1-70 0,0-5-98 16,0 0-360-16,0 0-884 0,0 0 239 0</inkml:trace>
          <inkml:trace contextRef="#ctx0" brushRef="#br0" timeOffset="819010.7219">1700 1342 574 0,'0'0'319'16,"0"0"-37"-16,0 0-26 0,0 0-23 0,0 0-24 0,0 0-15 0,0 0-8 16,0 0-15-16,0 0-11 0,0 0-12 0,0 0-19 15,0-4-12-15,0 4-8 0,0 0-18 0,0 0-10 16,0 0 4-16,0 0-16 0,0 0-1 0,0 0 3 15,0 0 5-15,0 0 5 0,0 0-11 0,0 0 5 0,0 0-3 16,0 0 1-16,0 0 2 0,0 0-3 0,0 0-7 16,0 0 3-16,0 0 4 0,0 0-1 0,0-4 2 15,0 4 2-15,0 0-4 0,0 0-1 0,0 0-2 16,0 0-3-16,0 0-7 0,0 0-7 0,0 0-4 16,0 0-5-16,0 0-7 0,0 0-3 0,0 0 1 15,0 0-5-15,0 0-4 0,-3 20 0 0,-1-4 0 16,3 2-4-16,0 1 4 0,-2 3 0 0,2-1 11 15,0 1 4-15,0 0 6 0,1 0 3 0,2-1 6 0,1-2 1 16,-1 2 2-16,2-4 1 0,1 1-4 0,0-3 3 16,0-2-1-16,-1-3 0 0,0-1-1 15,1 0-4-15,2-2-8 0,-1-1-7 0,3 2-21 16,-3-4-34-16,-1 0-48 0,1-2-61 0,-1 1-72 0,-5-3-81 16,12 2-101-16,-12-2-315 0,10-2-835 15,-10 2 226-15</inkml:trace>
          <inkml:trace contextRef="#ctx0" brushRef="#br0" timeOffset="819548.9267">1940 1501 228 0,'0'0'334'0,"-4"-2"-63"0,4 2-45 0,0 0-32 0,0 0-23 15,0 0-22-15,0 0-24 0,0 0-4 0,0 0-2 16,0 0 0-16,0 0 3 0,0 0 1 0,0 0-3 31,-8 4-2-31,8-4 0 0,-2 7-6 0,1-4-8 0,-1 3-6 16,2-6-2-16,-2 9 4 0,2-3-2 0,0-2 3 15,1 2 3-15,2 2 2 0,-1-1-5 0,1-1 6 16,2 0 2-16,-1-2-4 0,1-2-8 0,0 1 8 16,5 0-7-16,-1-1-9 0,-1 0-9 0,2-2-5 0,1 0-14 15,-1-4-1-15,-1 2-4 0,1-4-10 0,0-1-15 0,-2-1-19 16,3-5-21-16,-2-3-2 0,-1 1-21 0,-3 3-2 0,-1 2-5 0,-1 1 4 15,-2 2 5-15,-1 0 3 0,0 0 5 0,0 2 9 16,0 2 7-16,0 3 1 0,-1-6 4 0,1 6 4 16,0 0 7-16,0 0 9 0,0 0 1 0,0 0 25 15,0 0 6-15,-8 10 10 0,8 0 8 0,-1-1 12 16,1 8 1-16,1 0-2 0,0 1-1 0,2-2-7 16,-1 2-1-16,2 0-7 0,1-2-8 0,1-5-4 15,2 5-7-15,-2-6-21 0,1 0-29 0,-1-4-50 16,3 1-58-16,-2-2-73 0,1-1-81 0,1-3-99 0,1 0-258 15,-10-1-750-15,22-4 204 0</inkml:trace>
          <inkml:trace contextRef="#ctx0" brushRef="#br0" timeOffset="819822.3218">2363 1555 521 0,'0'0'568'0,"0"0"-59"0,10 1-35 0,-10-1-46 0,0 0-47 0,9 0-45 0,-6 0-39 15,-3 0-31-15,12-2-37 0,-8 2-49 0,-4 0-70 16,8-1-91-16,-8 1-81 0,0 0-102 0,8 2-111 15,-8-2-247-15,0 0-626 0,0 0 170 0</inkml:trace>
          <inkml:trace contextRef="#ctx0" brushRef="#br0" timeOffset="819966.1499">2358 1668 489 0,'0'0'722'0,"10"0"-111"16,-10 0-58-16,10-4-52 0,-4 3-38 0,4-1-46 0,0-3-45 15,3 3-40-15,-2-1-42 0,6-2-33 0,-2 1-57 0,-3 1-73 16,-3 0-80-16,-3 2-91 0,0-1-92 0,-6 2-118 16,4-5-127-16,-4 5-247 0,0 0-755 0,0 0 205 15</inkml:trace>
        </inkml:traceGroup>
        <inkml:traceGroup>
          <inkml:annotationXML>
            <emma:emma xmlns:emma="http://www.w3.org/2003/04/emma" version="1.0">
              <emma:interpretation id="{94C96941-C924-4CDB-9EFE-FFE07625D6C9}" emma:medium="tactile" emma:mode="ink">
                <msink:context xmlns:msink="http://schemas.microsoft.com/ink/2010/main" type="inkWord" rotatedBoundingBox="3097,2260 6456,2280 6449,3370 3090,3349"/>
              </emma:interpretation>
              <emma:one-of disjunction-type="recognition" id="oneOf5">
                <emma:interpretation id="interp25" emma:lang="en-US" emma:confidence="0.5">
                  <emma:literal>Foreperson:</emma:literal>
                </emma:interpretation>
                <emma:interpretation id="interp26" emma:lang="en-US" emma:confidence="0">
                  <emma:literal>Fireperson:</emma:literal>
                </emma:interpretation>
                <emma:interpretation id="interp27" emma:lang="en-US" emma:confidence="0">
                  <emma:literal>Freeperson:</emma:literal>
                </emma:interpretation>
                <emma:interpretation id="interp28" emma:lang="en-US" emma:confidence="0">
                  <emma:literal>Freepersons:</emma:literal>
                </emma:interpretation>
                <emma:interpretation id="interp29" emma:lang="en-US" emma:confidence="0">
                  <emma:literal>Firepersons:</emma:literal>
                </emma:interpretation>
              </emma:one-of>
            </emma:emma>
          </inkml:annotationXML>
          <inkml:trace contextRef="#ctx0" brushRef="#br0" timeOffset="825450.5234">5374 1639 543 0,'0'0'381'0,"0"0"-50"0,-4-4-43 0,4 4-30 0,0 0-30 0,0 0-30 16,-5-2-20-16,5 2-24 0,0 0-20 0,0 0-13 15,0 0-7-15,0 0-18 0,0 0-8 0,0 0-9 16,-12 3-6-16,8 1-1 0,1-1-1 0,0 1 4 0,0 1 0 16,-1 3-1-16,0 1-2 0,1-2 4 0,2 3-4 15,0-2 7-15,1 2 4 0,1-3 12 0,0 2 4 16,2-2 7-16,0 0 2 0,2 1-1 0,0-2-1 15,-1 0-1-15,2-4-3 0,-1 1-8 0,2 0-13 0,2 0-4 32,-2-1-6-32,1-1-11 0,-8-1-4 0,12 0-14 15,-12 0-20-15,10-3-31 0,-10 3-41 0,7-5-34 16,-5 2-26-16,-1-2-23 0,-1 5-15 0,-1-9-13 16,0 3-18-16,-5-2-7 0,1-1-3 0,-2 0 15 15,2 2 17-15,-1-1 16 0,1 2 26 0,0 0 24 0,1 2 25 16,0 0 23-16,2 1 18 0,2 3 18 0,-5-7 17 15,2 4 17-15,3 3 17 0,0 0 16 0,-1-7 18 16,1 7 18-16,0 0 20 0,7-7 15 0,-3 4 14 16,0-1 11-16,6 0 3 0,0 0-3 0,-2 1-6 15,1-2-11-15,-2 2-9 0,1 1-12 0,-1 0-13 0,-7 2-9 0,11-1-8 16,-11 1 3-16,13 1-8 16,-8 2 2-16,-5-3-8 0,8 5-9 0,-4-1-6 0,0 0-2 15,-1 1-9-15,-2 1-13 0,1 1-19 0,0 1-19 16,-2-1-21-16,1-1-21 0,0-2-16 0,-1-1-18 0,0-3 9 15,1 8 2-15,-1-8 6 0,3 4 3 0,-3-4 6 16,0 0 5-16,0 0 5 0,0 0 3 0,0 0 10 16,20-9 9-16,-12 2 9 0,0 0 7 15,1 0 15-15,1 2 12 0,5-7 14 0,-4 6 14 16,-1 1 8-16,-2 1 6 0,1 0 0 0,-2 1-4 16,-2 0-3-16,-5 3-8 0,8-3 8 0,-8 3-1 0,0 0-3 15,0 0-3-15,16 8 2 0,-14-2-7 0,2 4-4 16,-2 1-8-16,1 5-11 0,-1 1-24 0,0 0-32 0,-4-3-38 15,2-4-46-15,0 0-58 0,0-1-40 0,2-3-35 16,0 0-42-16,0-2-39 0,-2-4-319 0,0 0-780 16,0 0 211-16</inkml:trace>
          <inkml:trace contextRef="#ctx0" brushRef="#br0" timeOffset="827085.9219">5869 1727 445 0,'0'0'647'0,"6"0"-107"0,-6 0-53 0,9-4-41 15,-3 2-36-15,5-1-39 0,-1-2-32 0,9 0-44 16,-1 0-36-16,-3-1-32 0,1 2-63 0,-5-2-76 16,-3 3-94-16,0 3-96 0,-1-4-115 0,-2 3-123 15,-5 1-216-15,6-2-666 0,-6 2 181 0</inkml:trace>
          <inkml:trace contextRef="#ctx0" brushRef="#br0" timeOffset="826953.3433">5919 1573 649 0,'0'0'526'16,"0"0"-51"-16,0 0-44 0,1-2-42 0,-1 2-33 0,0 0-38 15,0 0-37-15,0 0-30 0,5-2-27 0,-5 2-24 16,0 0-23-16,10 2-20 0,-5-4-30 0,-5 2-60 15,0 0-76-15,10 3-75 0,-6-2-72 0,-4-1-80 16,4 5-84-16,-4-5-203 0,-4 6-627 0,0-1 171 16</inkml:trace>
          <inkml:trace contextRef="#ctx0" brushRef="#br0" timeOffset="822536.5166">4273 1101 405 0,'1'-5'571'15,"-1"5"-72"-15,0 0-48 0,0 0-49 0,3-2-43 0,-3 2-41 0,0 0-27 16,0 0-17-16,2 12-9 0,-2 6-10 0,-1 5-6 15,-1 17-6-15,-2 3-3 0,-5 41 4 0,0-4-7 16,-3 4-6-16,3 0-3 0,-3-6-1 0,-1 0-12 16,5-25-12-16,1-9-15 0,0 32-16 0,3-28-14 0,1-11-16 15,2-2-11-15,0 0-17 0,-1-9-9 0,2-6-9 16,0 0-12-16,2-1-22 0,-2-1-23 0,0-6-32 0,1-2-25 16,-1-3-34-16,2-2-41 0,-2-5-59 0,0 0-86 15,0 0-83-15,0 0-84 0,4-24-83 16,-2 1-335-16,0-17-987 15,3-37 265-15</inkml:trace>
          <inkml:trace contextRef="#ctx0" brushRef="#br0" timeOffset="823399.6344">4569 1320 241 0,'0'0'450'0,"0"0"-49"0,0 0-42 0,0 0-28 0,8-3-21 15,-8 3-28-15,0 0-29 0,0 0-29 0,0 0-23 16,-3-6-17-16,3 6-25 0,0 0-22 0,-7-7-9 15,2 5-15-15,-2-1-16 0,-2 1-7 0,-1 0-13 16,-1 2-6 0,-2-2-10-16,2 2-5 0,-2 0-12 0,2 2 0 15,-2-1-1-15,5 1-11 0,-3 1 2 0,3-1-4 16,0 0 1-16,2 1-1 0,2 0 12 0,-1 0 15 16,2 1 15-16,-1 1 18 0,1 4 14 0,2 0 12 15,2 2 16-15,3 6 11 0,4 0 9 0,-1 0 3 16,3 1-4-16,2 1-12 0,-1-1 2 0,0 0-12 0,1 0-11 0,0 0-10 0,-1 1-18 15,-2 0 4-15,0-4-10 0,-2 2-7 0,-4 0-5 16,-2 0-5-16,-2 1-1 0,-6-1-9 0,-3 0-5 16,-2-1-18-16,-2 1-27 0,-3-4-31 0,0 0-34 0,-3-1-26 0,1-3-29 15,-2-2-32-15,2-3-31 0,1 0-36 0,1-5-27 32,5-2-34-32,2-1-35 0,0-3-36 0,3-2-45 0,1 0-258 15,5-1-777-15,3-7 211 0</inkml:trace>
          <inkml:trace contextRef="#ctx0" brushRef="#br0" timeOffset="823876.2853">4658 1569 463 0,'-9'3'438'0,"9"-3"-47"0,0 0-28 0,0 0-38 0,0 0-20 16,0 0-13-16,0 0-12 0,0 0-14 0,0 0-14 0,0 0-5 15,0 0-11-15,0 0-13 0,0 0-16 0,0 0-16 16,0 0-13-16,0 0-15 0,0 0-16 0,0 0-15 15,28-4-14-15,-28 4-6 0,10-3-14 0,-5 0-9 16,-5 3-10-16,10-2-7 0,-6-1-22 0,-4 3-25 0,5-5-21 16,-4 3-19-16,-1 2-17 0,-1-7-21 0,1 7-16 15,-6-9-13-15,2 6 0 0,-1-1-2 0,-5 2 12 16,2-1 0-16,1 2 12 0,-3-1 4 0,0 2 4 0,10 0 7 16,-15 0 10-16,9 2 5 0,1 2 9 15,-1-3 16-15,0 2 15 0,0 4 13 0,1 0 11 0,1 0 19 16,2 0 6-16,1 4 12 0,-1 5 5 0,5-3 2 15,-1 3 3-15,2-3 2 0,1-1-1 0,3 3 1 16,1 0-5-16,1-3-1 0,-2-3-2 0,7 1-3 0,-4-3-23 16,2-1-27-16,-3 0-33 15,1-4-51-15,-1-1-68 0,3-1-58 0,-4-1-80 16,-9 1-81-16,18-9-338 0,-9 2-824 0,0-2 222 16</inkml:trace>
          <inkml:trace contextRef="#ctx0" brushRef="#br0" timeOffset="826058.9859">4934 1566 483 0,'3'-3'316'0,"-3"3"-37"16,0 0-21-16,0 0-27 0,0 0-10 0,0 0-12 0,0 0-18 16,0 0-15-16,0 0-20 0,0 0-23 0,0 0-16 15,-7-7-32-15,7 7-33 0,-10 0-52 0,10 0-57 0,-21 1-67 16,8 1-87-16,3 1-126 0,0 0-403 0,0 0 113 15</inkml:trace>
          <inkml:trace contextRef="#ctx0" brushRef="#br0" timeOffset="824374.0832">4919 1562 258 0,'-5'3'178'0,"-3"0"-27"0,2-2-24 0,6-1-6 0,-7 4-6 16,7-4 6-16,0 0 8 0,-8 4 16 0,8-4 10 15,0 0 10-15,-6 2 7 0,6-2 5 0,0 0-1 16,0 0 0-16,0 0-5 0,0 0-13 0,-8 2-5 0,8-2-7 16,0 0-20-16,0 0-10 0,0 0-5 0,0 0-23 15,0 0-9-15,-4 4 2 0,4-4 0 0,0 0-8 16,0 0-2-16,-1 8-10 0,1-8 3 0,1 6 0 31,-1-6-11-31,-1 8-7 0,1-8 1 0,1 9-7 0,-1-9-7 16,0 7 3-16,2-3-8 0,-2-4 3 0,0 8-5 15,0-8 1-15,2 7-4 0,0-3-7 0,-2-4-4 16,2 5-2-16,-2-5-5 0,0 0-5 0,5 5-12 16,-5-5-4-16,0 0-14 0,0 0-10 0,8 0-12 15,-8 0-6-15,0 0-7 0,14-5 3 0,-11 1-3 0,2 2 14 16,-1-3 2-16,1 4 11 0,-5 1 17 0,6-6 15 16,-2 3 25-16,-4 3 21 0,3-5 6 0,-3 5 8 15,0 0 6-15,5-4 5 0,-5 4-4 0,0 0-14 16,0 0-2-16,0 0 1 0,0 0 3 0,0 0 5 0,0 0 11 15,5 9-1-15,-5 0 0 0,0 1-4 0,0 0-2 16,0 0-5-16,0 1-6 0,2-1-5 0,0 2-4 16,-2-2-1-16,3-1-3 0,-1 2-24 0,1-2-37 0,-1-1-34 0,2 1-42 15,0-3-42-15,0-2-51 0,1-2-56 0,1-1-59 16,-6-1-229-16,15 0-647 0,-15 0 178 0</inkml:trace>
          <inkml:trace contextRef="#ctx0" brushRef="#br0" timeOffset="824728.9806">5108 1591 513 0,'0'0'292'16,"-12"2"-29"-16,12-2-22 0,-7 0-18 0,7 0-11 16,0 0-14-16,-8 1-9 0,8-1-13 0,0 0-14 0,-7 3-12 15,7-3 1-15,0 0-16 0,-6 5-2 0,6-5-5 16,0 0 2-16,-4 7 0 0,4-3-2 0,0 1 4 16,0-5 8-16,1 10 5 0,3 1 5 0,0-3 0 15,4 8 5-15,-3-3-4 0,3-2-10 0,2 3-13 0,-3-3-7 16,1-2-14-16,-2 0-11 0,-1 0-6 0,2-1-10 15,-2 1-3-15,-2 0-3 0,-1 1-3 0,-4-1-7 16,0 2-8-16,-2 1-18 0,-3 4-34 16,-2-4-44-16,0-4-54 0,1 0-53 0,1 0-53 15,-2-2-55-15,1-4-63 0,1-2-325 0,1 0-772 0,6 0 209 16</inkml:trace>
          <inkml:trace contextRef="#ctx0" brushRef="#br0" timeOffset="821866.4292">3009 1622 488 0,'0'0'432'0,"0"4"-38"0,0-4-21 0,0 0-34 0,2 5-22 0,-2-5-26 16,5 1-21-16,0 1-24 0,-1-1-19 0,2 0-15 15,0 1-13-15,-6-2-19 0,14 1-16 0,-5-1-14 16,-2 0-17-16,0-1-12 0,-1-1-14 0,-1 0-8 0,-1 1-15 31,0-1-20-31,-1-3-23 0,1 1-25 0,0-6-30 16,-2 1-23-16,1 1-32 0,-2-4-25 0,-1 4-18 0,0-4-14 16,-1 4-13-16,-2-2-4 0,1 2 9 0,-1 2 4 15,2 0 14-15,-1 0 5 0,-2 2 14 0,3 0 21 16,-1 1 16-16,0-1 32 0,-1 1 14 0,3 3 26 0,-2-5 14 15,2 5 9-15,-3-4 5 0,3 4 14 0,-2-4 4 16,2 4 0-16,0 0 11 0,-2-4-1 0,2 4 6 0,0 0 13 16,0 0 1-16,0 0 4 0,0 0-2 0,0 0 0 15,0 0-11-15,0 0-1 0,0 0-8 16,0 0-7-16,19 8-2 0,-15-6-9 0,1 2-3 0,-1 0-5 16,4 3-3-16,-1 0-4 0,-1-1-1 0,0 3-6 15,0-3-3-15,-1 0 0 0,0-2-5 0,1 0-7 16,-1 0 7-16,0 0-2 0,-3 0 0 0,3-1 1 15,4 2 3-15,-3-1 0 0,4 0-3 0,0-3-6 0,1 0-6 16,1 0-7-16,0-2-16 16,8-1-24-16,-7-2-18 0,0 2-18 0,-2 0-14 15,-3 0-3-15,2-1-10 0,-2 0 3 0,-2 0 5 16,0 0-4-16,-1 1 20 0,-1-1 5 0,0 1 9 16,-2-2 13-16,1 2 18 0,-3 2 15 0,4-6 16 0,-2 4 21 15,-2 2 17-15,2-4 19 0,-2 4 8 0,0 0-2 16,2-4 5-16,-2 4-10 0,0 0-8 0,1-3-9 0,-1 3-2 15,0 0-5-15,0 0-5 0,0 0-1 0,0 0 0 16,0 0 0-16,8 9-6 0,-7-5 0 16,0 2 0-16,2 0 3 0,-1 1 7 0,2 4 4 0,0-1-2 15,0-1 9-15,0 1-1 0,1-2-1 0,2 0 0 16,-1 1-3-16,0-4-1 0,3 0-3 0,0 1-9 16,-2-4-6-16,3 0-14 0,-1 1-16 0,3-3-25 0,-3-3-19 15,2 1-15-15,-1 0-18 0,3-3-9 0,-3-1-11 16,3-5 2-16,-3 0-2 0,-3 1 7 0,4-4 11 15,-6 2 8-15,-1 2 9 0,-2 2 15 0,0 1 12 16,-2 1 14-16,1 2 0 0,-2 1 8 0,1-2 13 16,0 5-6-16,-2-5 7 0,2 5-2 0,-1-5 0 0,1 5 2 15,0 0 3-15,0 0 8 0,0 0 17 0,0 0 9 16,0 0 11-16,-7 15 9 0,7-10 10 0,-2 4-1 16,2 1 9-16,2 0 3 0,-1 0 3 0,3-1-1 15,-1 1 6-15,3-2 5 0,0-1 5 0,1 2 8 16,3-3-1-16,1-2-8 0,0 0-8 0,7 0-6 15,1 0-11-15,0-2-5 0,2-2-18 0,-2-3-11 16,1-1-23-16,-2 0-20 0,-1-4-17 0,0-2-9 16,-6 2-9-16,-4-1-12 0,1 0-12 0,-3 0 1 0,-1 0 12 15,-2 0 8-15,-2 3 8 0,0 1 8 0,-2 0 3 16,-1 0 9-16,0 1 9 0,-1 0 8 0,0 2 9 0,0 0 2 16,0 0-3-16,-1-1 3 0,5 3 1 0,-8 0 10 15,8 0 10-15,-8 4 12 0,4 1 20 0,2-2 11 16,0 1 10-16,1 7 7 0,1-1 5 0,1 0 4 15,3 1 7-15,3 4-5 0,1 0 0 0,2-1-8 0,3-2-3 16,0-1-4-16,2-2-7 0,4-1-3 16,3-2-13-16,-2-1-36 15,-2-4-41-15,-3 0-69 0,-1-3-79 0,-4-4-103 16,7-5-113-16,-9 0-304 0,-4 2-829 0,1-2 223 16</inkml:trace>
          <inkml:trace contextRef="#ctx0" brushRef="#br0" timeOffset="820656.899">2667 1308 769 0,'10'-4'601'15,"1"1"-22"-15,12-2-7 0,17-3-30 0,2 2-14 0,1-3-29 16,2 0-28-16,-1 2-30 0,-1-1-37 0,0 2-35 16,-2 0-43-16,-9 2-24 0,-7 1-39 0,1 0-27 15,-3 0-29-15,-3 0-20 0,-8 2-30 0,0 0-32 0,-5 0-34 16,1 1-46-16,-8 0-55 0,0 0-85 16,0 0-102-16,0 0-102 0,0 0-109 0,0 0-111 0,-42 6-338 15,18-3-1032-15,2 2 278 0</inkml:trace>
          <inkml:trace contextRef="#ctx0" brushRef="#br0" timeOffset="820398.5213">2906 1302 730 0,'0'0'444'0,"0"0"-47"0,-2-4-26 0,2 4-36 0,0 0-33 0,0 0-21 16,0 0-13-16,0 0 0 0,0 0-7 0,0 0-6 15,0 0-7-15,-4 20-7 0,4-8-16 0,0 5-11 0,-2 0-9 16,2 4-18-16,-1 1-9 0,1-1-14 16,1 1-16-1,-1 0-18-15,2 1-1 0,0-2-12 0,1-1-15 0,-2-1-6 16,3 1-11-16,-2-5-20 0,1-2-34 0,-1-4-34 16,1 1-45-16,-1-5-49 0,0 1-53 0,0-3-55 0,-1 1-69 15,-1-4-80-15,0 0-385 0,0 0-887 0,0 0 240 16</inkml:trace>
          <inkml:trace contextRef="#ctx0" brushRef="#br0" timeOffset="851907.314">2917 1836 400 0,'0'0'219'16,"-5"-1"-30"-16,5 1-20 0,-6-2-14 0,6 2-12 0,0 0-7 15,-14 2-6-15,9-1-1 0,5-1 1 0,-10 0 6 16,5 1 7-16,5-1 12 0,0 0 1 0,-14 1 3 15,14-1-7-15,-8 1 0 0,8-1 7 0,-10 2-7 16,10-2-1-16,0 0-1 0,-10 1 0 0,10-1-8 0,-5 0-3 16,5 0-5-16,0 0-6 0,-7 0-2 0,7 0-5 15,0 0 4-15,0 0 6 0,0 0 7 0,0 0 4 16,0 0 7-16,0 0 3 0,0 0-4 0,0 0 3 16,34 0-5-16,-13-3-10 0,2 2-9 0,1 0-11 15,2 0-13-15,14-2-6 0,-2 0-8 0,0 3-13 16,3-1-4-16,-2 2 0 0,2-1-11 0,0 1-7 15,3-2-6-15,-4 1-3 0,1 1-4 0,-2 0-6 0,0 3-2 16,-9-3-1-16,-5-1-8 0,1 1 10 0,-1 2-17 16,-2-3 9-16,-2 0 2 0,-2 0 0 0,-3 1 2 15,-3-1-2-15,-2 0 3 0,2-1 3 0,-3 1 0 0,-1 0 2 16,2 0-1-16,-1 0-3 0,3-2-1 0,5 2-1 16,-3 0-2-16,-3 0-4 0,-1 0-1 0,2 0-4 15,-2 0 1-15,2-1-5 0,-1 2-2 0,-2 1-1 16,2-2 0-16,-6 0-2 0,-6 0 0 0,13 0 0 15,-13 0 0-15,9 0-4 0,-9 0 1 0,0 0-1 16,9 0 1-16,-9 0 0 0,0 0 1 0,0 0 3 0,10 0-2 16,-10 0 0-16,0 0-2 0,0 0-1 15,0 0-2-15,0 0-4 0,0 0-4 0,9-2-12 0,-9 2-13 16,0 0-13-16,0 0-25 0,0 0-27 0,0 0-29 16,0 0-27-16,0 0-28 0,0 0-40 0,0 0-49 0,0 0-46 15,0 0-59-15,0 0-73 0,0 0-298 0,-13-10-892 16,13 10 239-16</inkml:trace>
        </inkml:traceGroup>
        <inkml:traceGroup>
          <inkml:annotationXML>
            <emma:emma xmlns:emma="http://www.w3.org/2003/04/emma" version="1.0">
              <emma:interpretation id="{E6174DD2-E3FF-4DB2-A886-1C59F31478E1}" emma:medium="tactile" emma:mode="ink">
                <msink:context xmlns:msink="http://schemas.microsoft.com/ink/2010/main" type="inkWord" rotatedBoundingBox="6698,2501 7798,2508 7794,3223 6694,3216">
                  <msink:destinationLink direction="with" ref="{5101CDDC-812B-4789-9FDF-C84BFC10FBCE}"/>
                </msink:context>
              </emma:interpretation>
              <emma:one-of disjunction-type="recognition" id="oneOf6">
                <emma:interpretation id="interp30" emma:lang="en-US" emma:confidence="0.5">
                  <emma:literal>Fall,</emma:literal>
                </emma:interpretation>
                <emma:interpretation id="interp31" emma:lang="en-US" emma:confidence="0">
                  <emma:literal>Fall</emma:literal>
                </emma:interpretation>
                <emma:interpretation id="interp32" emma:lang="en-US" emma:confidence="0">
                  <emma:literal>Falls</emma:literal>
                </emma:interpretation>
                <emma:interpretation id="interp33" emma:lang="en-US" emma:confidence="0">
                  <emma:literal>Fail,</emma:literal>
                </emma:interpretation>
                <emma:interpretation id="interp34" emma:lang="en-US" emma:confidence="0">
                  <emma:literal>Falk,</emma:literal>
                </emma:interpretation>
              </emma:one-of>
            </emma:emma>
          </inkml:annotationXML>
          <inkml:trace contextRef="#ctx0" brushRef="#br0" timeOffset="827838.2694">6268 1556 6589 0,'4'-1'382'16,"1"-2"-254"-16,-1 1-66 0,1-4-23 0,0 2-11 0,4-2 11 15,-1 0-10-15,8-3-8 0,0 1-2 0,-2 1-34 0,-2 3-54 16,-3-1-81-16,-2 2-108 0,-1-1-110 16,-1 4-112-16,-5 0-351 0,0 0-997 0,0 0 266 0</inkml:trace>
          <inkml:trace contextRef="#ctx0" brushRef="#br0" timeOffset="827685.6588">6294 1382 4513 0,'-1'-6'499'15,"1"6"-236"-15,0-2-130 0,0 2-33 0,0 0 9 0,0 0 26 16,8-6 5-16,-3 4-8 0,6 0-11 0,7-3-7 16,3 1-16-16,0 0-5 0,2 1-13 0,-2 1-7 15,-1 0-15-15,-5 0-17 0,-1 1-71 0,-4 0-77 0,-3 1-83 16,1 1-66-16,-6 1-88 0,-2-2-119 0,0 0-271 15,-11 15-882-15,-8-6 238 0</inkml:trace>
          <inkml:trace contextRef="#ctx0" brushRef="#br0" timeOffset="827492.6766">6362 1348 660 0,'-1'-4'585'16,"1"4"-69"-16,0 0-55 0,0-4-41 0,0 4-43 0,0 0-49 16,0 0-34-16,0 0-30 0,0 0-24 0,0 0-29 0,-7 19-19 15,2-2-19-15,2 4-20 0,-3 1-12 0,3 14-18 16,0-8-10-16,-1 5-13 0,-1-5-9 0,3-4-12 15,1 1-1-15,0-2-12 0,2 0-8 0,0-2-6 16,0-1-22-16,0-1-29 0,2-3-49 0,-2-4-56 16,2-2-65-16,-2-1-66 0,0-4-67 0,-1-4-103 15,0-1-220-15,0 0-751 0,0 0 205 0</inkml:trace>
          <inkml:trace contextRef="#ctx0" brushRef="#br0" timeOffset="828852.5122">6700 1566 316 0,'-5'3'250'16,"-2"-3"-16"-16,2 3 2 0,5-3-3 0,-9 1-7 15,3 1-7-15,6-2-11 0,-7 2-13 0,7-2-22 16,0 0-10-16,-9 1-16 0,9-1-13 0,0 0-15 0,-6 2-6 31,6-2-11-31,0 0-5 0,-6 2-2 0,6-2 2 16,-6 5-3-16,2-2 1 0,0 1-5 0,0-1-1 0,-1 5-10 16,-1-1-1-16,2-1-3 0,0 2-4 0,1 1-1 15,-1-2-4-15,2-2 5 0,1 2-4 0,1-2-1 16,0-1-2-16,0 2-1 0,0-1-7 0,1-2 1 0,1 1-4 15,0-1-6-15,-2-3-4 0,5 5-3 0,-2-3-9 16,-3-2-1-16,6 2-18 0,-6-2-18 0,10 0-18 16,-10 0-19-16,13-7-12 0,-6 1-13 0,0 0-7 0,0-2 5 15,0 0 6-15,-2 0 3 0,-2 1 9 16,2 2 5-16,-4 0 14 0,2-1 7 0,-1 3 12 0,-1 0 13 16,-1 3 10-16,4-6 11 0,-4 6-8 0,1-6 1 15,-1 6 5-15,0 0-4 0,3-3-1 0,-3 3-4 16,0 0-3-16,0 0 0 0,0 0 4 0,0 0-5 0,4 12 4 15,-3-8-8-15,0 5 5 0,0 0-3 0,2 1 4 16,0-1-3-16,-1 1 2 0,2-2-3 0,0 1 0 16,1 0 9-16,1-1 0 0,0 0 1 0,1-2-10 0,0-2-7 15,-1-1-16-15,5 0-7 0,-2-1-11 0,2-2-18 16,1-2-6-16,-1-2-19 0,0-1-14 0,4-6-15 16,-1-2-15-16,-2-4-8 0,0 0-6 0,-4-3 1 0,0-1 8 15,0-1 12-15,-1-13 9 0,-1 9 19 0,0 2 42 16,-3 3 18-16,-1 1 19 0,-2 2 30 0,1 4 16 0,0 4 11 15,-1 1 16-15,1 3 5 0,-2 2-1 0,1-2-10 16,0 6-6-16,0-4-3 0,0 4-4 16,0 0-4-16,0 0 1 0,0 0 6 0,-7 14 4 0,4-2-2 15,2 7 10-15,-2 3 0 0,2 1-1 0,-2-1-1 16,3 0-8-16,2 1 6 0,-1 1-3 0,1-2-3 0,2-1 2 16,1 1-10-16,2-5-2 0,-1 0-11 0,3 0-6 15,-2-7-10-15,0 0-12 0,2-6-5 0,0 2-20 16,2-4-14-16,1-2-20 0,0-2-16 0,0-2-12 15,5-2-16-15,-1-5-10 0,-1-4-11 0,-2-5-10 0,-1 1-6 16,5-12 5-16,-5-2 6 0,-2-2 7 31,-1-2 9-31,-6 3 11 0,-3 6 41 0,0 5 28 16,-2-1 37-16,-2 5 37 0,-2 2 18 0,1 4 5 0,2 3 5 0,-3 3 7 16,3 2-2-16,-1 2 6 0,0 1-4 0,4 2 6 0,0 0 4 15,0 0 9-15,-15 12 9 0,10-1 4 0,0 5 7 0,-1 3 8 16,3 2-1-16,2 0 1 0,0 1-4 0,2 0 2 15,1 1-4-15,2 0-13 0,-1-1-7 0,0-2-7 0,2 0-8 16,1 0-7 0,-1-4-17-16,0-2-18 0,1-2-43 15,-1-4-56-15,3 0-54 0,-3 0-74 0,1-3-85 0,0-3-321 16,0 1-715-16,-6-3 196 0</inkml:trace>
          <inkml:trace contextRef="#ctx0" brushRef="#br0" timeOffset="829044.8077">7367 1775 4933 0,'-2'8'357'16,"-2"0"-220"-16,0 0-54 0,0-2-10 0,1 4 6 0,-5 6 4 0,3 0 16 0,0 2 0 15,0 2-7-15,0-3-3 0,0 1-9 0,1 0-2 16,0 3-7-16,2-4-12 0,-2 1-12 0,1-3-33 16,1-5-52-16,0 0-58 0,-3-1-72 0,2-3-73 15,-2-3-92-15,5-3-110 0,0 0-268 0,0 0-855 0,-17-13 230 16</inkml:trace>
        </inkml:traceGroup>
        <inkml:traceGroup>
          <inkml:annotationXML>
            <emma:emma xmlns:emma="http://www.w3.org/2003/04/emma" version="1.0">
              <emma:interpretation id="{96681E97-EA82-402A-9A0C-9414F9ED1A5D}" emma:medium="tactile" emma:mode="ink">
                <msink:context xmlns:msink="http://schemas.microsoft.com/ink/2010/main" type="inkWord" rotatedBoundingBox="7857,2480 10031,2493 10026,3317 7852,3304"/>
              </emma:interpretation>
              <emma:one-of disjunction-type="recognition" id="oneOf7">
                <emma:interpretation id="interp35" emma:lang="en-US" emma:confidence="0.5">
                  <emma:literal>congestion</emma:literal>
                </emma:interpretation>
                <emma:interpretation id="interp36" emma:lang="en-US" emma:confidence="0">
                  <emma:literal>Congestion</emma:literal>
                </emma:interpretation>
                <emma:interpretation id="interp37" emma:lang="en-US" emma:confidence="0">
                  <emma:literal>Congestions</emma:literal>
                </emma:interpretation>
                <emma:interpretation id="interp38" emma:lang="en-US" emma:confidence="0">
                  <emma:literal>congestions</emma:literal>
                </emma:interpretation>
                <emma:interpretation id="interp39" emma:lang="en-US" emma:confidence="0">
                  <emma:literal>Congesting</emma:literal>
                </emma:interpretation>
              </emma:one-of>
            </emma:emma>
          </inkml:annotationXML>
          <inkml:trace contextRef="#ctx0" brushRef="#br0" timeOffset="832123.2314">8904 1315 765 0,'0'0'547'0,"0"0"-65"0,0-2-49 0,0 2-46 0,0 0-46 0,0 0-33 16,0 0-19-16,0 0-21 0,0 0-14 15,-4 19-8 1,0-1-16-16,1 1-13 0,2 0-18 0,-2 5-17 15,0-1-18-15,-4 13-17 0,5-1-7 0,0-7-26 16,-1 7-4-16,-1-9-18 0,4-3-7 0,-1-2-15 16,1-1-23-16,1-2-33 0,-1-4-36 0,0-2-50 15,1-4-59-15,0-1-57 0,2-2-49 0,-3-1-60 0,0-4-84 16,0 0-280-16,0 0-796 0,0 0 216 0</inkml:trace>
          <inkml:trace contextRef="#ctx0" brushRef="#br0" timeOffset="832316.3674">8919 1473 356 0,'0'0'574'0,"0"0"-93"0,0 0-43 0,0 0-19 0,0 0-11 15,0 0-23-15,0 0-25 0,0 0-35 0,0 0-31 0,28 5-21 16,-17-2-23-16,7 2-20 0,-6 3-15 16,-2-3-14-16,-1 2-22 0,-1 0-9 0,0 1-17 0,0 2-13 15,-2-2-13-15,3 8-19 0,-4-3-13 0,-2-2-30 16,-1-1-54-16,-1-2-65 0,-1-2-74 0,1 1-81 0,-1-2-84 15,0 1-95-15,0-6-328 0,0 0-859 0,0 0 230 16</inkml:trace>
          <inkml:trace contextRef="#ctx0" brushRef="#br0" timeOffset="832423.3036">9073 1375 321 0,'-6'-3'108'0,"6"3"-92"0,-5-1-54 0,5 1-44 0,0 0 17 0</inkml:trace>
          <inkml:trace contextRef="#ctx0" brushRef="#br0" timeOffset="833084.7921">9198 1494 435 0,'0'0'199'16,"-6"2"-17"-16,6-2-8 0,-5 5-5 0,5-5-3 15,-4 3 0-15,4-3 7 0,-4 6 14 0,4-6 7 0,-2 5 8 16,2-5 6-16,0 6 8 0,0-1 9 0,0-5 1 16,1 9-4-16,0-4-7 0,1 0-1 0,3 5-12 15,0-3-8-15,1 0-13 0,1 2-12 0,1-3-12 16,0 1-17-16,0-1-8 15,3 0-15-15,-3-1-11 0,-1-1-13 0,1 0-5 0,-2-2-9 16,-1-1-13-16,-5-1-16 0,9 3-32 16,-9-3-45-16,0 0-41 0,0 0-41 0,0 0-33 0,6-7-30 15,-6 7-39-15,-2-7-32 0,2 7-29 0,-7-9-9 16,4 5 8-16,0-1 27 0,-1-1 26 0,3 2 41 16,-3-1 48-16,2 2 44 0,-1-1 51 0,3 4 43 15,-3-8 38-15,1 5 31 0,2 3 33 0,-1-5 12 16,1 5 27-16,0 0 13 0,0-5 10 0,0 5 4 15,3-4 1-15,-3 4-3 0,5-4-2 0,-5 4-1 0,8-5-3 16,-3 2-9-16,0 3-7 0,1-3-11 0,-1 1-13 16,-5 2-12-16,11-4-13 0,-6 3-9 0,-5 1 0 15,10-2-18-15,-10 2-9 0,10 0-7 0,-10 0-5 16,9 2-10-16,-9-2 0 0,7 4-8 0,-5-2-3 16,2 2-9-16,-4-4-5 0,7 6-4 0,-5-2-8 15,2-1-8-15,0 2-1 0,-2-1 3 0,2-1-1 0,-2 1 2 0,-2-4 0 16,5 5-1-16,-2-1 13 0,-3-4 4 0,5 3 8 15,-5-3 3-15,8 0 13 0,-8 0-13 0,0 0-3 16,20-6-2-16,-11 2 3 0,0-1-22 0,2 2 9 16,1-1-2-16,-1-2-5 0,5 0 0 0,-3 0-1 15,-2 5 0-15,-2-4-4 0,-1 4 2 0,-1-2 3 0,-7 3-1 16,11-1 16-16,-11 1 4 0,0 0 3 0,14 4 4 16,-10-2-6-16,-1 2 2 15,3 6 5-15,-3-1-6 0,1 0 5 0,-1 1-17 16,-1 6 3-16,1 1 5 0,-3-4-10 0,1-2-21 0,0-2-41 0,0-2-46 15,-1 0-47-15,2-2-60 0,-1-1-54 0,-1-4-63 16,5 8-76-16,-5-8-350 0,6 1-894 0,-6-1 242 16</inkml:trace>
          <inkml:trace contextRef="#ctx0" brushRef="#br0" timeOffset="829965.1738">7609 1318 445 0,'-5'2'230'0,"5"-2"-36"0,-14 1-22 0,7 2-13 0,-3-1-5 15,1 3 7-15,0-1 7 0,-2 2 5 0,1 0 1 16,-6 4 3-16,1 2 3 0,3 1-3 0,-1 0-4 16,2 3 2-16,0-1 3 0,2-1-12 0,2 2-6 15,-1 0-1-15,4-3-3 0,3 4-2 0,1 0 2 16,4 0-5-16,3-1-12 0,4 1-5 0,-1-2-10 0,2-2-9 31,1 0-10-31,5-1-8 0,0-4-11 0,2 0-6 16,1-1-11-16,-1-6-12 0,-1 2-11 0,1-2-16 15,-4-1-16-15,1-4-17 0,-3 1-19 0,-2-1-13 0,-2-1-12 16,-2-2-9-16,1 1-12 0,-2-3-7 0,-2 0 0 16,-2-1 4-16,0 0 2 0,-1 2 13 0,0 1 11 0,-2-1 8 15,-2 4-1-15,1-1 10 0,1 5 4 0,-2-7 4 16,-1 2 10-16,3 5 1 0,-2-3 11 15,2 3-9-15,-3-5 2 0,3 5 4 0,0 0-5 0,-2-5 5 16,2 5 7-16,0 0 11 0,0 0 11 0,0 0 7 0,0 0 5 16,0 0 3-16,0 0 4 0,12 12 0 0,-7-7 4 15,4 2 2-15,4 3-2 0,-1-1 4 0,-1-3-2 0,-1-1-2 16,-1-1 5-16,2 1-4 0,-2-1-5 0,2-1-5 16,-1-2-3-16,-3 2-2 0,0 0-9 0,-2-3-2 15,-5 0-5-15,9 2-13 0,-9-2-20 0,0 0-15 0,0 0-10 16,0 0-14-16,3-9-6 0,-3 9-19 0,-8-11-17 15,-1 4-16-15,-5-3-19 0,-2-1-17 0,0 4-9 16,-1-4-11-16,-2 3-11 0,2 4-21 16,1-2-13-16,2 4-29 0,3-1-31 0,-1 2-175 15,5-1-531-15,1 2 145 0</inkml:trace>
          <inkml:trace contextRef="#ctx0" brushRef="#br0" timeOffset="830416.5026">7972 1502 461 0,'0'0'319'0,"-8"5"-39"0,8-5-26 0,-4 4-39 0,4-4-22 0,-3 5-16 16,0 0-8-16,0-1-15 0,3-4-6 0,-3 11-9 16,-1-3-9-16,0 1-5 0,3 0-4 0,0-2-6 15,-1 1-10-15,1-3-10 0,0 0 1 0,1-5-4 16,0 10 2-16,0-10-9 16,0 8 1-16,0-4 0 0,0-4 0 0,1 6 3 0,-1-6-4 0,0 0 0 0,5 3-5 15,-5-3-9-15,0 0-7 16,0 0-3-16,0 0-7 0,19-9-5 0,-10 3-8 0,0-3-2 15,-2 0-4-15,1 2-7 0,1-2-5 0,-4 2-3 16,3 0-5-16,-1 1-3 0,-2 1-4 0,-1 0 0 0,0 2 2 16,-4 3-3-16,5-5 7 0,-5 5 13 15,5-3 7-15,-5 3 8 0,0 0 4 0,0 0-4 16,0 0 0-16,9 12 2 0,-8-6-12 0,2 4 0 16,-2 2-7-16,0-2 3 0,1 8-4 0,0-2 0 15,-1-3-22-15,1-2-44 0,0-1-55 0,2 0-53 0,0-3-60 16,-2 0-54-16,3-2-63 0,0-2-232 0,5-1-670 15,-10-2 183-15</inkml:trace>
          <inkml:trace contextRef="#ctx0" brushRef="#br0" timeOffset="830915.7381">8280 1521 359 0,'-6'0'294'0,"-1"4"-39"0,0-3-24 16,3 2-24-16,4-3-24 0,-9 5-15 0,5-3-13 0,2 1-7 16,2-3-16-16,-5 5-7 0,3 0-13 0,0-2-6 15,2-3-16-15,-1 7-1 0,1-7-16 0,1 7-4 16,1-2-12-16,1-1-17 0,0-1-17 0,-3-3-14 0,7 5-10 15,-3-4-13-15,-4-1-15 0,9 5-11 0,-6-4-12 16,-3-1-14-16,10 0-6 0,-10 0-2 0,0 0 2 16,13-3 7-16,-10 0 8 0,1 0-5 0,0-1 28 0,0 0 18 15,-1 0 28-15,2-5 31 0,-2 3 40 0,1 1 34 16,-3 0 35-16,0 0 48 0,2 1 34 0,-3 4 28 0,1-7 12 16,-1 7 7-16,3-5-7 0,-3 5-17 0,1-4-22 15,-1 4-17-15,0 0-17 0,0 0 1 0,0 0-1 16,0 0-3-16,0 0-2 0,-4 35 6 0,-3 1-3 15,-2 1-4-15,2 5-6 0,-5 1-9 0,0 2-7 16,-8 30-7 0,6-28-11-16,4-10-8 0,2-2-13 0,-3-1-10 0,1-8-12 15,3-4-11-15,0-1-9 0,1-3-6 0,0-2-61 16,2-2-25-16,2-5 0 0,-2-1 0 0,0-2 0 16,0-2 0-16,0 0 0 0,4-4 0 0,0 0-108 15,0 0-131-15,-17-14-64 0,9-5-67 0,1-3-72 0,2-16-78 16,-2-6-340-16,11-34-1035 0,1 25 277 0</inkml:trace>
          <inkml:trace contextRef="#ctx0" brushRef="#br0" timeOffset="831349.0373">8483 1521 305 0,'0'0'412'0,"0"0"-47"0,0 0-31 0,0 0-28 0,0 0-25 31,0 0-21-31,0 0-19 0,0 0-21 0,0 0-22 0,0 0-13 15,0 0-15-15,0 0-12 0,0 0-12 0,0 0-17 16,0 0-11-16,0 0-10 0,0 0-10 0,0 0-13 0,0 0-15 16,0 0-14-16,0 0-19 0,0 0-25 0,0 0-14 15,0 0-13-15,0 0-4 0,0-13 1 0,-5 11 0 16,-1-1 3-16,0 2-1 0,6 1 4 0,-12-2 0 16,7 1 7-16,5 1 1 0,-9-1 3 0,9 1 7 15,-8 3 12-15,8-3 14 0,-5 5 14 0,4-2 19 0,0 3 9 16,1-6 10-16,1 10 3 0,3-1 0 0,1 1 0 15,0-2-7-15,0 2-8 0,2-3-8 0,0 2-5 16,7 3-3-16,0 0-16 0,-2-4-30 0,-1-2-43 16,7 2-64-16,-8-5-64 0,2 0-72 0,-1 0-82 0,0-4-273 0,-11 1-707 0,20-4 192 31</inkml:trace>
          <inkml:trace contextRef="#ctx0" brushRef="#br0" timeOffset="831761.2626">8715 1467 559 0,'0'0'377'0,"0"0"-51"16,0 0-36-16,0 0-23 0,0 0-33 0,0 0-29 0,0 0-15 15,0 0-11-15,0 0-22 0,0 0-12 0,0 0-16 16,-11 0-15-16,11 0-18 0,0 0-7 0,-10 3-12 16,10-3 0-16,-6 3-13 0,1-1-3 0,5-2 9 15,-8 4-3-15,4 0 7 0,2 1-2 0,0-1 8 16,1 0 18-16,0 2 8 0,1 0 13 0,4 5 11 0,-2-2 20 15,3 0 15-15,0 3-2 0,4 1-2 0,-1 0-6 16,-2-4-6-16,0 1-8 0,0-1-7 0,-1-3-10 0,0 3-11 16,0-3-17-16,-1 0-7 15,0-3-5-15,-2 2-13 0,-2-5-7 0,3 8-22 0,-5-4-54 0,0 0-68 16,2-4-87-16,-6 9-94 0,-2-3-99 0,1-1-397 0,1-3-909 0,0 0 245 16</inkml:trace>
        </inkml:traceGroup>
        <inkml:traceGroup>
          <inkml:annotationXML>
            <emma:emma xmlns:emma="http://www.w3.org/2003/04/emma" version="1.0">
              <emma:interpretation id="{CDB961D9-9C00-4987-B147-7D8E55BBE37E}" emma:medium="tactile" emma:mode="ink">
                <msink:context xmlns:msink="http://schemas.microsoft.com/ink/2010/main" type="inkWord" rotatedBoundingBox="10196,2688 11587,2696 11585,2935 10195,2926"/>
              </emma:interpretation>
              <emma:one-of disjunction-type="recognition" id="oneOf8">
                <emma:interpretation id="interp40" emma:lang="en-US" emma:confidence="0.5">
                  <emma:literal>-</emma:literal>
                </emma:interpretation>
                <emma:interpretation id="interp41" emma:lang="en-US" emma:confidence="0">
                  <emma:literal>.</emma:literal>
                </emma:interpretation>
                <emma:interpretation id="interp42" emma:lang="en-US" emma:confidence="0">
                  <emma:literal>:</emma:literal>
                </emma:interpretation>
                <emma:interpretation id="interp43" emma:lang="en-US" emma:confidence="0">
                  <emma:literal>=</emma:literal>
                </emma:interpretation>
                <emma:interpretation id="interp44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833429.1434">9767 1640 5547 0,'0'0'300'0,"5"0"-150"0,-5 0-86 15,0 0-18-15,9 0-11 0,-4-1-3 0,5-2-9 16,-2 1-1-16,3 0-9 0,-1 1-36 0,-3-2-72 15,1 2-96-15,-3 0-108 0,1-1-108 0,-6 2-313 0,0 0-866 16,0 0 234-16</inkml:trace>
          <inkml:trace contextRef="#ctx0" brushRef="#br0" timeOffset="833286.8892">9779 1516 274 0,'0'0'651'0,"0"0"-85"0,24 0-42 0,-24 0-31 0,10 0-42 16,-10 0-55-16,11 0-46 0,-7-1-42 0,-4 1-34 16,10 0-62-16,-10 0-93 0,0 0-101 15,9-2-114-15,-9 2-150 0,0 0-343 0,0 0-709 0,0 0 193 0</inkml:trace>
          <inkml:trace contextRef="#ctx0" brushRef="#br0" timeOffset="849539.3877">10101 1730 369 0,'-8'1'244'0,"3"0"-23"0,5-1-20 0,-9 2-11 0,4 0-12 0,5-2-8 16,-9 1-12-16,4-1-8 0,5 0-7 0,-8 3-9 15,4-2 1-15,4-1-2 0,-8 1-7 0,8-1-5 16,-5 1 3-16,5-1-4 0,-5 2 8 0,5-2-2 16,0 0 14-16,0 0 12 0,-7 1-3 0,7-1 2 15,0 0 5-15,0 0 6 0,0 0 1 0,0 0 0 16,0 0-8-16,0 0-6 0,0 0-8 0,25-1-5 15,-8-2-10-15,4 3-1 0,-1-1-13 0,1 0-8 0,3 0-8 16,1-1-5-16,14 2-11 0,-1 0-3 0,4 0-3 0,-11 0-17 16,8 0-5-16,2 2-2 0,-1-1-6 0,0 1-1 0,0 1-7 31,3-2-5-31,-3 1 2 0,3-1-8 0,-4 0-2 16,4 0-5-16,-1 0 6 0,-1 1-5 0,-2-1 0 15,2 0-5-15,-10 0 1 0,-6 0 1 0,-1-2-2 16,0 1-3-16,-1 0 3 0,-3 0 2 0,-5-1 11 0,-2 1-4 15,-2 0 10-15,2 0 1 0,-3 0 7 0,-3-1 1 16,1 1 2-16,-8 0 3 0,10 0-11 0,-10 0-5 16,8-1 4-16,-8 1-7 0,0 0 0 0,0 0-5 15,11 0-5-15,-11 0 3 0,0 0-8 0,0 0 2 16,0 0-8-16,0 0 0 0,7 0-11 0,-7 0-15 16,0 0-26-16,0 0-28 0,0 0-34 0,0 0-38 0,0 0-47 15,0 0-41-15,0 0-42 0,0 0-45 0,0 0-58 16,0 0-341-16,0 0-864 0,0 0 233 0</inkml:trace>
        </inkml:traceGroup>
        <inkml:traceGroup>
          <inkml:annotationXML>
            <emma:emma xmlns:emma="http://www.w3.org/2003/04/emma" version="1.0">
              <emma:interpretation id="{63E8504E-FC10-4522-83D8-F85E8C71BDF7}" emma:medium="tactile" emma:mode="ink">
                <msink:context xmlns:msink="http://schemas.microsoft.com/ink/2010/main" type="inkWord" rotatedBoundingBox="14909,2653 15966,2660 15965,2744 14909,2738"/>
              </emma:interpretation>
              <emma:one-of disjunction-type="recognition" id="oneOf9">
                <emma:interpretation id="interp45" emma:lang="en-US" emma:confidence="0.5">
                  <emma:literal>-</emma:literal>
                </emma:interpretation>
                <emma:interpretation id="interp46" emma:lang="en-US" emma:confidence="0">
                  <emma:literal>.</emma:literal>
                </emma:interpretation>
                <emma:interpretation id="interp47" emma:lang="en-US" emma:confidence="0">
                  <emma:literal>_</emma:literal>
                </emma:interpretation>
                <emma:interpretation id="interp48" emma:lang="en-US" emma:confidence="0">
                  <emma:literal>,</emma:literal>
                </emma:interpretation>
                <emma:interpretation id="interp4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850495.3337">14496 1562 450 0,'0'0'226'0,"-10"0"-14"0,10 0-7 0,0 0-6 0,0 0-3 0,-6 0-6 15,6 0 5-15,0 0-2 0,0 0 7 0,0 0-8 16,0 0-6-16,0 0 3 0,0 0 0 0,0 0 5 16,0 0-4-16,0 0-4 0,0 0-5 0,0 0-7 15,0 0-3-15,16-5-11 0,-4 5-8 0,7-1-7 0,0-1-9 16,1-1-6-16,4 2-8 0,2-2-9 16,0 0-4-16,12 0-16 0,4-1-7 0,-12 1-7 15,10 0-6-15,0 0-6 0,-1 0-23 0,1-1-7 0,1 4 3 16,-2-2-3-16,1-1-3 0,-2 2-1 0,-9-1-4 0,-3 1-5 15,13 0-2-15,-12-2-3 0,-5 2 4 0,5 1-5 16,-2-1 1-16,-2-2-2 0,1 3-1 0,-1-2 4 16,-2 0-3-16,0-1 3 0,-1 2 9 0,-2 0-1 0,-3 1-5 31,-1-2 5-31,-3 1-6 0,-1 0-2 0,-1-1 1 16,2 2 0-16,-5 0-1 0,-6 0 1 0,13-2 5 15,-13 2-7-15,9 0 8 0,-9 0 1 0,0 0-3 16,10-1 3-16,-10 1 0 0,0 0 0 0,0 0-2 15,7 0 0-15,-7 0-2 0,0 0-6 0,0 0-2 0,0 0 4 16,0 0-7-16,8-1-3 0,-8 1 1 0,0 0-6 16,0 0-10-16,0 0-19 0,0 0-30 0,0 0-35 0,0 0-47 15,0 0-53-15,0 0-49 0,0 0-50 0,0 0-55 16,0 0-58-16,-19 7-274 0,19-7-810 0,-13-1 218 16</inkml:trace>
        </inkml:traceGroup>
      </inkml:traceGroup>
    </inkml:traceGroup>
    <inkml:traceGroup>
      <inkml:annotationXML>
        <emma:emma xmlns:emma="http://www.w3.org/2003/04/emma" version="1.0">
          <emma:interpretation id="{1FCCDBC5-6C9A-49FB-B84E-05E48F1D6406}" emma:medium="tactile" emma:mode="ink">
            <msink:context xmlns:msink="http://schemas.microsoft.com/ink/2010/main" type="paragraph" rotatedBoundingBox="475,3809 15456,3492 15491,5147 510,5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65E5CE-9AA2-47C7-BB54-AFD9C111F544}" emma:medium="tactile" emma:mode="ink">
              <msink:context xmlns:msink="http://schemas.microsoft.com/ink/2010/main" type="inkBullet" rotatedBoundingBox="574,4170 791,4166 792,4175 575,4180"/>
            </emma:interpretation>
            <emma:one-of disjunction-type="recognition" id="oneOf10">
              <emma:interpretation id="interp50" emma:lang="en-US" emma:confidence="0">
                <emma:literal>-</emma:literal>
              </emma:interpretation>
              <emma:interpretation id="interp51" emma:lang="en-US" emma:confidence="0">
                <emma:literal>_</emma:literal>
              </emma:interpretation>
              <emma:interpretation id="interp52" emma:lang="en-US" emma:confidence="0">
                <emma:literal>.</emma:literal>
              </emma:interpretation>
              <emma:interpretation id="interp53" emma:lang="en-US" emma:confidence="0">
                <emma:literal>,</emma:literal>
              </emma:interpretation>
              <emma:interpretation id="interp54" emma:lang="en-US" emma:confidence="0">
                <emma:literal>e</emma:literal>
              </emma:interpretation>
            </emma:one-of>
          </emma:emma>
        </inkml:annotationXML>
        <inkml:trace contextRef="#ctx0" brushRef="#br0" timeOffset="876122.0851">151 2997 804 0,'0'0'581'0,"0"0"-49"16,-5 2-27-16,5-2-22 0,0 0-21 0,0 0-26 0,1 4-19 15,-1-4-25-15,8 1-16 0,1-1-16 0,3-1-17 16,7 1-24-16,-1-3-27 0,4 2-28 0,-2 1-36 15,0-1-12-15,0 0-27 0,-6 0-18 0,-2 0-19 16,-3 0-14-16,0 1-18 0,-3 0-23 0,0 0-44 16,-2-1-48-16,-4 1-51 0,8 0-58 0,-8 0-76 15,0 0-99-15,0 0-110 0,0 0-123 0,0 0-380 0,0 0-1071 16,-29-2 288-16</inkml:trace>
      </inkml:traceGroup>
      <inkml:traceGroup>
        <inkml:annotationXML>
          <emma:emma xmlns:emma="http://www.w3.org/2003/04/emma" version="1.0">
            <emma:interpretation id="{80876D96-9797-431D-B7F8-B48F389802DE}" emma:medium="tactile" emma:mode="ink">
              <msink:context xmlns:msink="http://schemas.microsoft.com/ink/2010/main" type="line" rotatedBoundingBox="1177,3795 15456,3492 15478,4521 1199,4823"/>
            </emma:interpretation>
          </emma:emma>
        </inkml:annotationXML>
        <inkml:traceGroup>
          <inkml:annotationXML>
            <emma:emma xmlns:emma="http://www.w3.org/2003/04/emma" version="1.0">
              <emma:interpretation id="{BD98394D-59F7-47E8-961F-89EE22293EB3}" emma:medium="tactile" emma:mode="ink">
                <msink:context xmlns:msink="http://schemas.microsoft.com/ink/2010/main" type="inkWord" rotatedBoundingBox="1178,3863 3174,3821 3194,4781 1199,4823"/>
              </emma:interpretation>
              <emma:one-of disjunction-type="recognition" id="oneOf11">
                <emma:interpretation id="interp55" emma:lang="en-US" emma:confidence="0.5">
                  <emma:literal>Already</emma:literal>
                </emma:interpretation>
                <emma:interpretation id="interp56" emma:lang="en-US" emma:confidence="0">
                  <emma:literal>adyta</emma:literal>
                </emma:interpretation>
                <emma:interpretation id="interp57" emma:lang="en-US" emma:confidence="0">
                  <emma:literal>adynaton</emma:literal>
                </emma:interpretation>
                <emma:interpretation id="interp58" emma:lang="en-US" emma:confidence="0">
                  <emma:literal>adynatons</emma:literal>
                </emma:interpretation>
                <emma:interpretation id="interp59" emma:lang="en-US" emma:confidence="0">
                  <emma:literal>adynerin</emma:literal>
                </emma:interpretation>
              </emma:one-of>
            </emma:emma>
          </inkml:annotationXML>
          <inkml:trace contextRef="#ctx0" brushRef="#br0" timeOffset="876704.0913">899 2865 305 0,'0'0'500'15,"0"0"-80"-15,-2-5-50 0,2 5-42 0,0 0-38 16,0 0-32-16,0 0-34 0,0 0-30 0,0 0-17 15,-12 15-15-15,2 4-10 0,-2 0-11 0,1 3 6 0,-5 12-3 16,1-3 5-16,1 3-5 0,4-8-12 0,4-4-10 16,-1-2-6-16,2-1-8 0,0 0-4 0,2-1-12 15,0-1-3-15,1-5-5 0,2-3-7 0,-3-2-5 16,3-1-5-16,-1-1-1 0,0-1-3 0,1-4 4 0,0 3-6 16,0-3-1-16,0 0-9 0,0 0-4 0,12-20-12 15,-2 0-13-15,5-14-17 0,-1-5-13 0,1-1-14 16,-1-3-12-16,11-29-12 0,-13 24 2 0,-2 12 2 15,4 2-2-15,-5 7 9 0,-1 6-1 0,2 2 2 16,-3 2 1-16,-2 5 7 0,0 4 3 0,-3 1 14 0,2 2 7 16,-1 0 7-16,0 3 9 0,0-1 18 15,-3 3 10-15,0 0 13 0,0 0 5 0,16 11 15 0,-7 4 3 16,-1 3 4-16,-1 3 4 0,2 14 1 0,-1 1-5 16,0-1-8-16,-3 0-14 0,0-2 3 0,0 3-2 15,-2-1-8-15,-1-7-6 0,1-6 1 0,-2 2-5 16,1-2-8-16,0 1-30 0,-1-3-38 0,0-1-48 0,0-6-55 15,-1-2-64-15,0-3-62 0,-3-1-74 0,0-3-84 16,-1-1-259-16,4-3-816 0,0 0 221 16</inkml:trace>
          <inkml:trace contextRef="#ctx0" brushRef="#br0" timeOffset="876866.0325">833 3015 4549 0,'0'0'559'16,"0"0"-250"-16,0 0-115 0,-1-4-50 0,1 4-18 0,0 0-12 15,0 0-20-15,9-4 3 0,-4 2-21 0,6 0-11 16,0-1-3-16,9 1-6 0,-1-1-13 0,1 2-48 16,1 0-53-16,-3-2-72 0,-3 2-90 0,-2-1-91 15,-1 1-95-15,-3-1-335 0,-1-1-887 0,-1 0 237 16</inkml:trace>
          <inkml:trace contextRef="#ctx0" brushRef="#br0" timeOffset="877219.6444">1304 2691 3280 0,'1'-4'536'15,"-1"1"-129"-15,0-1-119 0,0 4-65 0,0 0-36 16,0-4-26-16,0 4-17 0,0 0-31 0,0 0-11 0,0 0 2 16,0 0 13-16,-4 30-2 0,1-5 1 0,-5 17 9 15,-2-1-6-15,-2 37-5 0,1-27 5 0,2-10 5 16,0 0-1-16,3 1-14 0,-2-2-4 0,2-3-14 15,-1 0-4-15,5-9-8 0,-1-6-14 0,1 0-24 16,-1-2-32-16,3-7-48 0,0-3-67 0,0-2-56 0,0-1-57 0,3-3-48 16,-3-4-77-16,0 0-84 0,0 0-352 0,11-16-937 15,-3-3 252-15</inkml:trace>
          <inkml:trace contextRef="#ctx0" brushRef="#br0" timeOffset="877895.648">1425 2983 423 0,'0'0'415'16,"0"0"-57"-16,0 0-41 0,0 0-21 0,0 0-22 15,0 0-11-15,0 0-18 0,0 0-27 0,-5 11-14 16,5-2-16-16,0 0-18 0,-1 2-17 0,2 0-12 16,-1 5-19-16,3 1-9 0,-2-4-16 0,2 0-4 0,-1-3-13 15,2-1-4-15,-1 0 3 0,-1-2 3 0,1-1-1 16,-1 0 7-16,1-2 4 0,-2 1 6 0,0-3 5 16,-1-2 12-16,2 5 11 0,-2-5 5 0,3 2-7 15,-3-2-12-15,0 0-9 0,0 0-9 0,7-8-11 0,-3-2-7 16,2-6-11-16,-2 3-3 0,0-4-8 0,-2 0-4 15,2 3-5-15,-3 3-2 0,2 2 7 0,-2 0-8 16,-1 1-6-16,1 1 2 0,1 3-8 0,-1 0-3 0,-1-1-6 0,1 2-4 16,-1 3-2-16,3-7-3 0,-2 4-2 0,1 0-2 0,-2 3-4 31,7-6 0-31,-3 5-14 0,-4 1-20 0,8-2-19 16,-3 0-32-16,-5 2-39 0,11-1-53 0,-1 1-68 15,-10 0-79-15,15 1-95 0,-7 1-279 0,-3-2-832 16,-5 0 224-16</inkml:trace>
          <inkml:trace contextRef="#ctx0" brushRef="#br0" timeOffset="878316.9969">1647 3045 269 0,'0'0'506'16,"0"4"-37"-16,0-4-15 0,0 0-12 0,0 0-14 0,6 3-21 16,-6-3-17-16,0 0-14 0,11 0-17 0,-11 0-20 15,12-1-18-15,-12 1-27 0,11-1-24 0,-5 0-23 16,3-1-28-16,0-1-23 0,-2 1-16 0,-2 0-18 16,0 1-15-16,0-1-13 0,-1 0-16 0,1-1-15 15,-5 3-37-15,5-4-43 0,-3 0-44 0,0 2-33 16,-2-3-20-16,0 5-13 0,-4-10-12 0,-1 2-11 15,-3 0-6-15,1 3 7 0,-1-2 12 0,0 0 8 0,-1 1 10 16,2 3 12-16,0 0 12 0,2-1 18 0,0 2 13 16,0 0 13-16,1 0 5 0,4 2 4 0,-6-4 1 15,6 4 3-15,-5-1 12 0,5 1 12 0,0 0 12 16,0 0 3-16,-4 7 3 0,6-3 6 0,-1 2 5 0,3 3-3 16,-1 1-1-16,5 5-3 0,1 0-5 0,0-1-1 15,2 2-9-15,-4-5-26 0,0-1-27 16,5 3-42-16,-2-4-54 0,-1-1-60 0,-2-1-62 0,0-4-62 0,-1 1-76 0,-1-3-320 15,0-1-834-15,5 0 227 0</inkml:trace>
          <inkml:trace contextRef="#ctx0" brushRef="#br0" timeOffset="878832.5375">2021 2994 457 0,'4'-3'338'16,"-4"3"-45"-16,0 0-37 0,0 0-34 0,0 0-31 0,0 0-24 15,0 0-26-15,0 0-16 0,0 0-15 0,0 0-8 16,0 0-12-16,-29 6-12 0,19-4-4 16,-1 3 5-16,1-2 13 0,0 2 7 0,-1-1 8 0,1 1 3 15,1 0 18-15,1 1-19 0,-1 0-3 0,3-3 1 16,1 1-5-16,0 0 12 0,3 0 8 0,1 0 2 16,-1 1 3-16,2-1-2 0,0-1-1 0,2 1-5 0,0 1-5 0,1-1-5 15,1-2-2-15,6 2-7 0,-1 0-8 0,2-3-6 16,1 0-6-16,-1-1-11 0,0-1-5 0,0-4-5 15,-2 2-4-15,2-3-9 0,-2-1-10 0,1 1-9 0,-2-3-16 16,-2 0-18-16,-1-1-16 0,-1 0-7 0,-1 1-10 16,-2 1 6-16,-1 0-3 0,0 2 3 0,0 2 3 31,-1 0 4-31,1 4-3 0,-3-6 3 0,3 6 3 16,-3-2-1-16,3 2 3 0,0 0 5 0,0 0-3 0,0 0 6 15,0 0 6-15,-7 9 9 0,7-3 8 0,0 3 3 16,1 1 3-16,2 6-4 0,-1-3 3 0,2-2-2 0,1 0-6 0,0-2-17 0,1 0-23 15,1-1-39-15,1 0-34 0,1-2-52 0,1 0-55 16,1-3-60-16,0-2-78 0,2 1-195 0,5-2-658 0,-3-3 179 16</inkml:trace>
          <inkml:trace contextRef="#ctx0" brushRef="#br0" timeOffset="879642.126">2322 3011 327 0,'-8'-2'216'0,"8"2"-29"0,-10-3-22 0,5 3-8 0,5 0-4 0,-10-1 2 16,10 1 11-16,-10 1 3 0,10-1 0 0,-11 0 2 16,6 1-3-16,5-1-7 0,-11 2 3 0,5-2 3 0,2 2-9 15,4-2-3-15,-8 4-12 0,3-2 4 0,1 3-5 16,1-2-4-16,0 1 0 0,1 1-5 0,0-1-3 15,0 1-4-15,2 0-2 0,0-1-5 0,1 1-6 16,2-2-6-16,-1 0-6 0,2 0-11 0,2 0-6 0,-1-2-13 16,6-1-11-16,0-1-19 0,-1-2-22 0,2 0-26 15,-2 0-20-15,-1-4-19 0,6-4-15 0,-1-3-16 16,-5 0-8 0,-1-2-7-16,-1-1-9 0,-2-4 0 0,-1-1 3 0,-3-1 2 15,0-1 5-15,-3-10 13 0,-1 6 23 0,0 7 22 0,-2-1 17 16,1 3 19-16,1 1 21 0,1 6 26 0,-3 0 18 15,3 6 11-15,-2-1-2 0,2 1 1 16,-1 3-10-16,0-1-8 0,3 4-8 0,-3-2-4 0,3 2 0 16,0 0 5-16,-7 9 15 0,4 7 9 0,-1 4 6 15,3 1 6-15,-2 2 2 0,3 11-3 0,-1-6-4 16,2 6-10-16,2 1 4 0,2 0-9 0,2-8-1 16,-2-6-5-16,0 3-4 0,4-5-1 0,-1 1-12 0,2-3-7 15,4-1-5-15,0-4-8 0,-4-4-3 0,3-1-8 16,-2-5-14-16,7 2-19 0,3-5-28 0,-2-3-19 15,-2-4-23-15,1-2-10 0,-1-1-13 0,0-2-16 16,0-1-2-16,-3-1 4 0,-3 0-11 0,0 0 11 0,-5 4 4 16,-2 3 10-16,-2 0 15 0,1 2 9 0,-2 0 17 15,-1 3 2-15,0 3 8 0,0 0 8 0,0 0 3 16,0 0 9-16,0 0 11 0,0 0 7 0,0 0 12 16,0 0 5-16,-12 15 18 0,12-11 4 0,-1 7-6 15,2-3 14-15,0 1 7 0,0 0 2 0,0-3 3 16,3 1-9-16,-1-2-5 0,0 0 1 0,0-2-2 15,2 0-22-15,0-2-7 0,-5-1-21 0,13 2-19 0,-3-4-2 16,0 1-14-16,-1-3-7 0,1-1-20 0,-1-2-11 16,-3 0-3-16,2-1 0 0,0 0 11 15,-2 0 5-15,0 0 16 0,-1-3 18 0,0 4 36 0,-2 0 36 16,-1 0 39-16,2 3 32 0,-3-1 27 0,1 1 13 16,-2 4 10-16,2-4-2 0,-2 4 10 0,0 0 18 15,0 0 16-15,0 0 11 0,4 11 8 0,-2 9 14 16,1 2-4-16,0 15-3 0,-2 5-1 0,-1 3-6 0,-1 35-13 15,1-28-8-15,-2-10-14 0,-2-1-9 0,-1-1-12 16,0 1-12-16,0-4-12 0,0-9-16 0,0-6-6 16,1-2-8-16,-2-2-9 0,2-3-6 0,2-3-8 0,-1-5-6 15,1 0-9-15,-1-3-9 0,0-2-24 0,3-2-36 0,0 0-39 16,-14-7-45-16,4-5-47 0,-2-6-47 0,-9-12-53 16,10 5-59-16,-3-8-64 0,4-2-79 0,-2-1-351 15,5 2-964-15,2-1 260 0</inkml:trace>
        </inkml:traceGroup>
        <inkml:traceGroup>
          <inkml:annotationXML>
            <emma:emma xmlns:emma="http://www.w3.org/2003/04/emma" version="1.0">
              <emma:interpretation id="{67C2B6DD-24DC-49F6-95C4-8E9E85FA6FA8}" emma:medium="tactile" emma:mode="ink">
                <msink:context xmlns:msink="http://schemas.microsoft.com/ink/2010/main" type="inkWord" rotatedBoundingBox="3580,3744 4780,3718 4794,4376 3594,4402"/>
              </emma:interpretation>
              <emma:one-of disjunction-type="recognition" id="oneOf12">
                <emma:interpretation id="interp60" emma:lang="en-US" emma:confidence="0.5">
                  <emma:literal>looks</emma:literal>
                </emma:interpretation>
                <emma:interpretation id="interp61" emma:lang="en-US" emma:confidence="0">
                  <emma:literal>books</emma:literal>
                </emma:interpretation>
                <emma:interpretation id="interp62" emma:lang="en-US" emma:confidence="0">
                  <emma:literal>hooks</emma:literal>
                </emma:interpretation>
                <emma:interpretation id="interp63" emma:lang="en-US" emma:confidence="0">
                  <emma:literal>Looks</emma:literal>
                </emma:interpretation>
                <emma:interpretation id="interp64" emma:lang="en-US" emma:confidence="0">
                  <emma:literal>Cooks</emma:literal>
                </emma:interpretation>
              </emma:one-of>
            </emma:emma>
          </inkml:annotationXML>
          <inkml:trace contextRef="#ctx0" brushRef="#br0" timeOffset="880679.9556">3168 3000 483 0,'-4'3'468'0,"4"-3"-48"0,0 0-30 0,-3 2-34 0,3-2-32 0,0 0-24 15,0 0-21-15,0 0-19 0,0 0-18 0,18-10-17 16,-10 3-12-16,-3-2-17 0,7-4-18 0,1-5-15 16,-3 1-15-16,1-5-15 0,4-11-16 0,-1-2-13 15,-4-2-9-15,-2-2-15 0,0 3-9 0,-4 1-14 16,1 8-3-16,-3 4-8 0,0 4 0 0,-2 0-4 0,1 6 0 16,-2 3-4-16,-1 2-6 0,2 2-1 0,-1 2-8 15,0 4-4-15,1 0-3 0,0 0-3 0,-15 9-1 16,5 7-2-16,0 3 0 0,-3 13-3 0,0 2 1 15,5-1 2-15,1 2 4 0,2 0 1 0,2 1 3 0,-1-2 4 0,7 1 6 16,-2-8-1-16,3-4 2 0,1-2 3 0,1 1 2 0,1 1-4 16,2-3-3-16,0 1-2 0,1-5-4 0,-1-2-9 15,3-1-7-15,-2-4-5 0,1-4-7 0,-1-2-17 16,1-1-26-16,1-2-31 0,-2-3-34 0,8-4-39 16,-3-2-31-16,-2-4-22 0,-2-2-23 0,1-2-14 15,-4-2-8-15,0-1-4 0,-3 0 14 0,-1 1 15 16,-2 1 20-16,1 2 25 0,-3 4 33 0,0 3 35 15,-1 2 32-15,-1 0 31 0,2 3 22 0,-1-2 14 16,1 2 10-16,0 4-1 0,-1-4 1 0,1 4 14 0,0 0 14 16,0 0 14-16,0 0 16 0,0 0 10 0,0 0-1 15,0 0 10-15,0 0 6 0,14 12 3 0,-7-5 1 16,2 0 2-16,-1 1 4 0,6 2 7 0,0 3-3 16,1-4 12-16,2-1 6 0,-5-1 1 0,1-1-5 15,-3-1 2-15,2-2-9 0,7 2-7 0,-7-2-10 16,0-1-6-16,-4-1-8 0,0 1-3 0,-2-2-6 15,0 0-7-15,-6 0-22 0,6-2-25 0,-6 2-32 0,0 0-18 16,3-6 2-16,-3 6-13 0,-6-7-4 0,0 1 1 16,-3-2-4-16,-1 2-2 0,-8-2 3 0,1-3-1 31,0 2-3-31,0 2 6 0,0 1-10 0,4 1-11 16,2 2-20-16,1-2-22 0,-1 1-27 0,4 1-39 15,1 1-45-15,-1 0-236 0,7 2-563 0,-5-4 153 0</inkml:trace>
          <inkml:trace contextRef="#ctx0" brushRef="#br0" timeOffset="881035.4851">3739 2905 263 0,'0'0'300'0,"-7"4"-50"0,5-3-22 0,2-1-17 0,-4 5-10 16,4-5-7-16,-4 3 7 0,4-3-8 0,0 6 3 15,0-6 3-15,2 8 2 0,-1-2 5 0,1-2-7 16,2-1-5-16,4 3-3 0,0-1-4 0,2 0-8 15,0 0-4-15,1-2-8 0,1-1-5 0,0 0-13 0,0 0-7 16,7 1-6-16,-7-3-2 0,-4 0-11 0,0-2-3 16,-8 2-9-16,13 0-11 0,-10-3-15 0,-3 3-23 15,4-4-24-15,-4 1-21 0,0 3-21 0,-4-8-23 16,-3 1-21-16,-3 0-26 0,-5-2-29 0,-2 1-22 0,-1-1-8 16,0 2-14-16,-1 1-15 0,4 3-14 0,4-2-23 15,1 2-26-15,3-2-31 0,1 4-43 0,0-2-183 16,3 0-579-16,3 3 160 0</inkml:trace>
          <inkml:trace contextRef="#ctx0" brushRef="#br0" timeOffset="881318.5245">3996 2672 653 0,'-8'2'630'16,"8"-2"-91"-16,0 0-63 0,-5 2-48 0,5-2-20 0,0 0-19 16,-5 8-4-16,3 2-22 0,-2 8-20 0,2 1-26 15,-1 3-22-15,0 1-22 0,0 15-24 0,2-3-17 0,0 3-24 16,2-3-18-16,-2 1-18 0,2 0-17 16,-1-8-15-16,2 6-14 0,0-6-9 0,-1-7-16 0,0 1-9 15,0-2-18-15,2-1-34 0,-1-6-53 0,1-3-64 16,-2-3-53-16,1 0-55 0,-1-2-49 15,3-4-65-15,-4-1-82 0,0 0-95 0,0 0-298 0,11-23-932 16,-6 3 251-16</inkml:trace>
          <inkml:trace contextRef="#ctx0" brushRef="#br0" timeOffset="881630.5025">4138 2826 238 0,'0'0'267'0,"0"0"-31"0,-5 0-17 0,5 0-11 0,0 0-4 16,0 0 3-16,0 0-13 0,0 0-5 0,0 0-11 15,-13 3-3-15,8-2-15 0,5-1 0 0,-15 3-7 0,5 0-15 16,-1-1-10-16,1 2-12 0,-1-1-11 0,-1 1-6 16,1-1-12-16,1 2-15 0,0-1 8 0,0 2 2 15,3 0 0-15,-1-2 8 0,1 4 1 0,0-1 5 16,2 0 8-16,3 2 10 0,0-2 16 0,1 2 13 0,1-1 11 15,4 2 5-15,1-1 13 0,1 0 10 0,7 6 10 16,1-4 9-16,3 0-8 0,0 1-12 0,4-4-17 0,-1 0-16 16,-1-1-12-16,-1 0-15 0,0-4-15 0,-5 2-23 31,-2-3-51-31,-3 1-51 0,-1-3-75 0,-7 0-78 16,9 1-104-16,-9-1-133 0,0 0-393 0,0 0-966 15,0 0 259-15</inkml:trace>
          <inkml:trace contextRef="#ctx0" brushRef="#br0" timeOffset="882094.673">4358 2870 384 0,'0'0'365'0,"0"0"-64"0,0 0-42 0,-2-4-38 0,2 4-27 16,0 0-23-16,-5-3-33 0,-2 1-23 0,-1 0-16 0,-3 1-12 15,-1 0-9-15,0 1-8 0,1-2-11 0,0 2 2 16,0 0 8-16,0 0 11 0,1 0 11 0,1 2 12 16,9-2 6-16,-13 0 6 0,8 1 15 0,5-1 18 0,-6 2 17 15,6-2 24-15,-4 4 13 0,4-4 14 0,0 0 3 16,4 9 10-16,2-2 10 0,2 1-5 0,6 4-6 16,1-1-3-16,0 2-4 0,-1-4-17 0,1 3-9 15,-1-2-18-15,0 3-17 0,-4-5-11 0,-2 0-9 0,-2 1 3 16,-1 1-7-16,-2 0-8 0,-3 8-15 0,-5-1-24 15,-3 1-47-15,-3-1-62 0,1-1-79 0,-5-2-69 16,2 1-76-16,0-2-81 0,-2-2-95 0,3-6-442 16,2-1-1034-16,0-4 277 0</inkml:trace>
        </inkml:traceGroup>
        <inkml:traceGroup>
          <inkml:annotationXML>
            <emma:emma xmlns:emma="http://www.w3.org/2003/04/emma" version="1.0">
              <emma:interpretation id="{100D9578-62D1-428B-A8E8-A4353C3A46C4}" emma:medium="tactile" emma:mode="ink">
                <msink:context xmlns:msink="http://schemas.microsoft.com/ink/2010/main" type="inkWord" rotatedBoundingBox="5159,3808 7874,3750 7891,4579 5176,4637"/>
              </emma:interpretation>
              <emma:one-of disjunction-type="recognition" id="oneOf13">
                <emma:interpretation id="interp65" emma:lang="en-US" emma:confidence="0.5">
                  <emma:literal>complicated</emma:literal>
                </emma:interpretation>
                <emma:interpretation id="interp66" emma:lang="en-US" emma:confidence="0">
                  <emma:literal>Complicated</emma:literal>
                </emma:interpretation>
                <emma:interpretation id="interp67" emma:lang="en-US" emma:confidence="0">
                  <emma:literal>complicatedly</emma:literal>
                </emma:interpretation>
                <emma:interpretation id="interp68" emma:lang="en-US" emma:confidence="0">
                  <emma:literal>Complicatedly</emma:literal>
                </emma:interpretation>
                <emma:interpretation id="interp69" emma:lang="en-US" emma:confidence="0">
                  <emma:literal>complicates</emma:literal>
                </emma:interpretation>
              </emma:one-of>
            </emma:emma>
          </inkml:annotationXML>
          <inkml:trace contextRef="#ctx0" brushRef="#br0" timeOffset="883109.0568">4861 2801 508 0,'0'0'419'16,"0"0"-56"-16,0 0-44 0,0 0-30 0,0 0-30 16,0 0-29-16,0 0-13 0,-20 8-12 0,10-1-15 15,-4 5 0-15,1 1-13 0,-1-2-2 0,1 4-2 16,2 0-4-16,2 0 0 0,0-1-2 0,3 2-2 0,2-5-2 15,3 1 1-15,1-2 1 0,1 1 3 0,3-1-7 16,5 5-3-16,2 0-11 0,2-7-8 0,3 1-9 16,2-2-11-16,0 0-8 0,4-6-12 0,0 1-10 15,2-3-3-15,0-2-15 0,-2-3-11 0,1 0-13 0,-4 1-16 16,0 0-4-16,-2-5-28 0,-6 4-17 0,-3-1-24 16,-2 1-23-16,-1-1-18 0,-4 2-18 0,1-2-7 15,-2 2-2-15,0 5 0 0,-6-8-1 0,4 4 3 16,-1 1-1-16,0-1 9 0,3 4 11 0,-8-4 5 15,8 4 16-15,-5-2-3 0,5 2 11 0,0 0 4 16,0 0 6-16,0 0 15 0,0 0 19 0,0 0 20 16,0 0 13-16,0 0 12 0,-1 9 10 0,1-9 7 0,14 9 9 15,-7-5 2-15,3 1 8 0,2-3 1 0,-1 1 5 16,7 2 2-16,0-2-1 0,-2 0-3 0,-3 0-6 16,-3-2-3-16,-1-1-4 0,0 1-1 0,-9-1-3 15,14-1-4-15,-9 0-3 0,-1-2-15 0,-4 3-12 0,5-3-15 16,-4-2-10-16,-1 5-13 0,-2-8-13 0,-5 1-17 15,0-2-14-15,-8-1-14 0,-2-2-6 16,0 2-9-16,-3 1-2 0,0 1-11 0,3 2-11 0,-1 0-12 16,4 2-12-16,2 2-23 0,3-1-29 0,-1 2-40 15,1 1-45-15,9 0-38 0,-9 0-205 0,9 0-627 16,0 0 170-16</inkml:trace>
          <inkml:trace contextRef="#ctx0" brushRef="#br0" timeOffset="884117.3197">5329 2887 223 0,'0'0'560'16,"0"0"-106"-16,-6 2-69 0,6-2-50 0,0 0-41 0,-4 6-35 15,2-2-30-15,1 2-30 0,-2 3-20 16,1 1-19-16,-2 7-18 0,1 1-13 0,1-1-16 0,0 1-11 16,0-1-8-16,2-5-7 0,0-3-13 0,0 0-9 15,0-2-7-15,1-2-3 0,-1-1-1 0,0 1 11 16,0-5 10-16,3 5-4 0,-3-5-5 0,0 0-3 15,0 0-12-15,0 0-1 0,0 0-7 0,21-11-3 0,-13 3-3 16,1-8-8-16,-1-1 2 0,-1 0-6 0,0 0 0 16,-2 4-8-16,-2 1-5 0,1 3-9 15,-1 0-4-15,-2 3-8 0,0 0-11 0,2 0-1 0,-2 3-5 0,0-1-3 0,-1 4-16 16,2-5 7-16,-2 5 7 0,0 0 1 0,0 0 1 16,0 0-1-16,0 0 0 0,0 0 8 0,0 0 9 15,0 0 0-15,6 14 0 0,-6-10 5 0,2 0 16 0,0 1 7 16,0-1 10-16,-1 1 2 0,2-1 10 0,-1 1 6 15,-2-5 13-15,6 6 6 0,-3-3-4 16,1 0 3-16,-4-3-9 0,10 1-4 0,-4 1-6 0,-6-2-1 16,11-2-5-16,-11 2-5 0,12-1-5 0,-12 1-3 31,11-3-6-31,-1 2-17 0,-4-1-12 0,-6 2 0 0,10-3-18 16,-10 3-8-16,7-1-17 0,-7 1-12 15,0 0-3-15,7-1-14 0,-7 1 10 0,0 0 7 0,0 0 10 16,9 4 1-16,-9-4 8 0,5 4 8 0,-2 0 2 15,0 1 3-15,3 3-1 0,0 0 10 0,2 0 1 16,-2 1 5-16,1-1-2 0,3-1 9 0,-4 0-12 16,3-1-19-16,-3-1-12 0,0-2-17 0,1-2-15 15,-1 0-14-15,-6-1-14 0,14-4-10 0,-3 0-4 0,-3-3-11 16,0-1 10-16,-2 0-10 0,4-6 2 16,-3-2 13-16,-1-3 13 0,-4-1 28 0,3-2 37 0,-1-1 30 15,0-13 34-15,-3 1 33 0,3 0 40 0,-4 9 32 16,2 6 52-16,-2 0 33 0,0 3 26 0,-1 5 12 15,1 2 5-15,-1 2 5 0,1 1-4 0,-1 2-10 16,0 0-21-16,1 5-18 0,0-5-9 0,0 5-32 0,0 0-6 16,0 0-11-16,0 0-1 0,0 0-23 0,-8 28-8 15,5-8-2-15,1 3-5 0,-3 15-2 0,1 4-7 16,0 0-5-16,-1 39-8 0,2-30-6 0,3-9-9 16,-2 35-4-16,5-27-7 0,-6-13-1 0,7 3-14 15,2-3 3-15,-1 0-6 0,-2-11-1 0,2-2-1 16,-1-4-18-16,0-3-17 0,-2-3-18 0,2-3-27 15,-3-2-17-15,2-2-13 0,0-3-8 0,-2-1-11 0,0 2-14 16,-1-5-21-16,0 0-24 0,0 0-17 16,0 0-16-16,5-16-2 0,-3-3-14 0,-1-1-4 0,0-17-6 15,0-1 1-15,-2-2 10 0,1-1 22 0,0-3 14 16,0 1 22-16,-4 0 24 0,4 5 24 0,-3 0 25 16,4 3 25-16,-2 12 23 0,2 2 25 0,-1 2 19 15,2 2 18-15,0 5 11 0,-2 2 5 0,2 0 10 16,-1 3 6-16,3 0 4 0,-1 2 7 0,-1 2 4 0,1-1 4 15,1 2 3-15,1 0 3 0,-5 2 13 0,10 0-1 16,-10 0 2-16,6 7-1 0,-1 0-4 0,-1 5-5 16,0 4-17-16,-6 3-5 0,0 1-24 0,-2 0-39 15,-1 1-64-15,-4-2-81 0,-1-2-86 0,0 1-104 16,1-3-398-16,2-4-858 0,2-3 230 0</inkml:trace>
          <inkml:trace contextRef="#ctx0" brushRef="#br0" timeOffset="884673.2031">5889 2616 3537 0,'0'0'534'0,"0"0"-198"0,-2-5-75 0,2 5-55 15,0 0-30-15,-2-3-25 0,2 3-20 0,0 0-7 16,0 0-5-16,0 0 10 0,-5 17 2 0,3 1 1 0,1 3 1 16,-1 2-10-16,-1 13 2 0,3 0-18 0,-3 0-8 0,2 0-9 15,1-2-8-15,1-5-7 0,0-6-7 0,2 1-10 31,-1 11 1-31,1-10-9 0,1-5-14 0,0 0-27 16,2-4-39-16,-1-3-35 0,-1-4-35 0,1 0-28 16,0-3-30-16,2-3-32 0,-1-1-37 0,4-2-36 15,0-5-27-15,5-4-25 0,2-5-13 0,-2-2 7 0,-1-2 12 16,1-2 38-16,-3 2 49 0,-2 2 73 0,-3 1 76 0,-2 5 62 0,-2 0 54 16,1 4 56-16,-1 0 38 0,-2 2 20 0,-1-1 4 15,0 5-2-15,3-2 5 0,-3 2 4 0,0 0-3 16,0 0 3-16,0 0-6 0,-3 22-7 0,3-4-10 0,1-2-7 15,-2 2-10-15,0-1-15 0,1-2-10 0,1 2-9 16,0-5-15-16,1-1-12 0,-1-2-37 0,-1-2-49 16,1-1-47-16,-1-2-58 0,3 1-45 0,-3-5-74 15,0 0-78-15,0 0-90 0,0 0-266 0,0 0-814 16,3-19 220-16</inkml:trace>
          <inkml:trace contextRef="#ctx0" brushRef="#br0" timeOffset="884751.1307">6081 2757 4321 0,'-5'-6'412'16,"0"1"-225"-16,0 1-89 0,0-1-24 0,0 1-1 0,2 2-16 16,-1 1-14-16,4 1-13 0,-5-6-25 0,3 5-56 15,2 1-69-15,0 0-63 0,0 0-54 0,0 0-59 0,0 0-56 16,0 0-205-16,0 0-667 0,0 0 181 0</inkml:trace>
          <inkml:trace contextRef="#ctx0" brushRef="#br0" timeOffset="885003.9109">6248 2846 429 0,'-10'2'332'0,"2"-1"-30"0,0 1-16 0,2 1-15 0,-1 0-17 0,2-1-3 15,0 0-4-15,0 2 0 0,1-2 1 0,-1 1 7 16,3 1-7-16,-2-2 3 0,0 2-8 0,2 1 2 15,2-1-2-15,-1 2-5 0,1-1-15 0,1 4-15 16,0-1-12-16,2 2-15 0,0-1-21 0,2 0-25 16,3 0 4-16,3 3-18 0,1-2-18 0,-4-4-59 0,3 0-57 15,-1-3-77-15,8 5-93 0,-3-8-97 0,-4 0-109 16,0-1-321-16,-1-1-854 0,0 0 231 0</inkml:trace>
          <inkml:trace contextRef="#ctx0" brushRef="#br0" timeOffset="885682.2771">6499 2881 581 0,'-8'0'323'15,"8"0"-52"-15,-10-1-49 0,10 1-46 0,0 0-44 0,-10 0-43 16,10 0-25-16,-9 2-16 0,9-2-4 0,-7 1-4 15,7-1 9-15,-8 2 17 0,8-2 26 0,-10 2 25 16,5-1 15-16,5-1 16 0,-10 1 12 0,10-1-2 16,-7 2 1-16,7-2-2 0,0 0-19 0,-8 1-8 15,8-1-17-15,0 0-1 0,-7 6-1 0,5-4-1 16,2-2 1-16,-3 5-6 0,1-1-5 0,2-4 4 0,-2 7-3 16,2-3-4-16,0-4-9 0,-1 6-4 15,1-6-10-15,0 6-5 0,0-6-8 0,1 6-9 0,-1-6-4 16,1 5-16-16,-1-5-14 0,1 4-25 0,-1-4-15 15,0 0-27-15,5 6-19 0,-5-6-8 0,4 3-24 16,-4-3-12-16,5 3-14 0,-5-3-5 0,7 0-3 16,-7 0 1-16,10 0 8 0,-10 0 13 0,10-1 7 15,-10 1 20-15,9-3 26 0,-9 3 27 0,7-1 24 0,-7 1 34 16,5-2 25-16,-5 2 19 0,0 0 13 16,7-2 4-16,-7 2 2 0,0 0-13 0,0 0-6 0,6-2-9 15,-6 2-8-15,0 0-5 0,0 0-4 0,0 0-3 16,0 0-3-16,11 5-4 0,-11-5 2 0,5 5-5 0,-2-3-9 15,0 1 7-15,-1 2-4 0,2-2-3 0,3 4-4 16,-2-1 1-16,0 0-13 0,1 1-18 0,3-1-29 16,-1-2-29-16,1 1-16 0,2-3-16 0,0 0-5 15,-1-3-4-15,1 1-5 0,8-2-3 0,-5-2-6 16,-3-1-2-16,4-3 0 0,-3-1 0 0,0-3 10 16,-2-2 18-16,-1-3 23 0,-1-1 17 0,0-3 24 15,-3 1 21-15,-1-4 19 0,0-9 24 0,-3-1 27 0,-1 5 30 16,1 7 35-16,-2-1 38 0,0 2 38 0,-2 2 27 15,-1 2 18-15,2 3 7 0,-2 4 3 0,3 1 8 16,-2 2-6-16,1 1-12 0,0 2-20 0,2-1-25 16,-2 2-27-16,2 3-20 0,-1-3-17 0,1 3-13 15,0 0-11-15,0 0-11 0,-4 16-5 0,1 2-7 16,2 4-7-16,-1 0-1 0,0 3-7 0,2 11-3 16,2-3-9-16,-2 2-2 0,2 0-8 0,1-8-1 0,-1-6-5 15,2 3-5-15,-2-2-20 0,2-2-26 0,0-2-40 16,0-3-49-16,-2-2-55 0,0-4-73 0,0-1-66 15,-2-4-83-15,3-3-91 0,-3-1-326 0,0 0-949 16,0 0 255-16</inkml:trace>
          <inkml:trace contextRef="#ctx0" brushRef="#br0" timeOffset="885844.4565">6729 2883 1045 0,'0'0'753'0,"-4"-3"-107"0,4 3-64 0,-3-4-53 0,3 4-48 16,0 0-52-16,0 0-50 0,3-5-43 0,2 3-40 0,4-2-52 15,1 0-68-15,1 1-82 0,0 2-95 0,-1-2-108 16,0 0-116-16,-2 1-131 0,-1 1-376 0,-3-2-880 16,-4 3 239-16</inkml:trace>
          <inkml:trace contextRef="#ctx0" brushRef="#br0" timeOffset="886219.549">6932 2869 505 0,'0'0'413'16,"0"0"-14"-16,0 0-7 0,0 0 1 0,0 0-3 0,0 0-4 15,0 0-10-15,0 0-6 0,15 0 1 16,-15 0-10-16,9 0-20 0,-9 0-21 0,10-2-22 0,-5 1-22 15,2-1-25-15,-7 2-26 0,10-1-23 0,-5-1-19 16,-1 0-18-16,-4 2-20 0,7-2-34 0,-7 2-40 16,4-3-44-16,-4 3-52 0,1-3-41 0,-1 3-25 15,-1-4-26-15,1 4-16 0,0 0-3 0,-20 0 11 16,10 2 11-16,-2 0 9 0,1 4 13 0,0-2 6 16,1 0 13-16,1 2 21 0,2 0 19 0,-1 4 16 0,1-3 20 15,2 1 19-15,1 0 15 0,4 0 10 0,0 2 8 16,2 0-2-16,5-1 2 0,0 0-7 0,6 5-4 15,2-3-3-15,-1-1-12 0,4-1-16 0,0-2-21 0,-1-3-24 16,5-3-38-16,-4 0-59 0,4-1-54 0,2-2-71 16,-4-3-72-16,-1-1-81 0,-2-1-247 0,0-2-785 0,-7 1 214 15</inkml:trace>
          <inkml:trace contextRef="#ctx0" brushRef="#br0" timeOffset="886617.0676">7367 2854 352 0,'-11'0'461'16,"-3"-2"-78"-16,3 2-44 0,1 2-41 0,-2-1-29 15,-6 4-33-15,-2 0-25 0,2 3-28 0,-1-1-14 16,3 0-18-16,6 1-1 0,-1-3-13 0,2 2 0 16,3 0-3-16,0-3-3 0,2 2 4 0,-2-2 4 0,3 0 1 15,2-1 2-15,1 0 3 0,0-3-7 0,4 8-9 16,-2-6-9-16,-2-2-11 0,15 6-5 15,-6-4-12-15,1 0-5 0,2-2-11 0,7-2-9 0,-1-2-5 16,-3 0-8-16,2-2 0 0,-2-4-8 0,-1 0 0 16,-4-1-1-16,2-5-11 15,-4-3-5-15,1 0 0 0,-5-6-6 0,1-9-5 16,-4-3-8-16,0 1 3 0,-2 9-7 0,1 6 1 16,-1 0 7-16,-2 5 14 0,2 2 1 0,1 5 6 0,0 1 2 15,-1 2-8-15,1 0-3 0,-2 4 0 16,2 2 1-16,0 0 10 0,0 0 7 0,-3 27 9 0,0-6 17 15,2 14 11-15,1 0 10 0,1 2 5 0,-3 1 1 16,3-2-5-16,1 0-2 0,2-7-7 0,-1 6-10 0,-1-11-5 16,2-4-5-16,0-2-16 0,2-1-19 15,-1-1-29-15,1-7-53 0,0-2-62 0,0-4-99 0,2-4-128 16,2-5-163-16,5-6-320 0,0 0-996 0,-3-6 269 16</inkml:trace>
        </inkml:traceGroup>
        <inkml:traceGroup>
          <inkml:annotationXML>
            <emma:emma xmlns:emma="http://www.w3.org/2003/04/emma" version="1.0">
              <emma:interpretation id="{F99ADC01-0AC1-497E-9FAC-062D29CC6A49}" emma:medium="tactile" emma:mode="ink">
                <msink:context xmlns:msink="http://schemas.microsoft.com/ink/2010/main" type="inkWord" rotatedBoundingBox="8085,3947 9040,3927 9045,4165 8090,4186"/>
              </emma:interpretation>
              <emma:one-of disjunction-type="recognition" id="oneOf14">
                <emma:interpretation id="interp70" emma:lang="en-US" emma:confidence="0.5">
                  <emma:literal>even</emma:literal>
                </emma:interpretation>
                <emma:interpretation id="interp71" emma:lang="en-US" emma:confidence="0">
                  <emma:literal>ever</emma:literal>
                </emma:interpretation>
                <emma:interpretation id="interp72" emma:lang="en-US" emma:confidence="0">
                  <emma:literal>Even</emma:literal>
                </emma:interpretation>
                <emma:interpretation id="interp73" emma:lang="en-US" emma:confidence="0">
                  <emma:literal>evens</emma:literal>
                </emma:interpretation>
                <emma:interpretation id="interp74" emma:lang="en-US" emma:confidence="0">
                  <emma:literal>coven</emma:literal>
                </emma:interpretation>
              </emma:one-of>
            </emma:emma>
          </inkml:annotationXML>
          <inkml:trace contextRef="#ctx0" brushRef="#br0" timeOffset="887908.467">7741 2830 400 0,'0'0'405'0,"0"0"-42"0,0 0-28 0,0 0-11 0,-2 3-12 0,2-3-10 16,0 0-12-16,0 0-13 0,0 0-14 0,0 0-15 16,0 0-11-16,11 3-17 0,-11-3-14 0,0 0-16 15,10 0-16-15,-10 0-15 0,7-1-15 0,-7 1-15 16,7-3-13-16,-7 3-10 0,5-2-14 0,-3 0-26 16,1-2-29-16,-2 0-24 0,0-1-31 0,-1 1-24 15,-1-2-19-15,-1-3-14 0,-3 3-14 0,-1 0-8 16,0 1 14-16,0 3 3 0,0-1 6 0,1 2 7 15,-6-2 3-15,1 3 4 0,0 3 13 0,1-1 13 16,-1 3 18-16,1 1 20 0,0 2 18 0,3 0 8 16,-3 6 16-16,4-1 5 0,2 0 18 0,3 4 7 0,2-1 6 15,3 1 10-15,0-1-2 0,4-1-2 0,-1 0 5 16,2 0-9-16,3-2-7 0,-2-3-9 0,5 2-19 16,-6-4-23-16,3-3-40 0,-2-1-59 0,2-2-66 15,-1-2-75-15,1 0-81 0,-2-2-83 0,0-2-232 0,5-3-731 16,-3 0 198-16</inkml:trace>
          <inkml:trace contextRef="#ctx0" brushRef="#br0" timeOffset="888245.4586">7931 2815 319 0,'0'0'509'15,"-6"-1"-92"-15,6 1-46 0,0 0-35 0,-5-1-28 0,5 1-36 16,0 0-25-16,0 0-29 0,0 0-13 0,0 0-8 16,0 0-4-16,0 0 7 0,0 0 5 0,-4 3 3 0,4-3 1 15,1 10-4-15,2-6-8 0,-1 5-8 0,2 0-12 16,0 1-8-16,1-1-13 0,0 1-9 0,4 5-14 16,0-2-9-16,-2-5-7 0,0 1-5 0,-1 0-4 15,2-2-7-15,-3 0-3 0,0-2-4 0,-2-1 4 16,1 0-3-16,-1-1 7 0,-3-3 2 0,4 5 4 0,-4-5-4 15,5 0-7 1,-5 0-10-16,0 0-9 0,13-12-12 0,-9 3-14 0,1-8-15 16,0 0-23-16,-3 0-25 0,2-2-39 0,0 2-39 15,-3 0-51-15,-2 3-45 0,1 1-44 0,0 4-53 16,1 2-51-16,-1-1-52 0,0 2-61 0,1 1-305 16,-1 5-902-16,0-4 243 0</inkml:trace>
          <inkml:trace contextRef="#ctx0" brushRef="#br0" timeOffset="888926.7743">8228 2883 476 0,'-10'0'504'15,"10"0"-52"-15,0 0-43 0,0 0-30 0,0 0-39 0,0 0-34 16,0 0-25-16,0 0-38 0,0 0-23 0,0 0-25 16,0 0-19-16,0 0-18 0,-4-3-17 0,4 3-15 15,0 0-13-15,2-6-14 0,-2 6-33 0,0-7-29 0,0 4-25 16,0 3-19-16,-4-7-23 0,0 4-16 0,1 0-14 16,-2 0-8-16,5 3-1 0,-10-3 6 0,5 2 6 15,5 1 3-15,0 0 8 0,-13 1 4 0,13-1 8 16,-10 2 10-16,10-2 16 0,-6 4 11 0,2-1 8 15,1 0 19-15,2 1 14 0,1-4 12 0,-2 10 12 0,4-6 6 16,3 4 0-16,0 0 4 0,2 0 2 0,1-2-4 16,6 5-1-16,2-3-5 0,-2-2-5 0,5-1-4 15,1-2-3-15,-1-2-7 0,2 1-2 0,-1-4-8 16,0 1-4-16,-2-1-9 0,-4-1-8 0,-3 2-16 0,0-3-12 16,-1 0-14-16,-3 0-17 0,1 0-6 15,-3-2-9-15,-1 1-1 0,2-2 1 0,-4-2 5 0,2 0 5 16,-3 2 4-16,-1-2 5 0,2 2 8 0,-2-1 17 15,0 3 14-15,1 0 15 0,-1 1 8 0,-1-1 3 16,1 5 2-16,1-6 3 0,-1 6 0 0,0-4-5 16,0 4-7-16,0 0 5 0,-1-4-11 0,1 4-2 15,0 0-2-15,0 0 0 0,0 0-2 0,-4 14 1 16,3-9 0-16,-1 1-2 0,2 2-1 0,0 0 2 0,-1-1-4 16,1-1 1-16,-1-2 4 0,1 2 6 0,1-3 13 15,-1 2 20-15,0-5 1 0,0 6 12 0,0-6 0 16,3 4-3-16,-3-4-5 0,0 0-5 0,10 0-8 15,-1-4 1-15,1-3-8 0,7-4-5 0,-1 0 1 16,0-2-5-16,0 3-2 0,-6 0 4 0,-1 4 10 0,-1-1 12 16,-2 2 5-16,0 4 2 0,-2-4-3 0,0 4-5 15,-2-2-3-15,-2 3-4 0,0 0 7 16,0 0-5-16,9 10-5 0,-6-1-2 0,-2 9-6 0,1-2-2 16,0 2-4-16,-1-1-4 0,2-4-35 0,-2-1-46 15,-1-2-58-15,1-2-63 0,2 0-61 0,-1-3-64 16,1 0-69-16,-3-5-361 0,8 0-882 0,-8 0 239 15</inkml:trace>
        </inkml:traceGroup>
        <inkml:traceGroup>
          <inkml:annotationXML>
            <emma:emma xmlns:emma="http://www.w3.org/2003/04/emma" version="1.0">
              <emma:interpretation id="{C6CAFA76-6E84-490F-B3CE-450E1C06EC89}" emma:medium="tactile" emma:mode="ink">
                <msink:context xmlns:msink="http://schemas.microsoft.com/ink/2010/main" type="inkWord" rotatedBoundingBox="9406,3694 10623,3668 10633,4115 9416,4140"/>
              </emma:interpretation>
              <emma:one-of disjunction-type="recognition" id="oneOf15">
                <emma:interpretation id="interp75" emma:lang="en-US" emma:confidence="0.5">
                  <emma:literal>when</emma:literal>
                </emma:interpretation>
                <emma:interpretation id="interp76" emma:lang="en-US" emma:confidence="0">
                  <emma:literal>where</emma:literal>
                </emma:interpretation>
                <emma:interpretation id="interp77" emma:lang="en-US" emma:confidence="0">
                  <emma:literal>wher</emma:literal>
                </emma:interpretation>
                <emma:interpretation id="interp78" emma:lang="en-US" emma:confidence="0">
                  <emma:literal>When</emma:literal>
                </emma:interpretation>
                <emma:interpretation id="interp79" emma:lang="en-US" emma:confidence="0">
                  <emma:literal>whew</emma:literal>
                </emma:interpretation>
              </emma:one-of>
            </emma:emma>
          </inkml:annotationXML>
          <inkml:trace contextRef="#ctx0" brushRef="#br0" timeOffset="890788.8577">8990 2905 563 0,'0'0'428'0,"-4"5"-29"0,4-5-14 0,0 0-15 0,0 0-15 16,0 0-19-16,0 0-21 0,0 0-23 15,0 0-24-15,0 0-22 0,0 0-28 0,0 0-18 0,4-12-22 0,-3 6-21 16,3-3-16-16,-2-1-16 0,0-2-13 0,2-3-12 0,-2-1-28 16,0 4-9-16,-1 2-8 0,0 2-6 0,-1 0-3 15,1 2 0-15,-1 0-3 0,0 3-7 0,2 0-1 16,-2 3-4-16,0-6-7 0,0 6 0 0,0-4-7 15,0 4-6-15,0 0 3 0,0 0-5 0,0 0-2 0,0 0-1 16,0 0 2-16,0 0-2 0,0 0 1 0,2 20-3 16,1-11 2-16,-1 0-5 0,1 2-4 0,-1-2-8 15,3 1-6-15,-3 0-6 0,3-1-6 0,1-1-5 16,1 2-8-16,0-5 2 0,-1 2-2 0,2-1-8 0,0-2-4 16,2 0-7-16,-1-2-16 0,0-1-4 0,1 0-5 15,-3-2-3-15,3-2-4 0,0 0 3 0,-2-2 5 16,0-2 6-16,0 0-2 0,-3-2 12 0,0 2 10 15,0-3 18-15,-1 1 19 0,-1 1 34 0,0 1 9 16,-1 3 13-16,0-1 10 0,0 0 3 0,-1 4-7 16,-1 1 4-16,2-6-7 0,-2 6-14 0,1-4 2 31,-1 4-4-31,0 0-4 0,0 0 4 0,0 0-2 0,9 16-3 16,-4-8-2-16,0 1 4 0,0 2-1 0,2 4-4 15,2 1 0-15,-2-4-8 0,2 2 6 0,0-2-2 16,-2-4 5-16,0 1 1 0,-1-2 4 0,0 0-1 15,1-3-8-15,-2 1 1 0,0-2-2 0,-1-1-4 16,-1 0-5-16,-3-2-5 0,0 0-25 0,0 0-24 16,12-7-12-16,-10 2-5 0,1-3-11 0,-2-4 1 15,0-5-6-15,-3-1 5 0,-2 1 7 0,0-2 6 0,0 1 12 16,1 2 13-16,-2-1 13 0,1 6 18 0,0 1 13 16,0 1 3-16,2 3 7 0,0 1-3 0,0 0 1 15,1 2-5-15,-1-1 0 0,2 4-3 0,-1-5 8 16,1 5-2-16,-1-4 5 0,1 4-5 0,0 0 3 15,2-5 2-15,-2 5-4 0,4-3 0 0,0 0-2 0,2 2-9 16,4-4-10-16,0 2-17 0,0 0-18 0,1-3-15 16,8 0-16-16,-3-2-10 0,-2 3-9 0,-4 0-4 15,1-1 5-15,-2-1 12 0,0 1 6 0,0-2 14 16,-1 0 19-16,0 0 24 0,-2 0 20 0,2-2 18 16,-2 0 26-16,2-5 25 0,-4 3 21 0,1 2 29 15,-2 0 16-15,0 1 17 0,1-1 14 0,-3 3 9 16,0 0 5-16,0 1 2 0,-1 2 4 0,0 4-2 0,2-9-8 15,-2 6-7-15,0 3-17 0,0-5-16 0,0 5-17 16,0 0-6-16,2-4-20 0,-2 4-6 0,0 0-10 16,0 0-11-16,-9 17-8 0,3 3 1 0,0 1-9 15,-2 2-4-15,-1 12-7 0,3-9-4 0,0 8-3 16,2-8 0-16,2-4-9 0,0 0 3 0,1-1-2 16,-2-1-11-16,5-1-2 0,-2-2-10 0,2-3 1 0,-2-3-8 15,3-2 2-15,-1-2-15 0,0-1-5 0,-1 0 4 0,0-2-5 0,2 0 5 0,-3-4 1 31,3 4 3-31,-3-4 0 0,5 2-2 0,-5-2-13 0,0 0-14 0,16-5-18 16,-9 0-26-16,1-5-18 0,0 3-2 0,-3-4-6 16,5-4-4-16,0 1 2 0,-4 4-3 0,1 1 8 15,-2 2-10-15,-2 1-1 0,1 1-1 0,-1 2 4 16,-1-1 3-16,-2 4 11 0,7-1 7 0,-7 1 9 16,0 0 11-16,0 0 4 0,11 9 11 0,-6 0 4 15,1 1 6-15,5 4 5 0,-5-3 4 0,6 2 7 16,0 2 2-16,0-1 3 0,1-2 8 0,1-1 1 0,-3-3 4 15,-1-2 2-15,0-1 5 0,2-3-2 16,-2 1-1-16,0 0 10 0,0-3 0 0,-1 0 2 0,1-2-1 16,-1-1 6-16,0 0-1 0,0-3 1 0,-3 1 2 15,-1-1-1-15,0-1-4 0,0-2 1 0,-1 0 1 16,-3-1-3-16,1-1 0 0,-2 0 1 0,-2 0-2 16,-3-5 0-16,2 3 5 0,-3 3-7 0,1 2 8 15,0-1-2-15,2 3 2 0,-4 2-2 0,4 1 0 0,-3 2 0 16,6 1 2-16,0 0-1 0,-9-2-2 0,9 2 3 15,-6 6 7-15,3-2 8 0,1 1 3 0,-2 5 5 16,3-2-3-16,1 2 12 0,0 1-3 0,0-1 5 16,0 2 2-16,2-2-3 0,1-1 6 0,-1 2 1 15,2-2-6-15,1 0 5 0,0 0-9 0,2-2 1 16,2-2-4-16,7 2-2 0,2-1-11 0,2-4-7 0,-1 0-23 16,-1-3-16-16,1 1-13 0,1-3-7 0,-1-1-2 15,-1-2-1-15,-4 0 7 0,-2 0-1 0,-2 0 21 0,-1-1 10 16,-2-2 17-16,-2 1 20 0,0-2 14 0,-1 0 19 15,1 3 15-15,-2-2 2 0,-2 2 12 0,1 1-6 16,-2 0 3-16,2 3-7 0,-2-2-6 0,0 1-11 16,0 4-9-16,-2-4-2 0,2 4-8 0,0 0 2 15,0 0-1 1,-3-2-15-16,3 2 2 0,0 0 0 0,0 0-10 0,0 0 5 16,0 0 2-16,-11 10-8 0,11-10-1 0,-3 6 0 15,1-4 5-15,2-2 2 0,-3 6 9 0,1-4-2 16,2-2 10-16,0 5 9 0,0-5 7 0,0 0 2 15,0 0-1-15,2 4 2 0,-2-4-5 0,0 0-2 0,12 0-4 16,-2-1-8-16,0 0 4 0,0-1-3 0,0 0 1 16,0-1-6-16,0 1-3 0,-2 1-1 0,-1 0-8 15,1 0 1-15,-2 1-1 0,-6 0-3 0,16 2 8 16,-10 0 5-16,1 1 4 0,-2 0-1 0,0 0 1 16,-2 2-5-16,2 3 0 0,2 2 0 0,-3-1-13 15,1 0-28-15,-2-1-42 0,1 0-52 0,0 2-52 16,-2-4-66-16,1 2-71 0,-1-4-95 0,-2-4-220 0,6 5-736 15,-6-5 199-15</inkml:trace>
        </inkml:traceGroup>
        <inkml:traceGroup>
          <inkml:annotationXML>
            <emma:emma xmlns:emma="http://www.w3.org/2003/04/emma" version="1.0">
              <emma:interpretation id="{008BAA31-F6AC-412F-BDCF-9F2467EB76AD}" emma:medium="tactile" emma:mode="ink">
                <msink:context xmlns:msink="http://schemas.microsoft.com/ink/2010/main" type="inkWord" rotatedBoundingBox="10991,3646 12196,3621 12206,4098 11001,4124"/>
              </emma:interpretation>
              <emma:one-of disjunction-type="recognition" id="oneOf16">
                <emma:interpretation id="interp80" emma:lang="en-US" emma:confidence="0.5">
                  <emma:literal>there</emma:literal>
                </emma:interpretation>
                <emma:interpretation id="interp81" emma:lang="en-US" emma:confidence="0">
                  <emma:literal>There</emma:literal>
                </emma:interpretation>
                <emma:interpretation id="interp82" emma:lang="en-US" emma:confidence="0">
                  <emma:literal>these</emma:literal>
                </emma:interpretation>
                <emma:interpretation id="interp83" emma:lang="en-US" emma:confidence="0">
                  <emma:literal>Where</emma:literal>
                </emma:interpretation>
                <emma:interpretation id="interp84" emma:lang="en-US" emma:confidence="0">
                  <emma:literal>where</emma:literal>
                </emma:interpretation>
              </emma:one-of>
            </emma:emma>
          </inkml:annotationXML>
          <inkml:trace contextRef="#ctx0" brushRef="#br0" timeOffset="891408.5395">10602 2473 602 0,'0'0'530'16,"0"0"-55"-16,3-3-48 0,-3 3-32 0,0 0-26 15,0 0-20-15,1 9-18 0,2 10-15 0,-2 0-21 16,2 17-24-16,-3-8-20 0,2 8-24 0,-2 0-18 16,-1 0-12-16,3-2-26 0,0-7-16 0,-1-3-16 0,-1 0-14 15,-3-2-13-15,6 0-10 0,-2-1-15 0,0-2-31 16,2-1-33-16,-2-5-46 0,0-2-49 0,1-3-54 16,-1-2-54-16,0 0-43 0,-2-3-50 0,1-3-75 15,0 0-337-15,0 0-824 0,0 0 223 0</inkml:trace>
          <inkml:trace contextRef="#ctx0" brushRef="#br0" timeOffset="892463.2465">10568 2606 405 0,'-3'-3'461'16,"3"3"-83"-16,0 0-46 0,0 0-31 0,0 0-36 16,0 0-22-16,0 0-27 0,0 0-16 0,17 3-26 15,-7-2-19-15,3 0-19 0,6 2-18 0,-4-1-7 0,4 2-14 16,-6-3-21-16,1-1-29 0,-3 1-7 0,1-1-15 15,-1 0-6-15,-3 0-4 0,3 0-2 0,-5-1 0 16,1 0-3-16,-2 0-5 0,-1-2 1 0,0 0 3 16,1-1 13-16,-1 1 10 0,-2-1 12 0,2-2 17 15,-2 2 9-15,1-2 13 0,-2 2 19 0,2-1 15 16,-2 0 12-16,0 1 6 0,1-2 4 0,-1 2 4 16,0 0 0-16,-1 4-1 0,1-6-1 0,-1 6-17 0,0-5-11 15,0 5-10-15,0-4-16 0,0 4-9 0,0 0-10 16,0 0-9-16,0 0-5 0,0 0-6 0,0 0-9 15,0 0-2-15,-6 20-4 0,2-3-6 0,2 0-1 16,0 0 0-16,1 1-3 0,0-2-1 0,0 3-3 0,1-3-1 16,1 0-8-16,0 0 3 0,0-3-8 0,2-3-12 15,-2-1-7-15,1-2-7 0,0-1-9 0,1 0-9 16,-1-2-3-16,1 1 0 0,-2-2 0 0,3 0 0 16,-2-1-3-16,-2-2-5 0,6 1-8 15,-6-1-20-15,12-1-25 0,-7-2-20 0,4-2-6 0,-1-2-8 16,-1 2 0-16,0-2-1 0,-1 3 2 0,-1 0-8 15,0 0-3-15,-1 2 6 0,-2 0 5 0,-2 2 10 16,7-2 12-16,-7 2 13 0,0 0 7 0,0 0 10 16,0 0 10-16,10 4 8 0,-8 0 8 0,2 2 1 15,2 1 4-15,1 1 8 0,-1 2 5 0,5 4 2 0,1-2 9 16,1 1 3-16,1-1-1 0,0-1 9 0,-3-1 13 16,-1-3 10-16,-1-1 4 0,-1-1 8 0,2-1-2 15,0-1 1-15,0 0 4 0,-1-1 2 0,1-1-2 16,-1-1 4-16,1-1-8 0,-2-1-2 0,0-3 1 15,-3 1 2-15,1-3-8 0,1 0-5 0,-2-2-12 16,-3 1-5-16,-1-2-8 0,1-2-10 0,-4 2 0 16,1-2-1-16,-1 2 5 0,-2 1 1 0,1-1 4 0,1 2 12 15,-1 1 2-15,1 2 4 0,-1-1 1 0,1 2 2 16,-1 1-2-16,3 3 0 0,-2-3 1 0,2 3 8 16,0 0 1-16,0 0 17 0,0 0 2 0,0 0 7 15,-7 10 9-15,7-6 0 0,0 4 5 0,0 4 4 0,0-2 0 16,1 5 1-16,2 0 5 0,-1 1-8 0,0-3 2 15,0-1 9-15,1-3 11 0,1-2-5 16,2 2-2-16,-1 0 11 0,3-4-4 0,-2 2 3 0,2-1-13 16,2-2-3-16,1-2-11 0,2-1-17 0,4 1-23 15,2-4-13-15,-1 1-14 0,-4-4-7 0,-2 1-14 16,-2-4-7-16,-1 2-2 0,3-7-15 0,-5 2-4 16,-1 0 6-16,-3 1 6 0,1-1 8 0,-1 3 5 0,-1-1 12 15,-1-1 2 1,0 3 9-16,-1 1 3 0,0 2 5 0,0 4 0 15,2-8-2-15,-2 8 2 0,1-6-2 0,-1 6 5 0,0-4-3 16,0 4 2-16,0 0 4 0,0 0 6 0,2-4 3 16,-2 4 4-16,0 0 1 0,0 0 1 0,0 0 3 15,0 0-5-15,13 10 9 0,-9-6-9 0,-1 0 5 16,5 3 4-16,0-1-1 0,-2 2-3 0,0-1 5 16,1 0 1-16,-1-1 5 0,2 2 0 0,1-1-4 0,0-1 12 15,-1 1 0-15,3 0-1 0,5 1-3 16,-2-2-11-16,-2 0-12 0,4-2-14 0,-1 1-11 0,4-4-5 15,-4-1-6-15,-3-1 1 0,-2 0-4 0,2-1 6 16,-5-1 3-16,0 0 1 0,0-3-2 0,-1 0 8 0,0-1 15 16,-4-1 16-16,-1 1 10 15,1 1 15-15,-4 2 6 0,1-1 5 0,-1-1 8 16,-1 1 12-16,0 2-4 0,0-2 2 0,3 5-5 0,-5-7-4 0,2 5-9 16,3 2 0-16,-4-3-10 0,4 3 3 15,0 0-3-15,0 0 22 0,0 0 9 0,-10 10 7 16,10-5 5-16,0 4 0 0,2 0 3 0,-1 2 0 15,3-2-5-15,-1 2-2 0,4-1-5 0,1 3-4 0,3-3-8 16,4 1-12-16,0-3-31 0,2-2-57 0,3 0-75 16,0-6-88-16,0-1-95 0,-1-2-373 0,1-7-807 15,-1 0 219-15</inkml:trace>
        </inkml:traceGroup>
        <inkml:traceGroup>
          <inkml:annotationXML>
            <emma:emma xmlns:emma="http://www.w3.org/2003/04/emma" version="1.0">
              <emma:interpretation id="{A3D347F9-3B72-4304-8D24-1F28D05CE2EF}" emma:medium="tactile" emma:mode="ink">
                <msink:context xmlns:msink="http://schemas.microsoft.com/ink/2010/main" type="inkWord" rotatedBoundingBox="12471,3888 13252,3871 13256,4071 12476,4088"/>
              </emma:interpretation>
              <emma:one-of disjunction-type="recognition" id="oneOf17">
                <emma:interpretation id="interp85" emma:lang="en-US" emma:confidence="0.5">
                  <emma:literal>are</emma:literal>
                </emma:interpretation>
                <emma:interpretation id="interp86" emma:lang="en-US" emma:confidence="0">
                  <emma:literal>ave</emma:literal>
                </emma:interpretation>
                <emma:interpretation id="interp87" emma:lang="en-US" emma:confidence="0">
                  <emma:literal>awe</emma:literal>
                </emma:interpretation>
                <emma:interpretation id="interp88" emma:lang="en-US" emma:confidence="0">
                  <emma:literal>ate</emma:literal>
                </emma:interpretation>
                <emma:interpretation id="interp89" emma:lang="en-US" emma:confidence="0">
                  <emma:literal>aye</emma:literal>
                </emma:interpretation>
              </emma:one-of>
            </emma:emma>
          </inkml:annotationXML>
          <inkml:trace contextRef="#ctx0" brushRef="#br0" timeOffset="893650.9083">12151 2745 532 0,'-18'-4'340'15,"18"4"-33"-15,-11 1-35 0,4 0-27 0,-2 2-24 16,2-1-20-16,1 0-21 0,0 1-16 0,1 0-10 16,2 1-7-16,-5 3-12 0,2 0-1 0,-2-1-13 15,4 0-3-15,1 0 3 0,0 0-11 0,2 3 1 0,0-1-6 16,2-1-11-16,0 0 2 0,0-1-10 0,3 0-8 15,1 0-4-15,1 1-7 16,2-3-11-16,-2-1 0 0,0 0-11 0,0-2-13 16,4 1-9-16,-1-2-14 0,1 0-4 0,-3-3-14 15,1 0 4-15,1-3-1 0,0 0-1 0,0 0-4 0,-3-4-8 16,-1 0-3-16,3-5-1 0,-4 1 10 0,-1-3 4 16,-1 4 12-16,0 2 15 0,-2 3 10 15,0 0 5-15,-2 2-4 0,2 2 2 0,0-1-2 0,0 2 1 16,0 3-6-16,0-6-2 0,0 6-4 0,-2-4 0 15,2 4-5-15,0 0-3 0,0 0 2 0,0 0 1 0,0 0 2 16,0 0 4-16,-2 15 5 0,4-7 5 0,-2 2 2 16,2-1 4-16,1 1-9 0,-1 0 6 0,1 2 1 15,1-2 3-15,1-1-2 0,1 0 1 0,-1 0-1 0,0-1-1 16,1-1-10-16,2 1-1 0,-1-3-4 0,2-1-12 16,0 1-13-16,1-4-15 0,-2 0-16 0,0 0-16 15,2-2-16-15,0 1-19 0,-2-2-6 0,1-3-9 16,-1 1-9-16,0-1-8 0,-2-3-1 0,-1 0 6 15,-3-1 12-15,2-1 9 0,-3 0 16 0,0 0 10 16,-1 1 21-16,0 3 18 0,0-2 14 0,0 3 11 0,2 0 6 16,-1 0 9-16,-1 5 0 0,-1-7 5 0,1 7 5 15,1-6-5-15,-1 6 11 0,1-4-4 0,-1 4 2 16,0 0 5-16,7-2-5 0,-7 2 4 0,0 0-4 16,18 6 1-16,-10-3 5 0,1 2 11 0,1 0 2 0,0 2-5 15,4 4 7-15,-3-1-6 0,-1-2 2 0,-2 1-6 16,0-1-3-16,0 0 0 0,0-1-6 0,0 1-4 15,0-1 3-15,0 1-2 0,-1-3-2 16,1 1-24-16,-1-1-13 0,1-1-14 0,2 0-11 16,0-2-9-16,-1 2-9 0,1-3-4 0,1-1 4 0,2-1 1 15,-3-1 7-15,-2-3 6 0,2 0 10 0,-1-2 7 16,-2 1 8-16,-1-2 11 0,-1-2 9 16,-1 1 16-16,-2-2 8 0,-1 1 19 0,-2 2-2 15,1-2-2-15,-1 3-4 0,-2 1 0 0,1 2 1 16,-3 0-6-16,1 1-3 0,-1 2-12 0,5 1 2 15,-10-3-7-15,10 3 6 0,0 0 8 0,-15 5 14 16,11-2 11-16,0 2 13 0,1 3 6 0,1 0 14 0,0 2 5 16,4 0 5-16,-2-2 0 0,2 4 3 15,1-3-1-15,2 0-6 0,2 1-11 0,0-1-2 16,1-1-7-16,1-1-9 0,6 2-12 0,-3-2-18 0,1-4-33 16,-1 0-51-16,8 0-71 0,-2-4-77 0,-3-1-77 15,-3-4-90-15,9 2-250 0,-2-1-742 0,-1-4 199 16</inkml:trace>
        </inkml:traceGroup>
        <inkml:traceGroup>
          <inkml:annotationXML>
            <emma:emma xmlns:emma="http://www.w3.org/2003/04/emma" version="1.0">
              <emma:interpretation id="{4D24BBC9-CB3B-461C-AD67-15701BCE53EE}" emma:medium="tactile" emma:mode="ink">
                <msink:context xmlns:msink="http://schemas.microsoft.com/ink/2010/main" type="inkWord" rotatedBoundingBox="13591,3577 14455,3559 14475,4500 13611,4518"/>
              </emma:interpretation>
              <emma:one-of disjunction-type="recognition" id="oneOf18">
                <emma:interpretation id="interp90" emma:lang="en-US" emma:confidence="0.5">
                  <emma:literal>only</emma:literal>
                </emma:interpretation>
                <emma:interpretation id="interp91" emma:lang="en-US" emma:confidence="0">
                  <emma:literal>July</emma:literal>
                </emma:interpretation>
                <emma:interpretation id="interp92" emma:lang="en-US" emma:confidence="0">
                  <emma:literal>Duly</emma:literal>
                </emma:interpretation>
                <emma:interpretation id="interp93" emma:lang="en-US" emma:confidence="0">
                  <emma:literal>duly</emma:literal>
                </emma:interpretation>
                <emma:interpretation id="interp94" emma:lang="en-US" emma:confidence="0">
                  <emma:literal>Only</emma:literal>
                </emma:interpretation>
              </emma:one-of>
            </emma:emma>
          </inkml:annotationXML>
          <inkml:trace contextRef="#ctx0" brushRef="#br0" timeOffset="895023.5564">13196 2689 540 0,'0'0'457'16,"-5"2"-70"-16,5-2-46 0,0 0-50 0,0 0-34 0,-8 5-21 15,6-2-16-15,-1 2 0 0,1 0-11 16,1 1 0-16,-2 3-12 0,2 0-4 0,0 0-6 0,1-1-5 15,0 2-3-15,2 0-8 0,1-2-7 0,-1 0-8 16,1 1-6-16,0-2-15 0,0-1-6 0,1 0-14 0,1-2-10 16,-1 0-7-16,1 0-16 0,-2-1-7 0,2 0-12 15,-1 0-13-15,1-1-19 0,-5-2-23 0,9 2-30 16,-9-2-37-16,0 0-35 0,0 0-40 0,10-7-22 16,-9 4-13-16,-1 3-16 0,-1-15-7 0,-3 6-1 15,-1 0 9-15,0-1 13 0,-2 1 15 0,2 0 16 0,-2 1 23 16,2 0 26-16,0 2 24 0,2 1 17 0,0 1 21 15,1-2 21-15,-1 2 17 0,3 4 7 0,-3-5 4 16,3 5 1-16,0-7 13 0,0 7 6 0,6-7 22 16,-4 5 21-16,2-2 17 0,-4 4 13 0,7-5 7 15,-2 3 3-15,0-1-1 0,1 1 2 0,0 1-1 16,0 1-2-16,-6 0-9 0,16 0-1 0,-6 1-10 16,-1 1-3-16,-2 2-3 0,2 2-7 0,-1-2-7 0,-1 2-10 15,1 2-5-15,-1-1-6 0,0 0-4 0,-2 0-9 16,-1 1-13-16,0-1-17 0,0 1-16 0,0-2-17 15,-2-1-21-15,-1-1-19 0,2 0-15 0,-3-4-11 16,4 5-2-16,-4-5 2 0,2 4 11 0,-2-4 1 16,0 0-3-16,0 0-3 0,0 0-1 0,20-12 8 0,-12 6-3 15,-1-3 13-15,1 1-1 0,6-3 10 0,-6 2 4 16,2 2 4-16,-4-1 7 0,0 3 15 0,0-1 10 16,-1 1 15-16,-1 2 5 0,-2 1-3 0,-2 2 3 0,5-4-7 15,-5 4 2-15,0 0 0 0,0 0-3 0,5 9 1 16,-5-3 3-16,0 4-2 0,1-1-1 0,1 1-4 15,-1-1-26-15,-1 2-10 0,3-1-14 0,-1-1-8 0,2 2 0 16,1-4 7-16,0 0 0 0,2 1 3 16,-1-3 4-16,2-1 5 0,1 1 8 0,1-2 1 15,0-2 5-15,1-1 1 0,8-2 3 0,-4 0-2 0,-4-1 5 16,-1-2 5-16,8-1-1 0,-6-4 0 0,2-2-4 16,-1-4 2-16,-2 0-1 0,0-6-3 0,-4 2 2 15,7-16 4-15,-4 1-5 0,-2 2 11 0,1-2 7 16,-3 7 15-16,-2 5 12 0,-2 2 12 0,3 0 15 15,-5 1 14-15,0 3 14 0,1 1 8 0,1 4 5 0,-2 3 10 16,0 2 1-16,1 1-7 0,-1 3-10 16,0 3-13-16,0-6-7 0,0 6-11 0,0 0-5 0,0 0 1 15,0 0-11-15,-13 27-2 0,7-8-5 0,1 3 0 16,-5 12 3-16,2-8 2 0,6-3 3 0,-2 2 0 16,2 10-4-16,-1-8 2 0,2-3-1 0,2 0-2 15,2-4-2-15,0 2-5 0,1-4-7 0,2-2-9 0,1-3-7 16,-1-3-2-16,0-1-1 0,2-1-5 0,-1-1-4 15,4-3-8-15,-1 2-13 0,2-5-14 0,-1 3-11 16,2-4-12-16,4-4-12 0,-2 0-16 0,-2 1-1 16,-2-3-10-16,-1 1-2 0,-1-1 2 0,-1 0 7 15,-1 1 5-15,-2 1 10 0,-1 1 2 0,-1-1 8 0,-3 4 6 16,5-4 5-16,-5 4 3 0,3-3 4 0,-3 3 8 16,0 0 6-16,0 0 0 0,0 0 5 0,0 0-1 15,0 0 4-15,0 0 2 0,0 0 0 0,0 0 4 16,0 0 5-16,0 0-2 0,0 0 3 0,0 0-5 31,0 0-3-31,-3 12-4 0,5-9-4 0,-2-3-12 0,3 3-8 16,0 0-23-16,-3-3-25 0,7 3-21 15,-7-3-18-15,11 1-11 0,-11-1 4 0,10 0 13 0,-10 0 12 16,12-1 16-16,-2-1 29 0,-3-1 29 0,0 1 39 16,1-3 41-16,-1 2 39 0,-2 1 32 0,0-1 35 15,-5 3 25-15,7-3 29 0,-7 3 13 0,4-2 4 0,-4 2-6 16,0 0-15-16,6-4-8 0,-6 4-4 15,0 0 6-15,0 0-3 0,2 17-3 0,-5 1-7 0,-1 3-9 16,-2 2-7-16,-3 14-14 0,0 1-13 0,-4 3 0 16,-1 1-20-16,-15 30-3 0,7-26-14 0,4-12-4 15,-2-3-10-15,2 1-4 0,4-8-7 0,-1-5-6 16,-2-1-8-16,3-1-5 0,-3-2-4 0,0-2-3 0,4-4-9 16,0-2-2-16,3-2-4 0,2-4-6 0,0-2-14 15,8 1 5-15,-14-10 13 0,8 1 16 16,0-10-13-16,4 0 4 0,5-3 0 0,7-15 3 0,5 0-4 15,4-2 12-15,5 4-10 0,-1 0-4 0,1 4-2 16,5-1 2-16,-1 5 1 0,1 4-2 0,-5 6 0 16,-3 3-2-16,-4 1-1 0,0 1 2 0,-3 2-1 15,-3 3-1-15,-3 2-3 0,0 1-1 0,-5 0-2 0,1 0-13 16,1 2-22-16,-5 2-38 0,5-5-38 0,-5 5-52 16,3-4-65-16,-3 4-65 0,0 0-80 15,2-5-74-15,-2 5-322 0,0 0-907 0,-2-7 244 0</inkml:trace>
        </inkml:traceGroup>
        <inkml:traceGroup>
          <inkml:annotationXML>
            <emma:emma xmlns:emma="http://www.w3.org/2003/04/emma" version="1.0">
              <emma:interpretation id="{EA6FA52D-42BE-45DE-A75C-2A08424AC454}" emma:medium="tactile" emma:mode="ink">
                <msink:context xmlns:msink="http://schemas.microsoft.com/ink/2010/main" type="inkWord" rotatedBoundingBox="14817,3594 15458,3581 15472,4265 14831,4279"/>
              </emma:interpretation>
              <emma:one-of disjunction-type="recognition" id="oneOf19">
                <emma:interpretation id="interp95" emma:lang="en-US" emma:confidence="0.5">
                  <emma:literal>64</emma:literal>
                </emma:interpretation>
                <emma:interpretation id="interp96" emma:lang="en-US" emma:confidence="0">
                  <emma:literal>644</emma:literal>
                </emma:interpretation>
                <emma:interpretation id="interp97" emma:lang="en-US" emma:confidence="0">
                  <emma:literal>6</emma:literal>
                </emma:interpretation>
                <emma:interpretation id="interp98" emma:lang="en-US" emma:confidence="0">
                  <emma:literal>b4</emma:literal>
                </emma:interpretation>
                <emma:interpretation id="interp99" emma:lang="en-US" emma:confidence="0">
                  <emma:literal>44</emma:literal>
                </emma:interpretation>
              </emma:one-of>
            </emma:emma>
          </inkml:annotationXML>
          <inkml:trace contextRef="#ctx0" brushRef="#br0" timeOffset="896277.8702">14561 2415 574 0,'0'0'368'16,"0"0"-46"-16,0 0-34 0,0 0-24 0,0 0-22 0,-20 10-7 0,3 3-7 15,2 4-15-15,-3 0-13 0,-4 11-11 16,0 1-4-16,6-5-3 0,5-2-6 0,2 0-3 0,-1 12-3 16,5-9-5-16,3-2-3 0,3-1-1 0,1-1-3 15,5-1-4-15,2-1 1 0,3-1-5 0,1 1-11 16,4-4-4-16,1-4-10 0,-1 1-9 0,2-4-7 15,-1-1-3-15,1-1-10 0,-6-4-6 0,-2 0-20 16,-2-4 13-16,-1 0 4 0,-2 0-3 0,-1-2-7 0,-1-1-8 16,-1-4-19-16,-3 0-6 0,-1-1-28 0,-5-6-29 15,-4 1-30-15,-2 2-32 0,-2 0-30 0,-2 4-28 16,-2 0-39-16,0 3-26 0,4 3-30 0,2 1-30 16,1 1-23-16,0 1-35 0,1 0-35 0,2 0-259 15,8 0-733-15,-11 1 200 0</inkml:trace>
          <inkml:trace contextRef="#ctx0" brushRef="#br0" timeOffset="896647.2333">14818 2540 346 0,'0'0'445'0,"0"0"-67"0,0 0-43 0,-10-1-32 0,10 1-38 15,0 0-31-15,-6 5-23 0,2-2-15 0,2 1 0 16,-3 4-13-16,0 0-11 0,1 3-4 0,-1-1 2 0,-1 7-8 16,-2-1-7-16,2-1 1 0,1 2-2 15,1-3-2-15,1-4-5 0,2-1-6 0,0 1 4 16,1-2-1-16,1 0-2 0,0-1 2 0,1-2 12 0,0 2-6 15,2-1 15-15,0 2-4 0,1-3 2 0,2 1 0 16,1-1-11-16,2 1-11 0,0-2-13 0,1 0-11 0,8 0-10 16,0 0-14-16,-2-1-11 0,2-1-4 15,3 0-7 1,-3-1-14-16,0-2-20 0,1-2-26 0,-5 2-42 0,-1 0-47 16,-4-1-56-16,-2-1-65 0,3 1-86 0,-5-2-81 15,0 0-86-15,-2 2-342 0,-4 2-951 0,1-7 255 0</inkml:trace>
          <inkml:trace contextRef="#ctx0" brushRef="#br0" timeOffset="896969.8913">14859 2603 579 0,'0'0'550'0,"0"0"-76"0,0 0-36 0,0 0-14 0,0 0-24 0,0 18-24 16,-2 2-23-16,-2 5-21 0,-2 12-12 0,0 2-28 15,0 0-21-15,2 1-28 0,-2-3-19 0,-1 0-22 16,5 0-23-16,-3-3-9 0,1-10-12 0,3-3-38 15,-2-1-36-15,1-2-50 0,1-4-60 0,-1-4-64 16,2 0-83-16,0-3-76 0,-1-2-73 0,1-5-101 16,0 0-258-16,0 0-819 0,0 0 222 0</inkml:trace>
        </inkml:traceGroup>
      </inkml:traceGroup>
      <inkml:traceGroup>
        <inkml:annotationXML>
          <emma:emma xmlns:emma="http://www.w3.org/2003/04/emma" version="1.0">
            <emma:interpretation id="{982FB0D8-5029-47EE-90BB-6A53A760644F}" emma:medium="tactile" emma:mode="ink">
              <msink:context xmlns:msink="http://schemas.microsoft.com/ink/2010/main" type="line" rotatedBoundingBox="496,4566 7355,4468 7368,5365 509,5464"/>
            </emma:interpretation>
          </emma:emma>
        </inkml:annotationXML>
        <inkml:traceGroup>
          <inkml:annotationXML>
            <emma:emma xmlns:emma="http://www.w3.org/2003/04/emma" version="1.0">
              <emma:interpretation id="{8282E63E-4E07-4EBB-8B15-1CDEE498B375}" emma:medium="tactile" emma:mode="ink">
                <msink:context xmlns:msink="http://schemas.microsoft.com/ink/2010/main" type="inkWord" rotatedBoundingBox="496,4566 1858,4547 1871,5444 509,5464"/>
              </emma:interpretation>
              <emma:one-of disjunction-type="recognition" id="oneOf20">
                <emma:interpretation id="interp100" emma:lang="en-US" emma:confidence="0.5">
                  <emma:literal>points</emma:literal>
                </emma:interpretation>
                <emma:interpretation id="interp101" emma:lang="en-US" emma:confidence="0">
                  <emma:literal>points]</emma:literal>
                </emma:interpretation>
                <emma:interpretation id="interp102" emma:lang="en-US" emma:confidence="0">
                  <emma:literal>pointes</emma:literal>
                </emma:interpretation>
                <emma:interpretation id="interp103" emma:lang="en-US" emma:confidence="0">
                  <emma:literal>points}</emma:literal>
                </emma:interpretation>
                <emma:interpretation id="interp104" emma:lang="en-US" emma:confidence="0">
                  <emma:literal>points'</emma:literal>
                </emma:interpretation>
              </emma:one-of>
            </emma:emma>
          </inkml:annotationXML>
          <inkml:trace contextRef="#ctx0" brushRef="#br0" timeOffset="910241.1557">147 3767 617 0,'0'0'423'15,"-2"-3"-39"-15,2 3-44 0,-4-3-23 0,4 3-31 0,-3-3-20 16,3 3-23-16,0 0-13 0,-3-3-22 0,3 3-11 15,0 0-17-15,0 0-15 0,0 0-17 0,-3-3-16 16,3 3 9-16,-2 9 13 0,-1 0-1 0,-1 13-12 16,2 0-5-16,-4 12-11 0,2-7-1 0,4 8-11 0,-2-7-9 15,-1 6-3-15,2-6-11 0,0-3-10 0,0 9-11 16,-2-8-9-16,3-3-5 0,0-1-4 0,0 0-4 16,1-2-6-16,1 1-5 0,-4-3-4 0,4 1-4 15,-1-9-16-15,-1 2-13 0,1-5-10 0,-1 0-16 0,-1-1-13 16,2 0-6-16,-2-2-7 0,1-4-11 0,0 6-15 15,0-6-39-15,0 0-16 0,0 0-17 0,0 0-9 16,-9-15 2-16,5-3 3 0,-1-2 10 0,0-18 7 0,3-1 11 31,2-3 10-31,3-34 8 0,-5 25 14 0,4 13 21 16,3-3 23-16,0 3 23 0,2 2 25 0,-1 11 12 16,-1 4 20-16,1 2 12 0,0 3 13 0,2 0 11 0,-1 2 21 15,-1 6 3-15,0-2 5 0,0 2-6 0,-2 1-5 16,-1 4-13-16,2 0-9 0,-1 1-7 15,0-1-3-15,-4 3 4 0,0 0 4 0,10 8-1 0,-6 0-2 0,-3 3-1 16,0 8-6-16,-2-1-8 0,-3 2-21 0,-3-2-33 16,0 0-43-16,-1 1-50 0,-1-3-30 0,0 2-36 15,-1-5-37-15,2-1-36 0,2-2-41 0,0-4-261 16,3-2-655-16,-1-3 179 0</inkml:trace>
          <inkml:trace contextRef="#ctx0" brushRef="#br0" timeOffset="910648.5311">370 3783 469 0,'0'0'315'0,"0"0"-43"0,0 0-39 0,-8 1-24 0,8-1-19 0,-3 3-24 32,3-3-4-32,-4 5-5 0,4-5 5 0,-1 3 5 15,1-3 5-15,1 6 14 0,1-2 8 0,0 0 0 16,1-1 5-16,0 1-2 0,6 2-6 0,-1-1 0 15,0-1-7-15,2 0-8 0,0-3-1 0,0 2-7 0,-2-1-8 16,-2-1-2-16,-6-1-8 0,11 0-5 0,-11 0-10 16,10 0-10-16,-10 0-13 0,0 0-17 0,8-4-31 15,-8 2-23-15,0 2-34 0,-1-7-26 0,-6-1-30 16,1 1-34-16,-6-6-29 0,0 5-31 0,-3-2-23 16,1 3-25-16,0-1-36 0,-1 2-38 0,3 3-32 15,3 1-58-15,1 0-195 0,1 0-660 0,7 2 179 16</inkml:trace>
          <inkml:trace contextRef="#ctx0" brushRef="#br0" timeOffset="911848.4325">1190 3605 3368 0,'0'0'359'31,"-12"1"-178"-31,12-1-62 0,0 0-58 0,0 0 14 0,0 0 0 0,-8 2 11 16,8-2 0-16,0 0-1 0,0 0 7 0,29 2-8 15,-8-1 1-15,0-1-2 0,3 0-8 0,0 2-11 16,0-2-6-16,-3 0-8 0,1 0-5 0,-4 0-3 15,-3 2-4-15,-2-2-5 0,-6 1-4 0,1 0-14 0,-8-1-23 16,10 0-14-16,-10 0-10 0,6 1-10 0,-6-1-17 16,0 0-22-16,0 0-12 0,-9 10-12 0,2-4 2 15,-2 1 1-15,1 1 5 0,1-3 8 0,0 2 8 0,0 0 12 16,1-1 14-16,1-4 15 0,1 2 25 0,0-1 17 16,4-3 19-16,-3 6 28 0,0-4 27 0,3-2 14 15,-2 8 20-15,2-4 6 0,-2 1 3 0,4 1 1 16,-1 0-4-16,0 2-6 0,1 3-10 0,0-1-7 15,-1-1-8-15,1 3-10 0,-1-4-7 0,1 1-6 0,-2 2-7 0,-2-1-7 16,0 1-17-16,-5 5-44 0,-4-2-71 0,1 0-77 16,-7-3-98-16,-2-2-102 0,0-1-310 0,-3-4-803 15,0-4 216-15</inkml:trace>
          <inkml:trace contextRef="#ctx0" brushRef="#br0" timeOffset="911516.2077">604 3900 338 0,'0'0'433'0,"0"0"-52"0,0 0-11 16,0 0-34-16,0 0-35 0,0 0-20 0,0 0-26 15,0 0-17-15,-1-9-14 0,2 4-10 0,3-2-19 16,1-2-18-16,-1-1-22 0,0 2-9 0,-1-2-11 16,0 3-9-16,1-1-15 0,-2 0 0 0,-1 0-13 15,2-1-11-15,-2 2-10 0,1 3-13 0,-1 0-12 16,-1 4-7-16,1-8-10 0,-1 8-12 0,0-5-3 15,0 5-3-15,0-4-8 0,0 4 0 0,0 0-3 0,1-5-1 16,-1 5-5-16,0 0 3 0,0 0-2 0,0 0-2 0,0 0-2 0,0 0 3 0,0 0 1 16,0 0-3-16,0 0-1 0,0 0 2 0,4 15 1 15,-3-11-6-15,1 2-7 0,2-2-1 0,-1 0-4 16,5 3-2-16,0 0-3 0,-2-3-6 0,1-1-9 0,1 0-9 16,4-1-23-16,-2 0-5 0,1-2-13 0,0-2-8 15,-1 1-1-15,3-1-4 0,-3-1 0 0,0-3-7 16,-1 2 10-16,-2-5 12 0,-1 3 8 0,3-1 18 15,-4 1 22-15,0 1 24 0,-1 0 17 0,-2 0 7 32,-1 2 2-32,-1 3 6 0,2-5 0 0,-2 5 7 15,1-6-1-15,-1 6-8 0,0 0 4 0,0 0-3 16,0 0-1-16,0 0-2 0,0 0 2 0,0 0-5 0,0 0 0 16,0 0-3-16,0 0-1 0,-19 11 8 0,17-8-5 15,-1 2 5-15,1 0 7 0,-1-1-3 0,1 1-3 16,2-5 1-16,-3 7 18 0,2-4 2 0,1-3 2 0,-2 4 18 15,2-4 6-15,0 0 1 0,-3 5 0 0,3-5-2 16,0 0-6-16,0 0-7 0,0 0-5 0,0 0-6 16,16-11-17-16,-8 3-17 0,0 0-15 0,0 2-31 0,-1-2 3 15,1 3-21-15,-1-2-9 0,-2 3-2 0,1-1-3 16,-1 3-6-16,0-1-4 0,-5 3-4 0,8-1 13 16,-8 1 3-16,0 0 10 0,17 10 6 0,-10-4 4 15,0 2 6-15,0 3 7 0,4 2 0 0,2 2 4 16,-1-1 2-16,0 0 4 0,0-1 3 0,1-1 4 0,-1 0 3 15,3-1-5-15,-3-5-7 0,0-1-8 0,-1-2-6 16,0-2-7-16,1-1-5 0,0 0 1 0,-1-4-1 16,0-1 2-16,6-3 10 0,-6-2 7 0,1-5 6 15,-2-3 15-15,-2 0 17 0,-1-3 6 0,1-12 20 0,1-3 13 16,0-1 8-16,-2-3 7 0,-3-1 2 0,1-2 20 16,-1 2 15-16,0 4 15 0,-2 9 41 0,-1 7 30 15,-1 4 8-15,2 6-4 0,-2 1-6 0,1 3-19 16,-1 1-13-16,0 1-20 0,0 2-11 0,0 3-12 15,0 0 3-15,0 0-4 0,-3 14 2 0,-2 8-6 0,2 11-3 16,-4 6-11-16,2-1-2 0,-1-1-16 0,2 3-3 16,2-2-3-16,-1-2-2 0,2 0-12 0,0-9-6 15,1-3-1-15,1-2-13 0,0-3-21 0,-1 1-28 16,1-3-40-16,1-5-44 0,0-2-57 0,-2-2-38 16,1-2-54-16,1-2-68 0,-2-4-340 0,0 0-801 15,0 0 217-15</inkml:trace>
          <inkml:trace contextRef="#ctx0" brushRef="#br0" timeOffset="912047.9164">662 3520 5674 0,'-4'-1'450'0,"4"1"-158"0,-5-2-94 15,5 2-20-15,0 0-5 0,-6-1-20 0,6 1-29 16,0 0-23-16,0 0-22 0,-4-3-12 0,4 3-9 16,0 0-16-16,0 0-28 0,0 0-39 0,0 0-50 15,0 0-54-15,0 0-56 0,0 0-73 0,0 0-64 0,0 0-81 16,0 0-94-16,0 0-293 0,0 0-949 0,0 0 255 15</inkml:trace>
        </inkml:traceGroup>
        <inkml:traceGroup>
          <inkml:annotationXML>
            <emma:emma xmlns:emma="http://www.w3.org/2003/04/emma" version="1.0">
              <emma:interpretation id="{9F795B75-43A1-416C-98FC-E5839742A35F}" emma:medium="tactile" emma:mode="ink">
                <msink:context xmlns:msink="http://schemas.microsoft.com/ink/2010/main" type="inkWord" rotatedBoundingBox="2140,4601 2519,4596 2526,5020 2146,5025"/>
              </emma:interpretation>
              <emma:one-of disjunction-type="recognition" id="oneOf21">
                <emma:interpretation id="interp105" emma:lang="en-US" emma:confidence="0.5">
                  <emma:literal>in</emma:literal>
                </emma:interpretation>
                <emma:interpretation id="interp106" emma:lang="en-US" emma:confidence="0">
                  <emma:literal>ins</emma:literal>
                </emma:interpretation>
                <emma:interpretation id="interp107" emma:lang="en-US" emma:confidence="0">
                  <emma:literal>is</emma:literal>
                </emma:interpretation>
                <emma:interpretation id="interp108" emma:lang="en-US" emma:confidence="0">
                  <emma:literal>ion</emma:literal>
                </emma:interpretation>
                <emma:interpretation id="interp109" emma:lang="en-US" emma:confidence="0">
                  <emma:literal>inn</emma:literal>
                </emma:interpretation>
              </emma:one-of>
            </emma:emma>
          </inkml:annotationXML>
          <inkml:trace contextRef="#ctx0" brushRef="#br0" timeOffset="912968.5436">1720 3822 641 0,'0'0'427'16,"0"0"-42"-16,-3 2-34 0,3-2-32 0,0 0-21 16,0 0-21-16,0 0-19 15,0 0-18-15,0 0-17 0,0 0-13 0,14-8-15 0,-11 4-20 0,4-4-16 16,4-6-20-16,-3-1-11 0,2-2-16 0,-3 0-13 0,3 0-10 16,-3-1-9-16,-2 1-13 0,-1 0-7 0,0 4-9 15,-2 3-6-15,1 1-4 0,-3 2-7 0,0 1-10 16,1 2-6-16,-1 0-2 0,0 4-6 0,-1-4 4 0,1 4-10 15,0 0 1-15,0 0 0 0,0 0 1 0,-15 11-6 16,10-3 1-16,2 2 0 0,-1 0 2 0,-1 5 1 31,1 0-2-31,0 0-1 0,3-2 1 0,2-1 3 0,0-3-5 16,1 1 2-16,1-1 1 0,1 0 0 0,3 0 1 0,-1-3-5 16,1-1 1-16,2 1-2 0,2-2-3 0,0-1-12 15,1-3-5-15,-1 1-16 0,0-2-8 0,1-1-7 16,-1 0-4-16,-2-2 5 0,2-1-6 0,-1 1 5 15,-2 1 1-15,-1-1 5 0,-1-1 4 0,-2 2 6 0,0 0 10 16,-4 3 17-16,5-4 1 0,-5 4 3 0,3-4 1 16,-3 4 6-16,0 0 6 0,3-3 0 0,-3 3-12 0,0 0 7 15,0 0-7-15,0 0 3 0,0 0-1 0,0 0 1 16,0 0-3-16,0 0 4 0,0 0-1 0,0 0 1 16,0 0 2-16,0 0 0 0,0 0 1 0,0 0 3 15,0 0 5-15,0 0 8 0,0 0 7 0,0 0 5 0,-8-3 2 16,8 3 3-16,0 0 11 0,0 0-4 15,0 0 2-15,0 0-3 0,0 0 0 0,0 0 0 16,0 0-3-16,0 0-3 0,0 0-4 0,0 0-1 0,0 0-4 16,4-6-5-16,0 3 0 0,0 0-2 0,1 0-6 15,-1 0-5-15,1 0-10 0,-1 0 2 0,4-1 2 16,-2-1 0-16,0 2-1 0,-1 0-1 0,-1 1-1 16,0 1 0-16,-4 1-7 0,6-3 6 0,-6 3-3 0,0 0 2 15,10 3 5-15,-6 0-4 0,2 3 1 0,-2 3 2 16,2 0 0-16,-2 0 1 0,2 7-1 0,0-4 2 15,-1-1-4-15,-1 0 1 0,0-2 2 0,0 0-7 16,-2-1-38-16,2 1-40 0,-2-3-48 0,0 0-42 16,0-3-43-16,-2-3-50 0,1 5-70 0,-1-5-210 0,0 0-653 15,0 0 178-15</inkml:trace>
          <inkml:trace contextRef="#ctx0" brushRef="#br0" timeOffset="913166.7118">1783 3425 4963 0,'-5'0'438'16,"5"0"-189"-16,-7 0-118 0,7 0-28 0,0 0-16 15,0 0-8-15,0 0-1 0,0 0-17 0,0 0-10 16,0 0-5-16,0 0 0 0,0 0-20 0,0 0-22 16,0 0-44-16,0 0-53 0,0 0-67 0,0 0-59 15,0 0-70-15,0 0-67 0,0 0-363 0,0 0-863 0,0 0 233 16</inkml:trace>
        </inkml:traceGroup>
        <inkml:traceGroup>
          <inkml:annotationXML>
            <emma:emma xmlns:emma="http://www.w3.org/2003/04/emma" version="1.0">
              <emma:interpretation id="{BF7D1372-C30C-4E6C-BDDB-CAD331D38DF4}" emma:medium="tactile" emma:mode="ink">
                <msink:context xmlns:msink="http://schemas.microsoft.com/ink/2010/main" type="inkWord" rotatedBoundingBox="3117,4591 3886,4580 3892,5028 3123,5039"/>
              </emma:interpretation>
              <emma:one-of disjunction-type="recognition" id="oneOf22">
                <emma:interpretation id="interp110" emma:lang="en-US" emma:confidence="0.5">
                  <emma:literal>the</emma:literal>
                </emma:interpretation>
                <emma:interpretation id="interp111" emma:lang="en-US" emma:confidence="0">
                  <emma:literal>thee</emma:literal>
                </emma:interpretation>
                <emma:interpretation id="interp112" emma:lang="en-US" emma:confidence="0">
                  <emma:literal>The</emma:literal>
                </emma:interpretation>
                <emma:interpretation id="interp113" emma:lang="en-US" emma:confidence="0">
                  <emma:literal>thc</emma:literal>
                </emma:interpretation>
                <emma:interpretation id="interp114" emma:lang="en-US" emma:confidence="0">
                  <emma:literal>then</emma:literal>
                </emma:interpretation>
              </emma:one-of>
            </emma:emma>
          </inkml:annotationXML>
          <inkml:trace contextRef="#ctx0" brushRef="#br0" timeOffset="914362.6197">2690 3553 226 0,'0'0'431'16,"0"-3"-84"-16,0 3-45 0,0 0-21 0,0 0-16 16,0 0-20-16,17 0-21 0,-5 0-21 0,-1 0-26 15,9 3-8-15,0-2-23 0,-1 0-12 0,3 3-21 16,-3-3-4-16,0-1-12 0,-5 2-12 0,-2-2-20 0,-1 0 3 15,0 1-3-15,-3-2-10 0,-8 1-6 16,12-2-2-16,-12 2 6 0,9-1-6 0,-9 1 1 16,5-3 9-16,-5 3 3 0,7-6 4 0,-6 5 8 0,1-4 20 15,1 1 15-15,-2 1 7 0,2-2 4 0,-3 1 4 16,1 1-1-16,-1-2 7 0,0 5 6 0,0-8 2 16,1 3-3-16,-1 5-1 0,0-6 4 0,0 6-11 0,0-6-4 15,0 6-16-15,0 0-14 0,0-6-10 0,0 6-12 0,0 0-9 16,0 0-7-16,0 0-9 0,0 0-5 0,-7 17-4 15,3-7-8-15,0 9 1 0,0-2-1 0,0 1-5 16,2 0 2-16,1-1-9 0,-1-4 6 0,2-1-8 16,-1-3-8-16,2 1 7 0,-1-1-2 15,2-3-2-15,-1 0-8 0,0 0-7 0,0-3-2 0,-1-3 5 0,3 7 2 16,1-6-5-16,-4-1 3 0,0 0-1 0,17-3 3 16,-7-1 0-16,6-4-5 0,-1-1 9 0,-1 1-8 15,-4 2 2-15,-2 1 2 0,-2 0 2 0,1 1 1 16,-4 0 1-16,0 3-6 0,-3 1-4 0,7-4 4 0,-7 4-13 15,6-1-1-15,-6 1-10 0,0 0 5 0,8 8-5 16,-5 2 0-16,1 7-19 0,0-1-22 0,0 2-24 0,1 2-26 16,0 0-40-16,0 1-31 0,0 0-32 0,1-2-37 15,-1 0-50-15,2-3-68 0,-2-4-278 0,0-3-786 16,2-3 213-16</inkml:trace>
          <inkml:trace contextRef="#ctx0" brushRef="#br0" timeOffset="913904.0514">2798 3422 784 0,'0'0'509'15,"-1"-5"-50"-15,1 5-36 0,0 0-44 0,-3-3-39 16,3 3-44-16,0 0-37 0,0 0-17 0,0 0 6 0,-3 14-6 15,0 3-2-15,1 4-16 0,-2 2-15 0,-1 13-22 32,0-2-18-32,2-6-13 0,-1-5-19 0,1 13-17 0,0-8-5 15,1-7-12-15,0 1-5 0,2 0-20 0,0-2-16 0,1-1-29 16,-1-5-40-16,-1-3-44 0,2-2-53 0,-1 0-49 0,0-2-43 16,1-1-38-16,-1-4-47 0,0-2-70 0,0 0-301 15,0 0-783-15,0 0 211 0</inkml:trace>
          <inkml:trace contextRef="#ctx0" brushRef="#br0" timeOffset="914703.954">3279 3661 511 0,'-12'0'435'16,"12"0"-64"-16,0 0-34 0,0 0-5 0,-7 1-7 16,7-1-19-16,0 0-15 0,0 0-14 0,0 0-17 15,0 0-7-15,0 0-17 0,0 0-7 0,0 0-14 16,19 5-15-16,-19-5-9 0,0 0-13 0,13-3-16 0,-13 3-14 15,6-2-17-15,-2-1-22 0,0-1-23 0,-4 4-30 16,3-6-28-16,-3 1-18 0,0 5-15 0,-2-10-13 16,-2 6-5-16,0 0-5 0,-1 2 1 0,0-1-1 15,-1 1 4-15,6 2 2 0,-10-2 0 0,10 2 2 16,-10 0 3-16,5 4 6 0,1 0 11 0,-2 2 16 0,1 4 13 16,1 1 15-16,1 6 12 0,3 1 11 0,2-1 0 15,0 1 7-15,6-4-8 0,-1 2-7 16,1-1-2-16,2-1-4 0,0-3-7 0,5-1 1 15,1 0-16-15,3-4-22 0,0-2-41 0,-2-2-58 16,3 1-75-16,-3-7-78 0,-1 1-93 0,-4-3-395 0,3-3-876 16,-1-3 236-16</inkml:trace>
        </inkml:traceGroup>
        <inkml:traceGroup>
          <inkml:annotationXML>
            <emma:emma xmlns:emma="http://www.w3.org/2003/04/emma" version="1.0">
              <emma:interpretation id="{1E82FD74-15DF-497A-8567-228254808171}" emma:medium="tactile" emma:mode="ink">
                <msink:context xmlns:msink="http://schemas.microsoft.com/ink/2010/main" type="inkWord" rotatedBoundingBox="4338,4530 5875,4508 5887,5302 4349,5324"/>
              </emma:interpretation>
              <emma:one-of disjunction-type="recognition" id="oneOf23">
                <emma:interpretation id="interp115" emma:lang="en-US" emma:confidence="0.5">
                  <emma:literal>sample</emma:literal>
                </emma:interpretation>
                <emma:interpretation id="interp116" emma:lang="en-US" emma:confidence="0">
                  <emma:literal>Sample</emma:literal>
                </emma:interpretation>
                <emma:interpretation id="interp117" emma:lang="en-US" emma:confidence="0">
                  <emma:literal>samples</emma:literal>
                </emma:interpretation>
                <emma:interpretation id="interp118" emma:lang="en-US" emma:confidence="0">
                  <emma:literal>Samples</emma:literal>
                </emma:interpretation>
                <emma:interpretation id="interp119" emma:lang="en-US" emma:confidence="0">
                  <emma:literal>sampler</emma:literal>
                </emma:interpretation>
              </emma:one-of>
            </emma:emma>
          </inkml:annotationXML>
          <inkml:trace contextRef="#ctx0" brushRef="#br0" timeOffset="915457.1528">4065 3544 319 0,'0'0'516'0,"0"0"-88"0,0-5-66 0,0 5-39 0,0 0-49 15,-5-4-32-15,5 4-27 0,-10-1-29 0,0 1-17 16,0 2-20-16,-2 0-15 0,1 2-23 0,-8 1-4 15,2 0-17-15,2 2-7 0,5-1-10 0,1-3-11 16,2 2-7-16,1 0-2 0,1-1 8 0,2 2 7 0,1-1 16 16,1-1 21-16,4 5 20 0,-1-3 14 0,4 3 6 15,0 0 3-15,7 2 6 0,3 0 1 0,0 3 1 16,2-3 2-16,-1 1-5 0,-1-1 0 0,-1 0-5 16,-2-4-10-16,-6 0-5 0,2 1-5 0,-3-2-5 0,0 1 1 15,-3-1-10-15,-1 1-9 0,-4 4-11 0,-1-1-23 16,-8 6-39-16,-1 2-52 0,-3-4-57 0,-2 0-42 15,3-1-55-15,-1-2-54 0,-2-2-50 0,0-4-45 16,4 0-49-16,2-5-56 0,1-3-254 0,3-3-819 16,2 1 221-16</inkml:trace>
          <inkml:trace contextRef="#ctx0" brushRef="#br0" timeOffset="916838.1211">4267 3668 457 0,'-13'2'241'0,"1"2"-23"0,-1-1-14 0,2 1-11 0,-1 1-2 15,1-1-10-15,2 2-12 0,-2 0-6 0,3-2-14 16,-1 2-7-16,2-3-1 0,2 2-2 0,0-1 1 0,3 0 5 16,-1 1 5-16,3-5 11 0,-1 7-5 0,1-7-4 15,5 7-3-15,1-4-14 0,2 2-11 0,2-2-5 16,9 0-10-16,-2-2-13 0,3 2-7 0,-1-3-9 0,0 0-11 15,-4-3-7-15,-3 3-2 0,-1-1-4 16,-2 1-9-16,0-4-4 0,-1 0-3 0,-2 1-16 0,-2 0-12 16,0-3-11-16,-2 1-9 0,-1 0-1 0,1-3-6 15,-5-3-1-15,2 3-1 0,-3 0 6 0,1 1-4 16,0 1 0-16,0 1 3 0,1 1 6 0,-1-1 13 0,1 0-5 16,2 5-3-16,-5-5 3 0,5 5-2 15,-3-5-4-15,3 5 8 0,0 0-9 0,0 0 2 0,0 0 4 16,0 0-3-16,0 0 2 0,0 0 3 0,0 0-4 15,0 22 3-15,4-14 3 0,1 3 6 0,5 5-4 16,-2-5 4-16,0 3 0 0,4 0-3 0,-2-3-10 16,-1-2-9-16,6 1-7 0,-3-3-13 0,0-1-11 0,-2-3-20 0,0 2-23 15,2-2-22-15,-1 0-12 0,-1-3-16 0,0 0-11 16,0-2-5-16,-3 0-7 0,1 0 1 0,-3-1 14 31,0-1 29-31,-1 1 41 0,-2-2 38 0,1-1 30 16,-2 1 24-16,0-3 28 0,1 0 25 0,-2 1 14 15,0 1 11-15,0 0 5 0,0 1-3 0,0 5-1 0,-2-8-2 16,1 4-12-16,1 4-9 0,0-6-7 0,0 6-16 16,0 0-7-16,-1-5 4 0,1 5-11 0,0 0-2 15,0 0-1-15,0 0 1 0,0 0-3 0,0 0 3 16,0 0-4-16,0 0-3 0,2 18 5 0,-2-18 0 16,2 5 3-16,-2 0 2 0,0-5 5 0,2 6 9 15,-1-4 2-15,-1-2 5 0,2 3 1 0,-2-3-3 0,0 0-6 16,0 0-4-16,10 1-3 0,-10-1-11 0,10-7-11 15,-1-1-12-15,0 1-12 0,-1-1-11 0,-1 0 3 0,1-1-5 16,-1 0 1-16,0 0-4 0,-1 2-2 0,-2 1-4 0,0 1-1 16,-2 0 4-16,1 2 1 0,-3 3-9 0,5-5 7 15,-5 5-2-15,0 0 3 0,0 0 1 0,0 0 0 16,2 13 5-16,-2-3 1 0,-1 0 3 0,1 0-1 16,0 2 2-16,0-2-3 0,1 6 8 0,2-3-5 0,-2-4 4 15,0 0 1-15,0-2-4 0,0-2 3 0,2-1 2 0,-2-1 2 16,-1-3 9-16,6 4-5 0,-6-4-3 0,0 0 0 15,14-4 1-15,-5-2-3 0,0 2 0 16,3-8 6-16,-2 2-4 0,-1 2 2 0,-1-2-2 0,-3 1-2 16,0 1 1-16,2 0 0 0,-1 0-5 0,-2 1-4 15,0 2 0-15,-2 2-20 0,1 0-6 0,-3 3 2 16,0 0 3-16,0 0-4 0,0 0 7 0,0 0-1 16,0 0 9-16,6 17-4 0,-5-8 2 0,0 1-1 0,2 1-13 15,2 4-6-15,0-2 4 0,1-3-1 0,-1 0-3 16,2-1-2-16,0-1-5 0,3-1 1 0,6 2 3 0,1-3-16 15,3-2-9-15,-5 0-13 0,-3-3-16 16,8-2-11-16,-6-3-11 0,3 1-9 0,-1-3-9 16,-5-1 1-16,4-3-6 0,-4-1 8 0,-1-3 26 0,-1-4 20 15,-3 0 35-15,0-2 30 0,-3-3 39 0,-2-13 28 16,-3 1 29-16,2 0 26 0,-4 7 15 0,3 5 33 31,-2 2 10-31,0 3 5 0,2 2 12 0,-1 3 11 16,0 1 5-16,0 4-3 0,2 1-8 0,-1 1-18 0,1 2-17 15,-2 1-11-15,2 3-12 0,0 0-4 0,0 0 3 16,0 0 5-16,-3 13 2 0,-2 5 2 0,2 4-16 16,-1 12 1-16,-1 4-15 0,0 1-5 0,2-1-9 15,2 1-6-15,0 3-3 0,-1 3-6 0,1-4-14 16,4-1-4-16,-2-1-6 0,3 1 3 0,1-2-8 16,-2-10-3-16,-1-5-7 0,5-1 1 0,-4-1-7 15,1-2-1-15,0-2-11 0,0-5-6 0,-2-3-12 0,2-1-9 16,-3-2-6-16,1 0 1 0,0-4-7 0,-2 3-4 15,0-5-13-15,0 0-19 0,0 0-24 0,0 0-16 0,0 0-13 16,8-19-4-16,-7 0-10 0,-1-4-10 0,1-11-17 16,-1-6-2-16,0 1 2 0,0-3 17 0,-2 0 8 15,3 3 14-15,1 1 15 0,-3 11 27 0,4 5 31 16,-2 3 31-16,1 1 26 0,0 5 17 0,0 2 22 16,-1 3 27-16,2 0 14 0,-2 3 10 0,1-1 3 15,-1 1-8-15,-1 1-9 0,0 4-7 0,4-3-9 16,-4 3-2-16,0 0 4 0,0 0-3 0,0 0-2 0,8 9 0 15,-5 2-9-15,-1 7-5 0,-2 1-9 16,-2 2-24-16,-3 1-42 0,-1-1-67 0,1 2-74 0,-3-2-68 16,-1-1-77-16,0-3-89 0,2-2-238 0,-3-5-759 15,3-3 204-15</inkml:trace>
          <inkml:trace contextRef="#ctx0" brushRef="#br0" timeOffset="917143.6802">5210 3336 432 0,'0'0'623'16,"0"5"-80"-16,-1-1-43 0,0 0-37 0,0 7-32 0,-1 7-28 15,1 3-17-15,1 2-33 0,-1 11-31 16,1 1-32-16,1 0-30 0,-1-1-25 0,0-6-24 0,3-4-25 16,-2 13-17-16,3-12-16 0,-1-5-18 0,0 1-20 15,-1-1-37-15,2 0-52 0,0-2-62 0,0-1-64 16,0-6-74-16,-2-1-65 0,2-2-83 0,-2-3-84 16,1-1-289-16,1-3-835 0,-4-1 225 0</inkml:trace>
          <inkml:trace contextRef="#ctx0" brushRef="#br0" timeOffset="917470.6553">5311 3656 367 0,'0'0'532'16,"-3"4"-84"-16,3-4-21 0,0 0-16 0,0 0-13 0,8 8-12 15,-3-6-22-15,3 2-26 0,3 0-30 0,-1-2-25 16,0 2-34-16,-1-2-14 0,1 1-27 15,0-1-14-15,-2-1-10 0,-2 1-23 0,-6-2-21 0,10 1-11 16,-10-1-24-16,0 0-30 0,9-4-29 0,-9 4-27 16,1-7-26-16,-3 3-26 0,-3-2-24 0,-1-1-11 15,-3-1-8-15,-1 0-4 0,-4-2 12 0,1 3 5 16,2 1 7-16,3 3 6 0,0-1 4 0,3 2 5 16,0-1 7-16,0 2 6 0,5 1 16 0,-6-2 19 15,6 2 22-15,0 0 15 0,-8 5 17 0,8-5 7 0,-1 7 10 16,1-2 3-16,1 4 3 0,2 1-1 0,0-3-2 15,2 4-8-15,3 3-1 0,2 1-7 0,0 0-7 0,-2-5-11 16,1 0-28-16,0-4-34 0,-1 2-57 16,0-3-69-16,2 0-85 0,1-1-88 0,-1-1-96 0,1-3-288 0,0 0-839 0,0-4 227 15</inkml:trace>
        </inkml:traceGroup>
        <inkml:traceGroup>
          <inkml:annotationXML>
            <emma:emma xmlns:emma="http://www.w3.org/2003/04/emma" version="1.0">
              <emma:interpretation id="{EBCA1A87-63AB-47DC-AE04-038CB3C00BD6}" emma:medium="tactile" emma:mode="ink">
                <msink:context xmlns:msink="http://schemas.microsoft.com/ink/2010/main" type="inkWord" rotatedBoundingBox="6185,4711 7359,4694 7367,5297 6194,5314"/>
              </emma:interpretation>
              <emma:one-of disjunction-type="recognition" id="oneOf24">
                <emma:interpretation id="interp120" emma:lang="en-US" emma:confidence="0.5">
                  <emma:literal>space</emma:literal>
                </emma:interpretation>
                <emma:interpretation id="interp121" emma:lang="en-US" emma:confidence="0.5">
                  <emma:literal>spa CC</emma:literal>
                </emma:interpretation>
                <emma:interpretation id="interp122" emma:lang="en-US" emma:confidence="0">
                  <emma:literal>spa cc</emma:literal>
                </emma:interpretation>
                <emma:interpretation id="interp123" emma:lang="en-US" emma:confidence="0">
                  <emma:literal>spa c</emma:literal>
                </emma:interpretation>
                <emma:interpretation id="interp124" emma:lang="en-US" emma:confidence="0">
                  <emma:literal>spa C</emma:literal>
                </emma:interpretation>
              </emma:one-of>
            </emma:emma>
          </inkml:annotationXML>
          <inkml:trace contextRef="#ctx0" brushRef="#br0" timeOffset="917867.1345">5865 3566 223 0,'0'0'486'0,"0"0"-85"0,0 0-51 0,0 0-42 0,-4-3-36 0,4 3-26 32,0 0-36-32,0 0-28 0,-3-3-9 0,3 3-27 15,-7-4-9-15,7 4-20 0,-10-4 0 16,5 2-21-16,-5 2-13 0,0 0-10 0,0-1-10 0,1 1-2 16,1-2-1-16,8 2-2 0,-13 0 2 0,13 0 7 15,-10 2 6-15,10-2 14 0,-6 1 17 0,6-1 20 16,-3 5 16-16,3-5 9 0,0 5 2 0,2 1 4 15,3 3 4-15,1 0 4 0,5 7 11 0,0-1-2 0,0-2-11 16,5 2-6-16,-4 0-14 0,2-1-12 0,-1 1-11 0,-5-4-3 0,-1-1 6 0,-2-1-14 16,-2 1-12-1,0 0-14-15,-5 6-13 0,-2 2-45 0,-2-2-72 16,-5-1-84-16,0 1-93 0,-1-2-80 0,-2 0-93 0,2-6-410 16,3-2-971-16,2-1 261 0</inkml:trace>
          <inkml:trace contextRef="#ctx0" brushRef="#br0" timeOffset="918382.8579">6025 3546 3432 0,'0'0'565'16,"-5"1"-209"-16,5-1-83 0,0 0-58 0,0 0-48 0,-5 3-31 16,5-3-31-16,0 0-14 0,-2 4-4 0,0-1 5 0,0 6 6 15,2 3 2-15,-3 7 1 0,2 1 0 16,-1 4-9-16,-1 12 0 0,1-1-5 0,0 1-9 16,1 0-8-16,-3 1-5 0,4-3 0 0,-2 2-14 0,-2-8-1 15,4-4-7-15,0-1-6 0,0 1-2 0,-1-1-2 16,-1-2-9-16,1-1-6 0,2-2-9 0,-2-2-33 15,1-3-14-15,-1-3-28 0,1-3-20 0,0-2-10 16,0 0-1-16,1 0-5 0,-1-5-5 0,-1 2-21 0,1-2-21 16,0 0-16-16,0 0-4 0,0 0-1 0,0-27 0 15,-1 9 6-15,-1-4 1 0,1-17 14 0,1 0 13 16,-1-3 10-16,1 2 13 0,2-37 15 0,2 29 17 16,1 11 27-16,0 2 31 0,0 8 39 0,0 6 26 0,-2 1 20 15,2 2 21-15,3 0 18 0,-2 2 14 0,-1 4 7 16,1 1 4-16,-1 3 7 0,0 1 2 0,-1 1-2 15,-1 1-3-15,0 1-14 0,0 1-7 0,0 0-18 16,-3 3-4-16,5-1 1 0,-5 1-7 0,0 0 2 16,8 7-15-16,-8-1-2 0,1 10-20 0,-2 2-31 0,-4 0-47 31,1 1-52-31,-3 1-67 0,1 1-63 0,-3-1-66 16,1-2-64-16,2-1-59 0,-2-4-234 0,6-3-767 15,-1-3 208-15</inkml:trace>
          <inkml:trace contextRef="#ctx0" brushRef="#br0" timeOffset="918880.6526">6286 3621 482 0,'0'0'361'16,"0"0"-47"-16,0 0-37 0,0 0-33 0,0 0-28 15,0 0-15-15,0 0-22 0,-15 0-17 0,15 0-16 16,-16 3-13-16,6-1-11 0,0 0-7 0,-1 1-10 16,1 0-8-16,0 0-5 0,0 1-5 0,0 1-5 0,1 1-1 15,1 0 1-15,1-1 2 0,2 1 2 0,-1 3 2 16,2-1 9-16,2 0-5 0,1 1 5 15,0 0-2-15,2-3-2 0,1 3-5 0,3-1-7 0,0 0-5 16,2-2-5-16,2 0-10 0,-1-2-4 0,1-1-5 16,2 0-4-16,-2-3-7 0,1 2-1 0,-3-4-11 15,3 2-5-15,-2-4-11 0,-1 0-6 0,2-3-10 16,-4-1-7-16,0-1-11 0,0 0-7 0,-1-1 5 0,-2 1 4 16,1 0 5-16,-2 2 9 0,-1 1 12 0,0 1 7 15,1 1 7-15,-1 4 8 0,0-8 5 0,0 8 1 0,0-6 2 16,0 6-3-16,0-5-4 0,0 5-1 0,0 0 0 15,0 0 4-15,0 0 7 0,0 0 3 0,0 0 3 16,0 0-5-16,4 19 1 0,-1-2-2 0,-2-4-6 0,1 0-4 31,0-3-1-31,2 6-4 0,1 0-16 0,-2-4-22 0,1 0-36 16,0-3-42-16,1 0-36 0,1-2-48 0,1 0-60 16,-1 0-70-16,5-2-68 0,0-2-206 0,8 2-695 15,-4-4 190-15</inkml:trace>
          <inkml:trace contextRef="#ctx0" brushRef="#br0" timeOffset="919099.879">6584 3619 303 0,'-9'-2'443'0,"0"0"-70"0,2 2-32 0,-1-2-31 0,8 2-25 16,-13 0-20-16,13 0-25 0,-10 3-23 0,5 0-12 16,0 0-12-16,1 1-6 0,1 0-13 0,-2-1-3 15,2 3-10-15,-1 1-11 0,2-1-7 0,1 1-13 16,0 3-12-16,1-3-6 0,2 1-12 0,0 2-12 15,1-1-26-15,1 0-33 0,1-1-51 0,2-1-63 0,1-1-78 16,2-2-88-16,1 1-91 0,8 0-197 0,-1-4-647 16,-2 0 177-16</inkml:trace>
          <inkml:trace contextRef="#ctx0" brushRef="#br0" timeOffset="919366.3185">6748 3652 405 0,'-7'-3'550'0,"7"3"-93"0,-3-3-37 0,3 3-36 0,0 0-34 31,-3-2-34-31,3 2-32 0,0 0-33 0,0 0-24 16,0 0-17-16,-1-4-2 0,1 4 4 0,0 0 5 16,0 0-9-16,0 0-15 0,0 0-19 0,0 0-24 0,0 0-16 15,-7-4-11-15,7 4-16 0,0 0-13 0,-8-1-10 16,8 1-5-16,0 0-16 0,-9 5-4 0,5-2-6 15,4-3-10-15,-5 7 5 0,2-2 5 0,3 3 8 16,0 1 1-16,2 0 18 0,3 1-6 0,1 1-7 0,7 2 2 16,-1-5-11-16,6 2-4 0,-1-4-20 0,4-2-35 15,3-1-66-15,-2-4-80 0,0-1-101 0,-1-4-120 16,-3 2-447-16,2-7-979 0,-6 0 264 0</inkml:trace>
        </inkml:traceGroup>
      </inkml:traceGroup>
    </inkml:traceGroup>
    <inkml:traceGroup>
      <inkml:annotationXML>
        <emma:emma xmlns:emma="http://www.w3.org/2003/04/emma" version="1.0">
          <emma:interpretation id="{F0F9ACBE-1AC6-4AC9-B6C2-202A29122CDA}" emma:medium="tactile" emma:mode="ink">
            <msink:context xmlns:msink="http://schemas.microsoft.com/ink/2010/main" type="paragraph" rotatedBoundingBox="572,5920 14505,5390 14541,6326 608,6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564C7D-200D-44BF-9DFD-C65CB89C036C}" emma:medium="tactile" emma:mode="ink">
              <msink:context xmlns:msink="http://schemas.microsoft.com/ink/2010/main" type="inkBullet" rotatedBoundingBox="582,6186 725,6180 726,6195 583,6201"/>
            </emma:interpretation>
            <emma:one-of disjunction-type="recognition" id="oneOf25">
              <emma:interpretation id="interp125" emma:lang="en-US" emma:confidence="0">
                <emma:literal>in</emma:literal>
              </emma:interpretation>
              <emma:interpretation id="interp126" emma:lang="en-US" emma:confidence="0">
                <emma:literal>inn</emma:literal>
              </emma:interpretation>
              <emma:interpretation id="interp127" emma:lang="en-US" emma:confidence="0">
                <emma:literal>w</emma:literal>
              </emma:interpretation>
              <emma:interpretation id="interp128" emma:lang="en-US" emma:confidence="0">
                <emma:literal>ion</emma:literal>
              </emma:interpretation>
              <emma:interpretation id="interp129" emma:lang="en-US" emma:confidence="0">
                <emma:literal>w.</emma:literal>
              </emma:interpretation>
            </emma:one-of>
          </emma:emma>
        </inkml:annotationXML>
        <inkml:trace contextRef="#ctx0" brushRef="#br0" timeOffset="920299.9339">155 5010 3566 0,'0'5'491'0,"-1"-3"-147"0,1-2-62 0,0 0-48 0,0 3-11 0,0-3 3 16,5 2 5-16,-2-1-3 0,4-1-8 0,4 0 3 16,2 0-8-16,4 0-14 0,-3-1-14 0,-2-1-21 15,-2 2-19-15,0 0-16 0,-2-2-12 0,-1 2-8 0,-2 0-17 16,1 0-12-16,-6 0-12 0,7 0-35 16,-7 0-35-16,0 0-47 0,8 0-59 0,-8 0-66 15,0 0-76-15,0 0-84 0,0 0-95 0,0 0-103 0,0 0-296 16,0 0-993-16,0 0 268 0</inkml:trace>
      </inkml:traceGroup>
      <inkml:traceGroup>
        <inkml:annotationXML>
          <emma:emma xmlns:emma="http://www.w3.org/2003/04/emma" version="1.0">
            <emma:interpretation id="{DC283425-092A-412A-BFC9-086FAC09223D}" emma:medium="tactile" emma:mode="ink">
              <msink:context xmlns:msink="http://schemas.microsoft.com/ink/2010/main" type="line" rotatedBoundingBox="1143,5898 14505,5390 14541,6326 1178,6834"/>
            </emma:interpretation>
          </emma:emma>
        </inkml:annotationXML>
        <inkml:traceGroup>
          <inkml:annotationXML>
            <emma:emma xmlns:emma="http://www.w3.org/2003/04/emma" version="1.0">
              <emma:interpretation id="{B52EDA4D-5B26-4E13-97CF-7C35B1BCFC5A}" emma:medium="tactile" emma:mode="ink">
                <msink:context xmlns:msink="http://schemas.microsoft.com/ink/2010/main" type="inkWord" rotatedBoundingBox="1144,5932 2512,5880 2534,6434 1165,6486"/>
              </emma:interpretation>
              <emma:one-of disjunction-type="recognition" id="oneOf26">
                <emma:interpretation id="interp130" emma:lang="en-US" emma:confidence="0.5">
                  <emma:literal>What</emma:literal>
                </emma:interpretation>
                <emma:interpretation id="interp131" emma:lang="en-US" emma:confidence="0">
                  <emma:literal>what</emma:literal>
                </emma:interpretation>
                <emma:interpretation id="interp132" emma:lang="en-US" emma:confidence="0">
                  <emma:literal>that</emma:literal>
                </emma:interpretation>
                <emma:interpretation id="interp133" emma:lang="en-US" emma:confidence="0">
                  <emma:literal>Wheat</emma:literal>
                </emma:interpretation>
                <emma:interpretation id="interp134" emma:lang="en-US" emma:confidence="0">
                  <emma:literal>wheat</emma:literal>
                </emma:interpretation>
              </emma:one-of>
            </emma:emma>
          </inkml:annotationXML>
          <inkml:trace contextRef="#ctx0" brushRef="#br0" timeOffset="921455.262">740 5077 508 0,'0'0'422'0,"0"0"-51"0,0 0-27 0,0 0-34 0,0 0-33 0,0 0-30 16,0 0-15-16,0 0-20 0,8-11-18 0,-3 2-18 15,-1-1-18-15,5-5-18 0,-4-5-11 0,-2 2-6 16,4-4-15-16,-5-1-8 0,1-10-19 0,-2 7-5 16,-1 6-9-16,1 0 1 0,-2 6-6 0,1 4-2 15,0-1-4-15,-1 4-9 0,1 2-6 0,0 1-7 0,0 4-5 16,-4 0-3-16,4 0-2 0,-10 20 0 0,2 1-4 16,-2 14-3-16,1 1-1 0,3 6-4 15,2-3 6-15,1-2-8 0,1 2 4 0,2-3 4 0,0-7 8 0,2-7 2 16,-1 1 7-16,3-1-3 0,1-2 4 0,1-2 4 15,-1-1 5-15,0-4 4 0,-1-2 5 0,1-3 3 16,1 0-4-16,-1-2-1 0,1-3-3 0,1 0-8 16,3-2-9-16,0-1-21 0,1-2-14 0,-1-3-22 15,5-6-26-15,-1-4-13 0,-2-1-11 0,0-1 4 0,-1-4-16 16,-3 1 8-16,-1-2-3 0,-1 4 9 0,-1-1 5 16,-1 6 12-16,-2 2 10 0,1 3 19 0,-2-1-8 15,0 4 7-15,0 0-2 0,-1 1 3 0,0 4 2 31,2-3-6-31,-2 3 3 0,0 0 9 0,0 0 11 0,0 0-3 16,9 12 1-16,-7-8 7 0,3 6 11 0,-1-1 16 16,5 7 8-16,-2-4 24 0,5 2 5 0,-4-3 6 15,0-3 0-15,0 1 2 0,1-3-1 0,2 0-5 16,-1-2-6-16,2 0-3 0,-1-1-8 0,-1 0-6 16,3-3-16-16,-4 0-16 0,1-2-18 0,-2-2-18 0,1 0-27 15,-2-1-18-15,-2-3-11 0,-1-1-5 16,-3-2 1-16,-1 1 2 0,-1-8-4 0,-4 0-2 0,-2-1 8 15,-1 3 9-15,-2-2 3 0,0 2 8 0,3 6 18 16,-1 0 8-16,3 1 19 0,2 3 9 0,-1 0 7 16,0 1 6-16,0 1 0 0,2 1 3 0,-1 0 10 15,3 3 2-15,-4-3 8 0,4 3 13 0,-1-4 2 16,1 4 3-16,0 0 2 0,0 0-4 0,5-6 0 0,-2 5-7 16,2-4-3-16,0 3 5 0,6-4-11 15,5-2-1-15,1 1-9 0,2-1-21 0,0 0-23 0,1 0-17 16,-2-1-12-16,2-1-1 0,-3-2-3 0,0 0 2 15,-3-3 10-15,-2 1 4 0,0-1 17 0,-2-1 22 0,-2 4 31 16,-2 0 29-16,-2 3 36 0,0 0 27 0,-3-1 12 16,0 1 10-16,-2 0 3 0,1 2 4 0,0 0-4 15,-1 2-9-15,-1 1-11 0,1 1-12 0,1 3-15 0,-4-2-13 16,4 2-5-16,-10 8-9 0,0 5-7 0,-1 5-6 16,1 2-11-16,0 2-1 0,-1 13-5 0,1 0-2 15,4-7-6-15,2-6-6 0,3-1 4 0,-1 2-5 0,2-2-5 16,2 1 0-16,-1-4-1 0,1-1-2 0,1 1-5 15,-1-6 4-15,0-2-6 0,1-3 10 0,-1-1 6 16,0-1 4-16,-1-1 4 0,3 0 3 0,-4-4 0 16,8 3-6-16,-8-3 4 0,17-4-7 0,2 0 0 15,-2-5-2-15,1-2-9 0,-3 3-3 0,-2-1-5 0,-4 3-1 16,0 1-8-16,-3 2-7 0,-1-1-7 0,0 2-13 16,-1 1-17-16,0-2-14 0,-4 3-17 0,0 0-2 0,0 0 6 15,8 6 5-15,-6 3 1 0,-1 1-20 16,2 6-22-16,-2 0-32 0,2 1-23 0,0 1-21 15,1-1-20-15,1 0-27 0,3-1-26 0,-2 0-27 0,3-6-26 16,-1 0-257-16,0-3-683 0,2-2 186 0</inkml:trace>
          <inkml:trace contextRef="#ctx0" brushRef="#br0" timeOffset="922053.5896">1654 5069 240 0,'-7'0'337'0,"0"-1"-39"0,7 1-20 0,-11 0-21 0,11 0-17 0,-9 2-16 15,2-1-18-15,-2 4-10 0,-1 0-13 0,4-2-11 16,0 0-9-16,-2 1-4 0,2 1-6 0,1-2-13 16,-1 2 5-16,2-2-5 0,1 2 2 0,1-2 0 15,-1 1 3-15,1 0-2 0,2 0 3 0,0-4-8 0,0 6 0 16,0-6-8-16,2 6-4 0,2-4-12 0,0 1-14 15,1 0-8-15,1-1-7 0,-6-2-11 0,18 2-12 16,-8-1-16 0,-1-2-19-16,0 2-17 0,1-3-16 0,-1 1-15 15,-1-1-16-15,-2-1-5 0,-1-2-21 0,0 1-6 16,-1 0-5-16,0 0 0 0,-2-1 5 0,1 1 9 16,-1-1 14-16,-1 1 15 0,-1 4 0 0,3-10 12 0,-3 8 9 15,0 2-3-15,2-4-2 0,-2 4 18 0,0 0-13 0,2-5 3 0,-2 5-2 16,0 0-2-16,0 0 5 0,0 0-3 15,0 0 8-15,0 0-1 0,0 0 0 16,5 12-1-16,-4-8 10 0,2 1 0 0,0 4-1 0,2-4 1 0,2 1-7 0,-2 2-3 16,1-3-23-1,1 2-5-15,1 0-12 0,2-2-12 0,1-3-18 16,-1 0-22-16,3-1-21 0,-2-2-15 0,2-2-14 0,5-2-9 16,0-2 4-16,-1-1 11 0,-2-3 16 0,0-1 19 15,-2-3 11-15,-2-1 27 0,-1-2 22 0,-1-4 32 0,-2 1 34 0,2-12 23 0,-3 5 24 16,-2-9 25-16,-1 11 26 0,-2 3 20 0,-1 0 20 31,-1 3-3-31,-1 3 21 0,1 3-3 0,1 4-6 0,0 1-14 0,0 2-18 0,-1 2-14 0,2 1-17 16,-1 4-14-16,-1-3-10 0,1 3-7 0,0 0-12 15,-1 24-5-15,1-3 0 0,-2 3-12 0,1 14-3 16,-4 2-5-16,5 0-3 0,0-4-4 0,0 1-3 0,0-2-6 31,1-7 0-31,2 5-3 0,-1-10-16 0,0-4-32 16,-2-1-38-16,1-5-50 0,0-1-58 0,-1-3-48 15,-1-2-58-15,1-1-81 0,-1-2-241 0,1-4-724 0,0 0 196 16</inkml:trace>
          <inkml:trace contextRef="#ctx0" brushRef="#br0" timeOffset="922203.0153">1908 5029 5190 0,'-1'-4'592'16,"0"2"-224"-16,1 2-125 0,-1-5-90 0,1 5-25 15,0 0-20-15,0-6-19 0,0 6-23 0,2-2-19 16,-2 2-6-16,11-3-34 0,8 2-41 0,-4-1-60 0,3 1-78 15,2-1-84-15,1 1-92 0,-1 0-103 0,2 1-334 16,0-1-945-16,-2-2 255 0</inkml:trace>
        </inkml:traceGroup>
        <inkml:traceGroup>
          <inkml:annotationXML>
            <emma:emma xmlns:emma="http://www.w3.org/2003/04/emma" version="1.0">
              <emma:interpretation id="{43AAAB94-2A90-4623-98B5-7BE031F911E6}" emma:medium="tactile" emma:mode="ink">
                <msink:context xmlns:msink="http://schemas.microsoft.com/ink/2010/main" type="inkWord" rotatedBoundingBox="2773,5915 4354,5855 4386,6712 2806,6773"/>
              </emma:interpretation>
              <emma:one-of disjunction-type="recognition" id="oneOf27">
                <emma:interpretation id="interp135" emma:lang="en-US" emma:confidence="0.5">
                  <emma:literal>happens</emma:literal>
                </emma:interpretation>
                <emma:interpretation id="interp136" emma:lang="en-US" emma:confidence="0">
                  <emma:literal>happen;</emma:literal>
                </emma:interpretation>
                <emma:interpretation id="interp137" emma:lang="en-US" emma:confidence="0">
                  <emma:literal>happier;</emma:literal>
                </emma:interpretation>
                <emma:interpretation id="interp138" emma:lang="en-US" emma:confidence="0">
                  <emma:literal>happen,</emma:literal>
                </emma:interpretation>
                <emma:interpretation id="interp139" emma:lang="en-US" emma:confidence="0">
                  <emma:literal>happier,</emma:literal>
                </emma:interpretation>
              </emma:one-of>
            </emma:emma>
          </inkml:annotationXML>
          <inkml:trace contextRef="#ctx0" brushRef="#br0" timeOffset="922768.1205">2373 4747 557 0,'-1'-5'475'0,"1"5"-54"0,0 0-34 0,-2-3-37 0,2 3-39 0,0 0-33 16,0 0-15-16,0 0-2 0,0 0-5 0,-2 26-16 15,-1-8-21-15,-1 3-19 0,3 3-17 16,-3 0-16-16,4 10-13 0,-2-7-22 0,2-4-11 0,-1 0-15 16,2-1-8-16,0 1-13 0,2-3-7 0,-1-2-6 15,2-1-11-15,-1-1-3 0,0-3-5 0,1-4-4 0,-1-2-7 16,0 1 1-16,1-5-7 0,-1 1 1 0,0-2-5 16,1 0-3-16,-4-2 0 0,0 0-5 0,20-7-7 15,-6-3-8-15,-2-3-6 0,2-2-9 0,-1-1-5 16,-2-2-6-16,2 1 1 0,-3 1 7 15,-1 2-5-15,-2 3 1 0,-2 1 0 0,0 5 4 0,-4 0 4 16,1 0-2-16,1 2-1 0,-2 0-1 0,-1 3 2 16,0 0-2-16,0 0 2 0,0 0-2 0,4 11 3 0,-2-1-2 15,0 9 3-15,-2-3 1 0,2 4-21 0,0-4-34 16,-1 4-36-16,1-3-32 0,3-1-38 0,0 2-29 16,0-7-34-16,0-2-49 0,2-1-63 0,-1-2-242 0,3-1-696 15,0-1 190-15</inkml:trace>
          <inkml:trace contextRef="#ctx0" brushRef="#br0" timeOffset="923578.2068">2754 4987 512 0,'-9'0'316'16,"0"2"-39"-16,1-1-31 0,2 1-24 0,1 1-24 15,1 0-14-15,-1-1-11 0,1 2-11 0,2-2-7 16,-2 1-6-16,0-1-4 0,2 2 3 0,-1-1 3 16,3-3-4-16,-3 5-10 0,2-3-1 0,1-2-6 15,-3 8 0-15,3-4-4 0,0-4 1 0,0 6-5 16,2-4-6-16,0 3-11 0,1-2-9 16,2 1-11-16,0-2-9 0,2 0-19 0,3 0-19 0,0 1-20 0,-1-2-19 15,-2 0-29-15,-1-1 6 0,1 1-7 0,-7-1-2 16,9-2-15-16,-6 0 3 0,1-1 0 0,0 0 8 15,-4 3 7-15,1-6-2 0,0 1 3 0,-1 5 5 16,0-6 1-16,0 6 13 0,-1-5 6 0,1 5 9 0,-2-4 5 16,2 4 0-16,-3-2 1 0,3 2 1 0,0 0 0 15,-4-5-2-15,4 5-5 0,0 0-3 0,0 0 8 16,0 0-5-16,0 0 7 0,0 0 0 0,0 0 2 16,0 0-5-16,0 0 11 0,0 0-8 0,7 15-2 15,-2-9-3-15,2 2-8 0,0-1-10 0,1 0-24 0,2 0-24 16,-1 0-31-16,0-2-28 0,1-2-29 0,1 1-21 15,-1-3-16-15,1 1-21 0,1-2-4 0,0-1-24 16,0-1-5-16,0-2-130 0,-2 0-440 0,0-2 1354 0,-1-2-630 0,-1 1 74 31,3-6 55-31,-5 1 55 0,1-4 39 0,0 0 21 0,-3-1 27 16,-1-1 12-16,-1-1 22 0,-1-1 14 16,-1 0 4-16,2 0-2 0,-2 0-4 0,-3 3 0 15,3 4-8-15,0 2-8 0,-1 3-3 0,1 0-6 0,0 3-8 16,0-1-15-16,0 3-16 0,0 3-16 0,-1-5-16 15,1 5-18-15,0 0-16 0,0 0-13 0,0 0-5 0,0 0-4 16,-10 28-12-16,5-6-6 0,-3 14-10 16,0 2-4-16,3 0-5 0,2 4-7 0,-1-1-3 0,3 0-3 15,1 3-4-15,0 1-5 0,1-4-1 0,3 0-2 16,-2-1-1-16,3-3 0 0,0-1-5 0,0-9-3 16,-4-5 0-16,3-2-12 0,-1-1-24 0,-1-5-15 0,0-2-21 15,0-3-13-15,-1-1-15 0,1-2-7 0,-1-2-7 16,0 0-4-16,-1-1-15 0,0-3-17 0,0 0-38 15,0 0-31-15,0 0-9 0,4-10-3 0,-3-8 8 0,-1-1 12 16,1-4 6-16,1-14 11 0,-5-4 13 0,6-4 17 16,-1-33 22-16,1 28 21 0,-2 11 29 0,0 1 31 15,3 3 42-15,-1 8 33 0,-1 7 37 0,2 0 22 16,0 3 23-16,-2 5 10 0,1 0 12 0,-2 3 4 0,1 3-3 16,0 0-3-16,0 2-13 0,0 0-15 0,-1 2-12 15,-1 2-7-15,4-2-5 0,-4 2-2 0,0 0-5 16,6 9-8-16,-3 0-1 0,2 10-16 0,-4-1-18 15,-1 1-39-15,-2 1-53 0,-1 3-63 0,-1-2-58 16,-2-1-72-16,3 1-83 0,-5-4-264 0,2-1-731 0,1-6 197 16</inkml:trace>
          <inkml:trace contextRef="#ctx0" brushRef="#br0" timeOffset="924018.8709">3214 4778 489 0,'-7'2'372'16,"0"1"-34"-16,4 0-25 0,-1 2-11 0,0-1-11 16,0 3-12-16,0 2-13 0,2 1-5 0,-3 8 2 15,2 1-5-15,0 2-4 0,0 2-3 0,1 1-3 0,-1 11-19 16,2 3 8-16,0 3-29 0,6-3 0 0,-4 2-10 15,1-1-14-15,2 1-8 0,-4 1-30 0,8-5-9 16,-2 1-16-16,-2-2-15 0,0-6-8 0,-2-7-7 0,3 1-12 0,-2 0-7 0,-1 0-13 0,-1-3-4 31,2 0-11-31,-1-4-30 0,0-3-33 0,0-4-25 0,0-2-10 16,-1-1-16-16,1 0-4 0,-2-4-7 0,0-2-15 16,0 0-37-16,0 0-4 0,0 0-18 0,-1-15 6 0,1-4 10 15,-4-3 2-15,0-16 10 0,4-5 9 0,-3 0 2 0,-2-34 11 16,5 0 19-16,2 26 3 0,4 12 23 0,-2 1 20 15,1 1 33-15,1 2 21 0,0 10 31 0,-1 7 9 16,-1 2 18-16,0 4 9 0,0 1 2 0,-2 4-2 0,1 1-6 16,-2 0-9-16,1 2-10 0,0 1-7 0,-2 3-2 15,2-4-6-15,-2 4-6 0,0 0-4 0,0 0-13 16,4 12-16-16,-5-1-33 0,-4 8-56 0,0 0-63 0,-5 1-76 16,2 2-69-16,-1-5-348 0,2 1-775 0,0-3 210 15</inkml:trace>
          <inkml:trace contextRef="#ctx0" brushRef="#br0" timeOffset="924707.361">3366 4960 251 0,'0'0'315'0,"-3"3"-31"0,2 0-15 0,1-3-9 0,0 0-10 0,0 0-4 16,0 0 1-16,4 6 12 0,-4-6 4 0,5 2 8 16,-5-2 6-16,6 0-5 0,-6 0-13 0,0 0-13 0,11-1-14 15,-11 1-21-15,8-1-6 0,-8 1-17 0,8-2-25 16,-8 2-15-16,5-1-20 0,-5 1-15 0,5-3-24 16,-2 0-28-16,-1 1-31 0,-1-1-17 0,-1 3-22 15,2-5-20-15,-2 5-5 0,0 0-9 0,-4-7 0 16,0 5 0-16,-1 1 4 0,5 1 4 0,-9-2 3 15,4 2-4-15,5 0 9 0,-11 2-1 0,5-1 7 16,1 1 2-16,1 0 2 0,1 2 8 0,-1 0 7 0,1 1 12 16,1 4-1-16,0-1 2 0,2 1 8 0,2-2 0 15,-1-1 8-15,3 3 0 0,0-1 4 0,2-1 0 16,3 2-4-16,3 2-1 0,0-4-3 0,1-1 0 16,6 2-3-16,-2-4-14 15,-3-2-12-15,3 2-18 0,-2-2-20 0,-1-1-18 0,-1-1-6 16,-3-1-8-16,0 0-4 0,0 0-4 0,-2-1 1 15,-2 0-5-15,-2-1 5 0,1 0 4 0,-2-1 14 16,1 0 17-16,-2 0 9 0,0-1 20 0,-1 0 17 16,1-3 15-16,1 0 23 0,-2 0 1 0,-2 1 20 0,3 2 10 15,-2-1 0-15,-1 2 2 0,1-1-3 0,0 1-3 16,0-1-9-16,0 5-4 0,1-7-6 0,-1 7-6 16,0-4-6-16,0 4-7 0,0-3-1 0,0 3-6 15,0 0-3-15,0 0-4 0,0-5-4 0,0 5 3 16,0 0-1-16,0 0-6 0,0 0 5 0,0 0-1 15,0 0 2-15,0 0-3 0,0 0-2 0,0 0 1 16,0 0-9-16,0 0-3 0,0 0 1 0,0 0-6 0,0 0 2 16,0 0 2-16,0 0-3 0,14 6 0 15,-14-6 0-15,17-4 0 0,-7 1 2 0,-1 0 1 0,1-3 1 16,-2 3 1-16,1-1 4 0,-2 1 11 0,-1 1 6 16,0 1 2-16,0-2-6 0,-2 2-1 0,-4 1 0 15,0 0 2-15,8 1-2 0,-8-1-1 0,7 7 2 16,-3 2-3-16,-1 1-4 0,0 0-9 0,1 2-20 15,-3 3-37-15,4 2-29 0,-3 0-37 0,0-4-25 0,-1-1-37 16,-1-3-40-16,2 0-37 0,1-2-61 0,-1-1-195 16,0-2-627-16,1-1 172 0</inkml:trace>
          <inkml:trace contextRef="#ctx0" brushRef="#br0" timeOffset="924995.7972">3872 4907 461 0,'-7'0'293'0,"7"0"-22"0,0 0-13 0,0 0-7 0,-8 1-6 0,8-1 3 16,0 0 2-16,-2 3 6 0,2-3 1 0,0 0-6 15,0 0-2-15,5 8-6 0,-3-4-8 0,1 1-5 16,0-2-12-16,5 5-2 0,-2 1-14 0,1 2-15 15,3 2-17-15,-3-2-16 0,1 6-11 0,-2-1-13 16,-1-3-6-16,0-1-17 0,1 4-6 0,-4 2-14 0,1-2-17 16,-4-1-19-16,-2-3-23 0,-1 4-44 0,-1-2-49 15,-4 0-44-15,0-2-69 0,0-3-59 0,-1-3-62 16,0-2-77-16,-1-2-272 0,1-2-778 0,0-3 210 16</inkml:trace>
          <inkml:trace contextRef="#ctx0" brushRef="#br0" timeOffset="925609.1033">3923 4863 379 0,'0'0'441'15,"0"0"-56"-15,0 0-27 0,0 0-30 0,0 0-32 16,0 0-30-16,0 0-21 0,0 0-32 0,0 0-21 15,0 0-24-15,0 0-12 0,0 0-21 0,-23 4-19 16,18-1-13-16,-4 1-44 0,2 2-42 0,-1-1-48 0,3 0-51 16,-1-1-37-16,2 0-48 0,1 0-63 0,3-4-208 15,-2 6-526-15,2-6 144 0</inkml:trace>
        </inkml:traceGroup>
        <inkml:traceGroup>
          <inkml:annotationXML>
            <emma:emma xmlns:emma="http://www.w3.org/2003/04/emma" version="1.0">
              <emma:interpretation id="{2862211E-7395-4F21-B53C-E7EDC76267FB}" emma:medium="tactile" emma:mode="ink">
                <msink:context xmlns:msink="http://schemas.microsoft.com/ink/2010/main" type="inkWord" rotatedBoundingBox="4863,5781 5984,5738 6012,6490 4891,6532">
                  <msink:destinationLink direction="with" ref="{E245A257-AD66-42FD-9A40-C703E9F87E94}"/>
                </msink:context>
              </emma:interpretation>
              <emma:one-of disjunction-type="recognition" id="oneOf28">
                <emma:interpretation id="interp140" emma:lang="en-US" emma:confidence="0.5">
                  <emma:literal>when</emma:literal>
                </emma:interpretation>
                <emma:interpretation id="interp141" emma:lang="en-US" emma:confidence="0">
                  <emma:literal>where</emma:literal>
                </emma:interpretation>
                <emma:interpretation id="interp142" emma:lang="en-US" emma:confidence="0">
                  <emma:literal>then</emma:literal>
                </emma:interpretation>
                <emma:interpretation id="interp143" emma:lang="en-US" emma:confidence="0">
                  <emma:literal>whey</emma:literal>
                </emma:interpretation>
                <emma:interpretation id="interp144" emma:lang="en-US" emma:confidence="0">
                  <emma:literal>when☺</emma:literal>
                </emma:interpretation>
              </emma:one-of>
            </emma:emma>
          </inkml:annotationXML>
          <inkml:trace contextRef="#ctx0" brushRef="#br0" timeOffset="926314.079">4478 4852 321 0,'0'0'420'16,"0"0"-65"-16,-6 0-39 0,6 0-31 0,0 0-25 0,-8 5-28 16,7 0-15-16,-2-1-9 0,0 4-14 0,-1 1-11 0,2 0-11 15,1 1 5-15,-1-2-16 0,1 1-6 0,1-1-7 16,0 1-9-16,1-2-6 0,1-2-4 0,0 1-11 15,1-1-4-15,-1-1-10 0,1-1-10 0,0 1-8 16,1-1-9-16,1-1-11 0,0 1-15 0,-5-3-22 0,9 2-17 16,-4-2-20-16,-5 0-19 0,12-2-15 0,-6 0-10 15,3-2-9-15,-2 1-5 0,1-2-4 0,-1 1 7 32,-3 0 5-32,-2 2 16 0,1 0 15 0,-3 2 10 0,5-5 13 15,-5 5-4-15,5-2 3 0,-5 2-6 16,4-2 4-16,-4 2-5 0,0 0 8 0,0 0 2 0,0 0-1 15,0 0-1-15,14 5 9 0,-9-1-2 0,5 3 10 16,-1-2 6-16,-2 1 12 0,4-2 1 0,4 5 9 0,-3-2 4 0,-1-3 2 16,-1 0-3-16,0-3 7 0,0 1 10 0,-2 1 10 15,-2-3 9-15,0 0 17 0,-6 0 6 0,10-5 0 0,-6 2-2 16,-1-2-6-16,0-4-7 0,-2-1-8 0,0-1-13 16,-2-7-6-16,-3 0-6 0,0-2-17 0,-1 2-14 15,-4 2-20-15,0-3-24 0,-1 6-19 0,4 2-36 16,-2 1-39-16,3 1-40 0,-1 3-49 0,2 1-52 0,-1 0-58 15,3 2-327-15,-2-1-768 0,4 4 207 0</inkml:trace>
          <inkml:trace contextRef="#ctx0" brushRef="#br0" timeOffset="926733.384">4903 4593 569 0,'-8'-5'445'0,"8"5"-66"0,-5 0-35 0,5 0-34 0,0 0-17 15,0 0-27-15,0 0 0 0,-10 5-16 0,6 2-12 0,-3 10-10 16,-1 1-7-16,3 3-11 0,0 2-8 16,-1 15-4-16,1-3-13 0,0 2-11 0,1 0-5 15,1-1-15-15,3-11-12 0,2-1-18 0,-1 0-8 0,0-1-12 16,3-2-7-16,-3 0-9 0,0 1-8 0,3-5-6 15,-1-1-7-15,1-2 0 0,-3-4-1 0,1-2-4 16,2-1-6-16,-1-2 0 0,-1 0-9 0,1-2-13 16,-3-3 13-16,3 5-6 0,-3-5-6 0,0 0-4 15,0 0-22-15,18-11-14 0,-12 3-17 0,6-8-14 16,-1-2-5-16,-1-1-7 0,-2-3 5 0,2 2 3 0,1 0 4 16,-5 3 1-16,0 4 4 15,-2 3 6-15,0 1 1 0,0 3 3 0,-2 0 5 16,1 2 2-16,-1 0-3 0,-1 2 7 0,-1 2 0 0,0 0 2 15,0 0 4-15,7 9-2 0,-4 1 0 0,-1 7 0 16,2 1 5-16,-1 0-13 0,-1-1-28 0,2 2-39 16,-2-3-39-16,3 3-44 0,1-3-44 0,-4-3-51 15,3-1-62-15,-1-5-75 0,0 0-213 0,2 0-732 0,0-3 198 16</inkml:trace>
          <inkml:trace contextRef="#ctx0" brushRef="#br0" timeOffset="927351.4017">5220 4933 509 0,'0'0'434'16,"0"0"-69"-16,0 0-23 0,-7 0-35 0,7 0-19 0,0 0-22 16,0 0-23-16,0 0-22 0,0 0-16 0,0 0-16 15,0 0-6-15,0 0-10 0,0 0-1 0,16 4-5 16,-16-4-5-16,0 0-3 0,0 0-1 0,0 0-10 0,0 0-22 15,0 0-27-15,0 0-20 0,0 0-20 16,5-7-21-16,-5 7-16 0,-10-5-11 0,1 1-5 0,-2 1-4 0,0 1-3 16,-8 0-1-16,6 1 3 0,1 2-1 0,2 0-3 15,1 0 1-15,2 1 0 0,-3 3 1 0,3-1 1 16,2 0 3-16,0 2 8 0,3 0 15 0,1 2 6 16,-1 1 3-16,5 0 5 0,1-2 0 0,1 4 1 15,1-2-2-15,8 4-2 0,0-4-1 0,1 1-2 16,1-1-5-16,1-2 3 0,2-1-6 0,2-2 1 0,1-1-4 0,-3 1-1 15,3-4-5-15,-1 0-8 0,-1-2-10 0,-2-2-12 16,-5 2-14-16,-1-3-15 0,-3 1-18 0,-1-1-9 0,1-1 4 31,-3-2 6-31,0 0-1 0,-1 0 3 0,-2-2 11 16,1 1 3-16,-1 0 9 0,-1-1 11 0,-1 0 25 16,1 3 12-16,-2 1 17 0,0 0 1 0,1 0 10 0,-1 3 0 15,0-2 3-15,0 5-1 0,0-7-1 0,0 7-7 16,1-4-4-16,-1 4-2 0,0 0-8 0,-1-6-2 15,1 6-3-15,0 0-3 0,0 0 2 0,0 0-5 16,0 0 0-16,0 0 1 0,-5 12-3 0,2-8 0 16,3 0-3-16,-1 2-1 0,0-1-1 0,0-1 2 15,1 1 2-15,-2-2 0 0,2-3 2 0,-1 6 3 16,1-6 4-16,0 4 3 0,0-4-2 0,0 0 1 0,4 2-2 16,-4-2-1-16,0 0-3 0,19-5-3 0,-2-4-1 15,-5 1-1-15,6-3 0 0,-3 1 1 0,-3 3-1 16,-4 0-3-16,-1 2 2 0,0 1-2 0,-4 1 0 15,2 0 0-15,-2 2-4 0,-3 1-3 0,0 0 0 16,8 6 1-16,-7 4-1 0,-2 7 1 0,-1 2-1 16,1 2 3-16,-2-1-15 0,2 1-39 0,0-1-40 0,2 0-57 15,2-1-54-15,-1-3-54 0,0-5-70 0,0-3-329 16,6-3-788-16,3-2 213 0</inkml:trace>
          <inkml:trace contextRef="#ctx0" brushRef="#br0" timeOffset="929156.2304">5138 5011 521 0,'0'0'435'15,"0"0"-37"-15,11-1-19 0,-11 1-24 0,8-3-20 16,-3 2-18-16,0-1-18 0,-1-1-21 0,3 2-25 16,-2-1-27-16,0-1-23 0,0 2-20 0,1-2-21 15,-2 1-16-15,1 0-18 0,0 1-13 0,-1-2-23 16,-4 3-27-16,6-2-28 0,-6 2-34 0,0 0-37 16,6-3-60-16,-3 0-56 0,-3 3-56 0,0 0-53 15,5-5-57-15,-4 1-214 0,2 1-635 0,-1-1 174 0</inkml:trace>
          <inkml:trace contextRef="#ctx0" brushRef="#br0" timeOffset="950050.5883">5193 5329 325 0,'0'0'301'16,"-8"0"-31"-16,8 0-26 0,0 0-26 0,0 0-25 0,0 0-18 16,-6-2-22-16,6 2-14 0,0 0-15 0,0 0-25 15,0 0-2-15,0 0-15 0,0 0-8 0,0 0-5 16,0 0-6-16,-6 0-9 0,6 0-9 0,0 0-10 16,0 0-10-16,0 0-13 0,0 0-19 0,0 0-26 15,-7-1-15-15,7 1-30 0,0 0-23 0,-8-1-23 0,8 1-27 16,-8-1-149-16,8 1-359 0,-11-1 102 0</inkml:trace>
        </inkml:traceGroup>
        <inkml:traceGroup>
          <inkml:annotationXML>
            <emma:emma xmlns:emma="http://www.w3.org/2003/04/emma" version="1.0">
              <emma:interpretation id="{A4D2C0B3-717F-458C-849D-15B03B8C81B6}" emma:medium="tactile" emma:mode="ink">
                <msink:context xmlns:msink="http://schemas.microsoft.com/ink/2010/main" type="inkWord" rotatedBoundingBox="6301,5962 7017,5935 7026,6160 6310,6188">
                  <msink:destinationLink direction="with" ref="{E245A257-AD66-42FD-9A40-C703E9F87E94}"/>
                </msink:context>
              </emma:interpretation>
              <emma:one-of disjunction-type="recognition" id="oneOf29">
                <emma:interpretation id="interp145" emma:lang="en-US" emma:confidence="0.5">
                  <emma:literal>we</emma:literal>
                </emma:interpretation>
                <emma:interpretation id="interp146" emma:lang="en-US" emma:confidence="0">
                  <emma:literal>was</emma:literal>
                </emma:interpretation>
                <emma:interpretation id="interp147" emma:lang="en-US" emma:confidence="0">
                  <emma:literal>wc</emma:literal>
                </emma:interpretation>
                <emma:interpretation id="interp148" emma:lang="en-US" emma:confidence="0">
                  <emma:literal>w</emma:literal>
                </emma:interpretation>
                <emma:interpretation id="interp149" emma:lang="en-US" emma:confidence="0">
                  <emma:literal>war</emma:literal>
                </emma:interpretation>
              </emma:one-of>
            </emma:emma>
          </inkml:annotationXML>
          <inkml:trace contextRef="#ctx0" brushRef="#br0" timeOffset="928039.5525">5918 4832 438 0,'0'0'428'15,"0"0"-53"-15,0 0-41 0,0 0-38 0,-16 3-29 16,16-3-14-16,-6 7-20 0,1 1-13 0,0-1-16 16,1 3-5-16,0 0-13 0,4 0-6 0,-1 2-8 0,2 5-10 15,1-5-11-15,0-1-12 0,2-1-7 0,1 1-6 16,-1-2-8-16,2-2-8 0,2 0-9 0,-1 0-9 15,2 0-6-15,-1-3-9 0,0-1-8 0,0 0-8 16,0-1-2-16,-1-2-16 0,1-3-17 0,1 1-22 0,0-1-15 16,-3-1-14-16,2-3-16 0,-2-1-7 0,1 0-1 15,-4 0-7-15,1 0 2 0,-1-2 5 0,-1 1 8 0,-1 1 4 0,1 3 12 16,-2-1 4-16,1 2-1 0,-1 1 3 0,0-1 3 16,0 4-4-16,1-5 4 0,-1 5-2 0,0 0 0 0,0 0 5 15,0 0 4-15,0 0 5 0,0 0 3 16,10 11 8-16,-3-3 9 0,-2-1 2 0,7 7 3 0,-4-4 5 15,1-1 4 1,-1-2 2-16,2-1 8 0,-3 0 5 0,2 0 9 16,-1-3 8-16,-2 1 12 0,-1-3 14 0,1 0 1 0,0-1-7 15,-6 0-7-15,10-3-7 0,-2-4-10 0,-1 1-8 16,0-2-10-16,-2-2-19 0,2-6-18 0,-4-2-27 16,-3-1-23-16,-3 0-36 0,-3 1-38 0,0 1-36 15,-2-2-29-15,-1 4-30 0,2 1-33 0,-1 5-34 0,3 1-39 16,1 2-231-16,-1 1-665 0,2 2 182 15</inkml:trace>
          <inkml:trace contextRef="#ctx0" brushRef="#br0" timeOffset="928334.4284">6342 4854 273 0,'4'-5'442'16,"-4"5"-76"-16,0 0-48 0,0 0-29 0,-2-6-32 15,2 6-31-15,0 0-27 0,0 0-20 0,0 0-21 16,0 0-9-16,-4-7-5 0,4 7 7 0,0 0 4 16,-3-4 7-16,3 4 9 0,-3-4 16 0,3 4 3 0,-4-4-3 15,4 4-6-15,-2-3-12 0,2 3-15 0,0 0-18 16,-4-3-16-16,4 3-8 0,0 0-17 0,0 0-9 16,0 0-6-16,0 0 2 0,0 0 2 0,-4 9 10 15,4-4 4-15,0 5 8 0,1 0 13 0,0 0 0 16,2 0 0-16,1 0 1 0,2 0-4 0,6 2 2 15,3 0-11-15,1-2-7 0,1-1-18 16,2-3-30-16,1-4-35 0,2-2-61 0,3-2-80 0,-2-2-102 16,-1-4-117-16,0-3-121 0,-3-3-320 0,-2 1-943 15,-8-4 254-15</inkml:trace>
        </inkml:traceGroup>
        <inkml:traceGroup>
          <inkml:annotationXML>
            <emma:emma xmlns:emma="http://www.w3.org/2003/04/emma" version="1.0">
              <emma:interpretation id="{A70BFA56-9489-4B6C-BA6B-1A04986C1B5B}" emma:medium="tactile" emma:mode="ink">
                <msink:context xmlns:msink="http://schemas.microsoft.com/ink/2010/main" type="inkWord" rotatedBoundingBox="7256,5666 8386,5623 8407,6162 7277,6205">
                  <msink:destinationLink direction="with" ref="{E245A257-AD66-42FD-9A40-C703E9F87E94}"/>
                </msink:context>
              </emma:interpretation>
              <emma:one-of disjunction-type="recognition" id="oneOf30">
                <emma:interpretation id="interp150" emma:lang="en-US" emma:confidence="0.5">
                  <emma:literal>have</emma:literal>
                </emma:interpretation>
                <emma:interpretation id="interp151" emma:lang="en-US" emma:confidence="0">
                  <emma:literal>hare</emma:literal>
                </emma:interpretation>
                <emma:interpretation id="interp152" emma:lang="en-US" emma:confidence="0">
                  <emma:literal>have.</emma:literal>
                </emma:interpretation>
                <emma:interpretation id="interp153" emma:lang="en-US" emma:confidence="0">
                  <emma:literal>have,</emma:literal>
                </emma:interpretation>
                <emma:interpretation id="interp154" emma:lang="en-US" emma:confidence="0">
                  <emma:literal>haves</emma:literal>
                </emma:interpretation>
              </emma:one-of>
            </emma:emma>
          </inkml:annotationXML>
          <inkml:trace contextRef="#ctx0" brushRef="#br0" timeOffset="930180.4816">6941 4503 2900 0,'0'-5'369'0,"-2"1"-103"0,2 4-64 0,-2-6-39 0,2 6-25 16,-3-2-27-16,3 2-16 0,0 0-24 0,0 0-4 0,0 0 18 16,-6 14 14-16,1 7 2 0,-3 12-1 15,2 4-3-15,-3 1-3 0,0 2 0 0,1 2-1 0,1-3-4 16,1-2-5-16,1-2-5 0,1-7-8 0,0-5-8 16,3-2-4-16,-2 0-7 0,0-3-6 0,3-3-5 0,-1-2-3 15,1-3-4-15,-1-2 0 0,1-3 0 0,0 1 7 16,-1-2-1-16,2-1-2 0,-1-3-4 0,0 0-4 15,0 0-3-15,16-10-4 0,-5-5-4 0,3-1-2 16,6-13-1-16,-4 6-3 0,-3 4-3 0,-2-2-1 16,0 3 1-16,-1 0-2 0,-1 3 0 15,-1 5-3-15,-2 0-4 0,-2 4 0 0,-1 2-4 16,0 0 0-16,-1 2 0 0,-2 2 0 0,0 0 0 16,5 8-1-16,-2 0 0 0,0 3 4 0,-1 7-1 15,-1 0 1-15,-1 1-3 0,2-1-9 0,0-1-33 0,1-1-36 16,-2-3-40-16,1-1-35 0,0-2-46 0,2-1-41 15,0 0-43-15,1-2-54 0,0-3-308 0,0-2-778 16,3 0 210-16</inkml:trace>
          <inkml:trace contextRef="#ctx0" brushRef="#br0" timeOffset="930887.4388">7219 4809 321 0,'-6'4'320'0,"0"0"-48"0,0-2-38 0,0 1-27 0,-1 1-20 15,-2 1-22-15,1 0-6 0,-3-1-5 16,5 2-2-16,-1-2-3 0,-1 3-2 0,3-1-3 0,0-3-4 16,0 1-6-16,2 0-11 0,0-1 3 15,2 0 2-15,0 2 1 0,-1-3 2 0,2-2-8 0,2 6-6 16,-2-6-12-16,4 7-9 0,1-4-8 0,-1-1-13 15,6 2-8-15,-1-2-6 0,2 1-24 0,-1-1-29 16,3-1-21-16,-3 0-17 0,-2-2-9 0,1 0-4 0,1-2-5 16,-2-1-2-16,-2 0 1 0,-2-1 4 0,0 0 13 15,1-3 12-15,-2 0 15 0,-1-1 15 0,-2-3 12 16,-2 3 7-16,0 0 15 0,-1 0 1 0,1 1 21 16,-2 0 1-16,0 2 3 0,0 2 0 0,1-2 7 0,0 3-10 15,-1 0-6-15,2 1-6 0,2 2-9 0,-4-4-1 16,4 4-11-16,0 0 0 0,0 0-6 0,0 0-1 15,0 0-6-15,-7 6-1 0,7 0 1 0,0 3-3 16,1 0-4-16,1 2 0 0,2-2-1 0,5 6-9 16,-3-3-10-16,2 4-18 0,2-2-34 0,1-1-30 15,1-4-22-15,-2-2-30 0,-2-1-26 0,0 0-21 16,3-3-21-16,-2 0-7 0,2-1-21 0,-1-2-14 0,3 0 9 16,-5-2-168-16,2-3 375 0,1 2-141 0,-5-4 45 15,3-1 39-15,-1 0 55 0,3-5 31 0,-2-4 47 16,-3 2 41-16,2-1 25 0,-4 3 34 0,-2 0 24 15,-1 3 24-15,1 0 18 0,-4 0 17 0,2 1 5 16,0 0-2-16,0 1-10 0,-1 2-20 0,1 3-18 0,0-2-12 16,0 5-31-16,0-5-14 0,0 5-13 15,0 0-14-15,0 0-6 0,0 0-12 0,0 0-4 0,0 0-11 16,4 20-4-16,1-3-5 0,0-1-9 0,1 0-4 16,1-1-1-16,0 1 2 0,0 0 4 0,-2-5 1 15,2-1 8-15,-1-2 4 0,0-1 5 0,-1 0 10 16,0-1 12-1,0-3 12-15,0 0 15 0,4 1 4 0,-1-1 4 0,-3-2 10 16,1 0-1-16,-1-1-4 0,-5 0-9 0,8-3-11 16,1-3-15-16,-3 0-6 0,1-2-14 0,-2 0-19 15,0-3-22-15,-1 0-28 0,-1-7-31 0,0 3-49 16,-2 1-55-16,-1 3-61 0,-1 0-66 0,0 1-52 0,-2 3-69 16,1 1-70-16,-2 0-318 0,1 3-923 0,3 3 248 15</inkml:trace>
          <inkml:trace contextRef="#ctx0" brushRef="#br0" timeOffset="931172.3281">7808 4877 624 0,'-4'0'373'16,"4"0"-53"-16,0 0-37 0,0 0-24 0,0 0-37 15,0 0-17-15,-10 0-32 0,10 0-19 0,0 0-15 0,0 0-11 16,0 0 5-16,0 0 14 0,0 0 25 0,-8 0 18 15,8 0 12-15,0 0 3 0,0 0 5 16,0 0-4-16,-5-2-4 0,5 2-10 0,0 0-17 0,0 0-13 16,0 0-18-16,0 0-13 0,0 0-13 0,-5-2-20 15,5 2-8-15,0 0-12 0,0 0-7 0,0 0-11 0,0 0-2 16,0 10-8-16,2-6-5 0,0 7-2 0,3-1 0 16,-1-1-2-16,2 1-4 0,3 6-4 0,0-3-1 15,1-2-24-15,-3-3-21 0,0-2-52 0,5-1-68 16,7-1-72-16,2-4-77 0,1-4-91 0,0-4-343 0,-1-1-859 0,2-6 230 15</inkml:trace>
        </inkml:traceGroup>
        <inkml:traceGroup>
          <inkml:annotationXML>
            <emma:emma xmlns:emma="http://www.w3.org/2003/04/emma" version="1.0">
              <emma:interpretation id="{0D681184-5C65-46D3-8128-91449005324D}" emma:medium="tactile" emma:mode="ink">
                <msink:context xmlns:msink="http://schemas.microsoft.com/ink/2010/main" type="inkWord" rotatedBoundingBox="8674,5659 10794,5579 10813,6089 8694,6170">
                  <msink:destinationLink direction="with" ref="{E245A257-AD66-42FD-9A40-C703E9F87E94}"/>
                </msink:context>
              </emma:interpretation>
              <emma:one-of disjunction-type="recognition" id="oneOf31">
                <emma:interpretation id="interp155" emma:lang="en-US" emma:confidence="0.5">
                  <emma:literal>hundreds</emma:literal>
                </emma:interpretation>
                <emma:interpretation id="interp156" emma:lang="en-US" emma:confidence="0">
                  <emma:literal>hundred</emma:literal>
                </emma:interpretation>
                <emma:interpretation id="interp157" emma:lang="en-US" emma:confidence="0">
                  <emma:literal>hundred's</emma:literal>
                </emma:interpretation>
                <emma:interpretation id="interp158" emma:lang="en-US" emma:confidence="0">
                  <emma:literal>hundredth</emma:literal>
                </emma:interpretation>
                <emma:interpretation id="interp159" emma:lang="en-US" emma:confidence="0">
                  <emma:literal>hundredal</emma:literal>
                </emma:interpretation>
              </emma:one-of>
            </emma:emma>
          </inkml:annotationXML>
          <inkml:trace contextRef="#ctx0" brushRef="#br0" timeOffset="931826.665">8325 4493 631 0,'-4'-5'474'16,"4"5"-44"-16,-3-3-27 0,3 1-37 0,0 2-34 0,-1-2-37 16,1 2-32-16,0 0-32 0,0 0-18 0,0 0-8 15,-9 12-7-15,2 6-8 0,-1 1-8 0,3 2-12 16,-3 13-10-16,1-1-9 0,3-6-14 0,1-3-9 0,-3 11-12 16,6-8-8-16,0-3-14 0,-3-3-8 0,4-1-9 15,1-1-5-15,0 0-9 0,1-6-5 0,-2-2-8 16,0 0-3-16,2-3-3 0,-2-2-4 0,1-2-9 15,-1 2-2-15,2-2-6 0,-1-1-7 0,-2-3-10 0,8 1-19 16,-8-1-24-16,12-7-21 0,1-4-17 0,2-3-15 16,-2-3-5-16,-1-1 5 0,0-1 6 0,1 3 13 0,-2 0 8 15,-2 1 25-15,0 3 24 0,-3 4 24 0,-1 1 18 16,-1 1 10-16,-1 2 0 0,0 0-1 0,-1 2-5 16,0 0 0-16,-2 2 3 0,0 0 7 0,4 7-1 15,-3 2 2-15,0 2-11 0,2 7-3 0,-3 1 0 16,2 1-3-16,0 1-4 0,-1 0-3 0,0-1-33 0,-1-2-47 15,3 2-56-15,0-2-55 0,1-2-59 16,-1-5-57-16,3-2-69 0,-1-1-288 0,0-5-774 0,1-1 210 16</inkml:trace>
          <inkml:trace contextRef="#ctx0" brushRef="#br0" timeOffset="932613.5987">8592 4806 570 0,'0'0'417'0,"0"0"-48"0,0 0-37 0,0 0-47 0,0 0-37 0,0 0-31 16,0 0-24-16,0 0-26 0,-6 3-15 0,6-3-13 15,-1 5-26-15,1-5-4 0,-1 7-2 0,-1-2-18 16,2 0-11-16,-1 0-4 0,1 1-13 0,0 0 1 0,0-2 4 16,1 2 7-16,2 2 10 0,-2 0-6 31,4 0-5-31,-1-3-4 0,1 2-3 0,1-1-16 0,2 1 4 0,1-3-12 16,-1 2-18-16,1-2-13 0,-2 0-26 0,1-2-23 15,-3 0-17-15,2-1-11 0,-1 0-12 0,-6-1-1 16,11-1-1-16,-6-1 2 0,0-1 10 0,-3-1 15 0,2 1 16 15,-1-2 25-15,2-5 25 0,-3 0 22 0,0-1 27 16,-1 0 20-16,-1-6 19 0,-1 3 9 0,-1 3 8 0,1 2 3 16,-1 0 1-16,-1 0-6 0,2 2-3 0,-2 3-13 15,1-1-12-15,0 2-11 0,1-1-8 0,0 2-9 16,1 2-6-16,0 0-6 0,0 0-7 0,0 0-1 16,0 0-7-16,0 0-3 0,-6 10-2 0,7-4-3 0,0 3-6 15,0 0-7-15,-1 1-13 0,3 0-10 0,-1 1-14 16,1-1-9-16,2 0-13 0,-1-2-11 0,0 2-10 15,0-3-11-15,2 3-11 0,2-4-3 0,1 0 5 16,0 0 6-16,1-1 5 0,1-2-3 0,2 0-6 16,4-1-1-16,-2 0-3 0,-3-3 12 0,-2 0 11 0,0 0 10 15,1-1 10-15,-4-2 12 0,-1 0 20 0,-1 0 19 16,1-1 11-16,0-1 17 0,-2-1 18 0,0-1 13 16,-1 1 7-16,-2 1-2 0,-1 1 8 0,1-1-9 15,-1 1-3-15,-1 2-5 0,1 3-6 0,0-7-10 16,0 7-3-16,-1-6-2 0,1 6-2 0,-3-3-6 15,3 3-7-15,-3-2 2 0,3 2-8 0,0 0 5 16,0 0-7-16,0 0 1 0,0 0-4 0,0 0 1 16,-11 5-4-16,11-5 2 0,-4 1 7 0,4-1 6 0,0 0 5 15,-4 5 12-15,4-5 4 0,0 0 8 0,-1 2 1 16,1-2 4-16,0 0-1 0,0 0-1 0,0 0 2 16,0 0-7-16,0 0 4 0,19-3-2 0,-11-2 1 15,3 0 3-15,-1 2-1 0,0-3 2 0,0 2 2 0,0 0-6 16,-1 1-1-16,-1 0-10 0,-2 0-8 0,-1 0-6 15,-2 2-1-15,-3 1-4 0,0 0 6 0,13 4-13 16,-9-1 8-16,0 2-12 0,1 3-12 0,-2 1-21 16,1-2-31-16,0 4-41 0,0-2-53 0,1 1-36 15,0 0-42-15,-3-1-38 0,2-2-39 0,2-1-42 16,-2 0-296-16,0-1-767 0,2-2 208 0</inkml:trace>
          <inkml:trace contextRef="#ctx0" brushRef="#br0" timeOffset="933114.1132">9211 4819 535 0,'-7'-1'344'0,"2"-2"-27"0,5 3-36 0,-8 0-21 0,8 0-16 0,-10 0-21 15,10 0-12-15,-9 2-6 0,4-1-16 16,0 0-1-16,5-1-13 0,-10 3-9 0,5-1-16 0,0 1-6 16,0-1-11-16,1 0-5 0,0 3-6 0,1-1 3 15,0-1-6-15,1 3-2 0,0-1-3 0,2 0-4 16,0 0-6-16,2 1-9 0,3 1-9 0,0-1-8 16,2 1-13-16,1-2-14 0,2 0-16 0,-1-3-25 0,0 0-26 15,3 1-24-15,-1-3-14 0,-1 0-18 0,1-2-12 16,-1-1-4-16,1-1-2 0,-3-2 0 15,-1-1 3-15,1-3 8 0,-3 0 11 0,2-7-1 0,-2-1 20 16,-1-4 14-16,-2 1 17 0,0-3 18 0,-1 1 23 16,-2-12 20-16,0-1 31 0,0 11 25 0,-2 3 22 15,3 0 22-15,-3 2 20 0,2 0 8 0,-1 4 10 16,2 4 6-16,0 2-7 0,0 2-7 0,0 3-21 0,0 0-15 16,-2 1-16-16,2 4-20 0,0 0-8 0,0 0-14 15,0 0-5-15,0 0-9 0,-3 22-6 0,0-2-6 16,1 3-2-16,-1 0-12 0,2 14-3 0,0-1-1 0,1-1-3 15,1 0-1-15,1-8-17 0,1-5-32 0,2 1-37 16,-1-3-33-16,-1 0-29 0,4-3-33 0,-1-1-42 16,2-5-38-16,-1 1-51 0,2-4-51 0,6 1-49 15,-2-4-319-15,1-1-840 0,6-3 227 0</inkml:trace>
          <inkml:trace contextRef="#ctx0" brushRef="#br0" timeOffset="933483.4511">9433 4717 521 0,'0'0'383'0,"0"0"-66"0,0 0-39 0,0 0-23 0,-9 2-26 0,9-2-17 15,0 6-23-15,-1 0-5 0,1-2-18 0,-2 6-7 16,1-2-15-16,0 2-1 0,1 1-11 0,0-1-9 15,0 1-4-15,0-1-2 0,1 0-7 0,0 1-6 16,1-2-8-16,-1 1-1 0,-1-3 4 0,3-2-5 0,-2 1 0 16,1-2-2-16,0 0-4 0,1 0 0 0,-2-2-5 15,-1-2-6-15,4 3-3 0,-4-3-9 0,8 2-7 16,-8-2-3-16,16-7-6 0,-9 2-5 0,8-7-4 0,-2-1 6 16,-1-3 2-16,2-4 0 15,-3 3 10-15,-1-2 5 0,-2 1 8 0,-1-1 2 16,0 2-4-16,-1 5 1 0,-2 1-10 0,-2 2-2 0,1 3-6 15,0 0-4-15,-3 0-14 0,3 4-3 0,-1-2-10 0,-2 4-9 16,4-4-12-16,-4 4-16 0,5-3-20 0,-5 3-25 16,7-2-33-16,-7 2-35 0,0 0-31 0,13 5-42 15,-8-3-49-15,0 1-58 0,0-1-77 0,-1 1-219 16,5 3-723-16,-3-2 195 0</inkml:trace>
          <inkml:trace contextRef="#ctx0" brushRef="#br0" timeOffset="933858.6811">9724 4778 634 0,'0'0'396'15,"-4"3"-34"-15,4-3-16 0,0 0-17 0,0 0-15 16,0 0-11-16,0 0-11 0,0 0-8 0,0 0-18 15,0 0-14-15,0 0-19 0,16 0-16 0,-16 0-17 16,0 0-19-16,8-2-14 0,-8 2-20 0,8-4-19 0,-6 2-27 16,-1-2-27-16,2 0-32 0,-2 1-30 0,-1 3-33 15,0-9-30-15,-1 5-19 0,-3 0-7 0,0 0 1 0,-1 2-3 16,5 2 12-16,-11-5 6 0,5 4 7 0,-4 0 8 16,-2 3 4-16,2-1 10 0,1 0 13 0,1 3 12 15,2-1 17-15,1 2 5 0,-3 2 18 0,6 1 14 16,0 3 8-16,1-1 3 0,2-1 4 0,7 9-4 15,-2-2-4-15,3-3-2 0,0-1-6 0,2 2-4 16,0-5-6-16,-1-1-10 0,0-4-18 0,0 2-23 0,9 0-49 16,0-3-45-16,-1-3-54 0,-4-1-62 0,-1-1-59 0,6-5-309 15,-5 1-713-15,4 0 194 0</inkml:trace>
          <inkml:trace contextRef="#ctx0" brushRef="#br0" timeOffset="934267.981">10037 4745 332 0,'-10'0'401'15,"1"0"-64"-15,0 1-40 0,1 0-34 0,-1 1-32 16,-1 1-30-16,0 1-26 0,-1 2-22 0,2 0-9 16,0 0-13-16,0 0-16 0,-1 0-6 0,4 0-9 15,0-2-2-15,2 1 6 0,-1-1-7 0,1-1 7 16,2 2 5-16,0-3 6 0,1 2-2 0,1-4-4 0,0 5-7 15,0-5-7-15,5 5-10 0,-1-3-10 0,1-1-3 16,-5-1-11-16,15 0-4 0,-4-1-5 0,-1-1-4 16,2 0-1-16,-1-3-7 0,4-4-6 0,-4 1-2 15,-1-1-6-15,0-6 1 0,0-1-14 0,-2 0 9 16,-2-2-14-16,-1-2 2 0,-2-2-9 0,-1 2 1 0,-1 0-1 16,-2-3 1-16,-1 4 5 0,2 0-4 0,0 2 11 0,-3 4 12 15,2 5 12-15,0 0 5 0,-1 1 11 16,1 1-4-16,2 2-2 0,-2 0-8 0,1 4-1 0,0 0-3 15,0 0 4-15,0 0 4 0,-6 14 4 0,2 2 4 16,0 8-1-16,-5 11 1 0,4 0-2 0,2-1 3 16,0 1-5-16,2 0-4 0,0-9-5 0,-1-3-3 15,2-2-2-15,2-1-9 0,0-1-7 0,3-2-25 0,-1-2-31 16,1-5-49-16,2-1-62 0,0-2-79 0,2-3-79 16,0-1-378-16,4-1-823 0,6-2 224 0</inkml:trace>
          <inkml:trace contextRef="#ctx0" brushRef="#br0" timeOffset="934658.0179">10376 4688 286 0,'-10'-1'215'0,"10"1"-37"0,-2-2-20 0,2 2-6 0,0 0 15 15,0 0 16-15,0 0 26 0,-8-1 13 0,8 1 5 16,0 0-2-16,0 0 0 0,-5-4 1 0,5 4-12 16,-4-3-4-16,4 3-16 0,-4-3-13 0,4 3-20 15,-3-5-14-15,3 5-15 0,-7-2-19 0,2 1-13 16,5 1-9-16,-10-2-8 0,5 2-1 0,5 0-19 16,-11 2-5-16,6-2-5 0,5 0-7 0,-10 2 0 0,5-1-2 15,2 1 6-15,-1 1 3 0,0 0 7 0,1-1 15 16,1 3 15-16,1-1 15 0,1 2 9 0,2 3 12 15,1 0 14-15,2 2 8 0,5 6 14 0,1-2-9 16,0-1-1-16,-1 1-5 0,3-1-9 0,-5-5-8 0,-1-1-13 16,-1 0-14-16,-1-2-8 0,0-1-13 0,-2-2-13 15,-1 2 1-15,-1-2-15 0,-1 2-9 0,-1-1-14 16,-3 0-34-16,-4 4-38 0,-1-1-48 0,-6 2-41 16,-4-1-42-16,0-3-41 0,0 1-35 0,1-3-43 0,1-4-43 15,5 0-58-15,-4-4-341 0,3-1-880 0,4-2 238 16</inkml:trace>
        </inkml:traceGroup>
        <inkml:traceGroup>
          <inkml:annotationXML>
            <emma:emma xmlns:emma="http://www.w3.org/2003/04/emma" version="1.0">
              <emma:interpretation id="{DC9261E2-FA75-4EFD-A2EB-5E6D8F49F37D}" emma:medium="tactile" emma:mode="ink">
                <msink:context xmlns:msink="http://schemas.microsoft.com/ink/2010/main" type="inkWord" rotatedBoundingBox="11244,5597 11529,5587 11558,6365 11273,6376">
                  <msink:destinationLink direction="with" ref="{E245A257-AD66-42FD-9A40-C703E9F87E94}"/>
                </msink:context>
              </emma:interpretation>
              <emma:one-of disjunction-type="recognition" id="oneOf32">
                <emma:interpretation id="interp160" emma:lang="en-US" emma:confidence="0.5">
                  <emma:literal>of</emma:literal>
                </emma:interpretation>
                <emma:interpretation id="interp161" emma:lang="en-US" emma:confidence="0">
                  <emma:literal>off</emma:literal>
                </emma:interpretation>
                <emma:interpretation id="interp162" emma:lang="en-US" emma:confidence="0">
                  <emma:literal>If</emma:literal>
                </emma:interpretation>
                <emma:interpretation id="interp163" emma:lang="en-US" emma:confidence="0">
                  <emma:literal>if</emma:literal>
                </emma:interpretation>
                <emma:interpretation id="interp16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935682.7377">10889 4685 638 0,'-9'4'362'0,"2"1"-34"0,-1-1-33 0,2 1-22 0,2-1-12 15,-1 1-21-15,0 1-11 0,3-2-10 0,-4 5-7 32,2-1-9-32,0-1-5 0,3-1-2 0,1 0-7 0,0-1-4 15,1 1-5-15,1 0-9 0,4 0-12 0,0 2-12 16,1-4-16-16,1 2-11 0,2-1-13 0,0-3-13 16,0 0-5-16,0-1-12 0,-2 1-11 0,3-5-17 15,-2 0-28-15,-2-1-21 0,0-2-24 0,-2-2-36 0,0-2-24 16,-1-6-25-16,-3 0-15 0,-6-3-13 0,-1 0-15 15,-4 2 1-15,-1 1 6 0,-1 1 12 0,-2 1 8 0,0 2 14 0,3 2 10 0,2 3 13 16,0 1 10-16,3 1 13 0,1 1 6 0,3 1 9 31,-2 0 15-31,1 1 21 0,3 2 19 0,0 0 21 0,0 0 11 16,0 0 12-16,0 0 13 0,8-9 15 0,-4 7 7 16,6-3 9-16,1 1 1 0,6-4-3 0,1 0-8 15,2-1-7-15,-2 1-5 0,2-1-4 0,-1-1-1 16,0 1-13-16,-1 0-7 0,-6 3-1 0,2-6-5 0,-4 4-6 15,-1 1-1-15,-2 0-9 0,0 1 11 0,-2-1 6 16,0 0 7-16,0 0 6 0,-4 2 7 0,1 0 2 16,0 1 6-16,-1 1 6 0,2-1 3 0,-3 4-3 15,1-4-12-15,-1 4-5 0,0 0 0 0,0 0 2 16,0 0 7-16,-9 27 3 0,0-4 6 0,-2 19-3 0,-12 38 7 16,12-25 6-16,-4 24-3 0,5-27-4 0,5-10-4 15,1 3-4-15,1 0-11 0,1-2 1 0,2 0-11 16,2-7-2-16,0-2-9 0,1-6 9 0,-1-7-8 15,1 0-1-15,-1-4-9 0,1-5 12 0,-2-1-5 16,0-4 0-16,-1-1-5 0,0 0 1 0,1-2 0 16,-1-4-2-16,0 4-13 0,0-4-24 0,0 0-49 15,0 0-41-15,0 0-29 0,0 0-30 0,-12-12-17 0,4 2-13 16,-1-4-11-16,-2-2-5 0,2 0 6 0,2 0 13 16,-2 2 20-16,3 3 12 0,2 1 10 0,0 3 2 15,0 0-1-15,3 3-3 0,0-2-10 0,1 2-16 16,0 4-14-16,4-6-12 0,-2 2-25 0,2 1-27 15,0 0-234-15,6-3-577 0,-1 0 157 0</inkml:trace>
        </inkml:traceGroup>
        <inkml:traceGroup>
          <inkml:annotationXML>
            <emma:emma xmlns:emma="http://www.w3.org/2003/04/emma" version="1.0">
              <emma:interpretation id="{2B1B33EB-BC9F-4925-B4E5-08F065DF89CF}" emma:medium="tactile" emma:mode="ink">
                <msink:context xmlns:msink="http://schemas.microsoft.com/ink/2010/main" type="inkWord" rotatedBoundingBox="11777,5548 14508,5445 14532,6098 11802,6202">
                  <msink:destinationLink direction="with" ref="{E245A257-AD66-42FD-9A40-C703E9F87E94}"/>
                </msink:context>
              </emma:interpretation>
              <emma:one-of disjunction-type="recognition" id="oneOf33">
                <emma:interpretation id="interp165" emma:lang="en-US" emma:confidence="0.5">
                  <emma:literal>attributes?</emma:literal>
                </emma:interpretation>
                <emma:interpretation id="interp166" emma:lang="en-US" emma:confidence="0">
                  <emma:literal>attribute?</emma:literal>
                </emma:interpretation>
                <emma:interpretation id="interp167" emma:lang="en-US" emma:confidence="0">
                  <emma:literal>attributer?</emma:literal>
                </emma:interpretation>
                <emma:interpretation id="interp168" emma:lang="en-US" emma:confidence="0">
                  <emma:literal>attribute??</emma:literal>
                </emma:interpretation>
                <emma:interpretation id="interp169" emma:lang="en-US" emma:confidence="0">
                  <emma:literal>attribute!?</emma:literal>
                </emma:interpretation>
              </emma:one-of>
            </emma:emma>
          </inkml:annotationXML>
          <inkml:trace contextRef="#ctx0" brushRef="#br0" timeOffset="936291.4646">11540 4617 286 0,'-6'-1'411'15,"0"0"-49"-15,6 1-48 0,-13 1-28 0,3 1-22 16,-1 1-18-16,-1 0-24 0,-4 4-13 0,-1 3-4 15,4-4-12-15,-3 4-10 0,2 2-4 0,4-1-9 16,2-2-4-16,1 0-7 0,1 0-7 0,2 2-7 0,1-3-7 16,-1 1-3-16,3-1 1 0,1 0-4 0,0-1-8 15,2-2-8-15,-1 0-10 0,3 0-7 0,0-2-8 16,0-1-12-16,1 0-3 0,4 1-9 0,0-3-14 16,1 0-5-16,-1-2-10 0,1 0-10 0,-2-2-2 15,2-2-13-15,-3 0-3 0,1-2-6 0,-4-1-2 16,3-1-4-16,-4 0 0 0,2 2 2 0,-1-2 3 15,-1 2 9 1,-2 2 1-16,1 0 3 0,0 0 0 0,0 3 0 0,-2-1-7 16,0 4 0-16,3-6-2 0,-3 6-2 0,0 0-2 15,0 0 1-15,0 0 1 0,1 16 2 0,-1-4 8 16,4 5 4-16,-4 0 1 0,4 0 5 0,-1 2 0 16,1-3 1-16,2 0-3 0,2 2 1 0,1-4-3 0,0-2-13 15,-1-3-16-15,1-3-31 0,-1 0-47 0,4 0-51 16,7-3-69-16,0-3-72 0,-1-3-74 0,-2-4-323 15,4-4-810-15,-2 2 219 0</inkml:trace>
          <inkml:trace contextRef="#ctx0" brushRef="#br0" timeOffset="936633.8574">11767 4392 402 0,'0'0'475'16,"0"0"-79"-16,0 0-44 0,0 0-37 0,0-5-47 0,0 5-21 15,0 0-1-15,0 0-2 0,-2 17-3 0,-1 1-7 16,-1 2-6-16,0 2-9 0,-2 15-14 0,2-2-17 15,0-7-15-15,2 7-10 0,-1-7-15 0,3-5-16 0,1-1-5 16,1 2-19-16,1-1-9 0,1-2-5 16,1-2-8-16,3-2-7 0,-3-1-8 0,1-4-19 15,-1-4-13-15,3-1-24 0,-1 0-37 0,2-4-42 0,1-1-46 16,1-2-47-16,0-3-52 0,6-5-49 0,-2-5-45 16,-1-1-48-16,1-4-222 0,-1-2-686 0,3-12 187 0</inkml:trace>
          <inkml:trace contextRef="#ctx0" brushRef="#br0" timeOffset="936812.0457">12002 4396 503 0,'0'-13'354'0,"-3"2"-24"0,-1 4-21 0,3 1-26 0,-3 2-2 16,0 1 2-16,1 0-5 0,3 3-19 16,-7 0-4-16,7 0-9 0,-11 9 3 0,3-2-2 0,-1 11-1 15,-1 1-3-15,1 1 5 0,-1 15-1 0,1 0-2 16,2 0-7-16,1-2-14 0,0 2-12 0,3-1-11 16,1-7-17-16,2-4-16 0,2 0-17 0,1-1-14 0,-1-1-17 15,0-1-7-15,1-2-12 0,0-2-12 0,1-2-17 16,-1-4-32-16,1-2-43 0,-2 1-58 0,2-3-64 15,0-2-76-15,-1 0-83 0,-3-4-105 0,8 0-456 16,2-4-1014-16,0-3 273 0</inkml:trace>
          <inkml:trace contextRef="#ctx0" brushRef="#br0" timeOffset="937367.5968">12062 4603 439 0,'0'0'357'15,"0"0"-38"-15,-2 3-35 0,2-1-20 0,0 3-21 0,0-5-15 16,0 11-8-16,0-1-9 0,1 0-16 16,0 0-2-16,0 2-7 0,1 4-11 0,-1-2-9 15,0-3-4-15,3 0-11 0,0-2-2 0,0 1-8 0,-3-2-8 16,1 0-7-16,0 0-6 0,1-4-9 0,1 2-4 15,-2-2-6-15,1-1-6 0,-1 0-8 0,1 1-5 16,-2 0-9-16,-1-4-7 0,2 4-6 0,-2-4-8 16,4 5-6-16,-4-5-9 0,1 3-6 0,-1-3-5 0,3 2-5 15,-3-2-2-15,0 0-2 0,0 0 0 0,0 0-3 16,0 0 0-16,0 0-1 0,8-10 0 0,-6 7 1 16,-1-7-5-16,2 1 3 0,-1 1 6 0,1 0 8 15,-1-2 7-15,2 0 7 0,-3 1 5 0,2 1 0 16,0-2 4-16,0 2 2 0,2-2-6 0,0 2-7 15,2 1-3-15,-1 0-3 0,-2-1-8 16,3 0-2-16,-1 1-3 16,-1 3-2-16,0-2-10 0,-1 2-18 0,0 0-29 15,-1 1-37-15,-3 3-42 0,8-3-49 0,-4 1-43 16,-4 2-45-16,0 0-56 0,10 0-67 0,-10 0-251 0,0 0-753 16,14 5 203-16</inkml:trace>
          <inkml:trace contextRef="#ctx0" brushRef="#br0" timeOffset="937631.9099">12360 4659 482 0,'-3'5'503'0,"2"-2"-32"0,0 1-31 0,-1 0-25 0,2 2-25 15,-1 2-22-15,0 0-24 0,1 2-28 0,1 1-25 16,-1-1-33-16,1 1-31 0,-1-1-21 0,2 0-23 16,-1 0-23-16,0-1-24 0,0-1-48 0,-1-1-59 0,2-2-69 15,-1-1-75-15,0-1-66 0,-1-3-76 16,1 3-115-16,-1-3-224 0,0 0-717 0,0 0 195 0</inkml:trace>
          <inkml:trace contextRef="#ctx0" brushRef="#br0" timeOffset="938008.6664">12526 4372 476 0,'0'0'514'0,"-9"3"-98"0,9-3-39 0,-10 5-26 0,6-2-22 16,-1 6-21-16,1 2-19 0,0-1-22 0,-2 9-21 16,2 2-15-16,-1-1-13 0,1 0-7 0,2 1-22 0,-2 0-12 15,0 0-11-15,2 0-15 0,-2-1-11 0,3-1-12 16,-3-1-16-16,1-1-7 0,3 0-12 0,2-4-11 15,-2-3-8-15,0 1-7 0,1-5-5 0,-1 3-3 0,2-5-6 32,0 1-5-32,-1 0 1 0,1-1-5 0,0 0-2 15,1-1-4-15,2 0-10 0,-5-3-7 0,11 1-14 0,-11-1-12 16,15-5-11-16,-5 0-6 0,6-5-6 0,0-1-2 16,-1 1 3-16,0-1 3 0,-5 1-2 0,-1 3 7 15,0 1 4-15,0 1 4 0,-3-1 5 0,0 2 14 16,-1 2 10-16,0 0 3 0,-1-1-3 0,-4 3 2 15,6-3 4-15,-6 3 2 0,0 0 12 0,0 0 9 0,14 8-6 16,-13-3-2-16,2 4-5 0,-3 0-2 0,-2 2-9 16,0-1 7-16,-3 0-6 0,-3 7-10 0,-1-2-17 15,1 0-29-15,-2-5-33 0,0 0-33 0,1-2-34 16,-1-1-40-16,-5 2-31 0,2-4-34 0,1-2-37 0,2-1-50 16,0-3-65-16,0-2-224 0,1 0-739 0,3-1 200 15</inkml:trace>
          <inkml:trace contextRef="#ctx0" brushRef="#br0" timeOffset="940728.3395">11610 4484 417 0,'0'0'326'0,"0"0"-44"16,-7-1-34-16,7 1-26 0,0 0-15 0,0 0-8 15,0 0 8-15,-8 2 9 0,8-2 18 0,0 0 20 16,0 0 22-16,0 0 14 0,0 0 5 0,0 0 0 31,12 9 6-31,0-6-8 0,9 1-10 0,0-1-10 0,3-1-13 16,3-1-8-16,12 2-14 0,1-3-12 0,-2 2-14 0,-8-2-18 16,-5 0-19-16,-1 0-17 0,-2-1-16 0,-1 1-15 15,-1-2-14-15,-5 2-9 0,-4 0-11 0,-4 0-11 16,2 0-9-16,-4 0-10 0,-5 0-10 0,10 0-17 15,-10 0-15-15,8 0-12 0,-8 0-19 0,0 0-15 0,0 0-11 16,10-2-19-16,-10 2-31 0,0 0-21 0,0 0-13 16,6 2-33-16,-6-2-32 0,0 0-43 0,0 0-43 15,0 0-47-15,0 0-67 0,0 0-413 0,0 0-961 16,0 0 259-16</inkml:trace>
          <inkml:trace contextRef="#ctx0" brushRef="#br0" timeOffset="938762.3342">12756 4597 317 0,'0'0'366'0,"-17"9"-54"0,16-4-26 0,-3 3-30 0,2 1-27 16,0 1-21-16,1 1-18 0,0 0-9 0,1-2-15 0,2 3-7 15,0-2-9-15,0 1-2 0,2-1-12 16,0 0-4-16,-1-1 2 0,2-1-7 0,3-1-5 0,-2-3-14 15,-1 1-7-15,2-4-21 0,3 4-2 0,-3-5-7 16,0 0-3-16,-7 0-15 0,13-5-11 0,-4 1-17 0,0-1-14 16,-1-2-4-16,0-1-19 0,3-6-9 15,-2 3-2-15,-3 0 2 0,-3 3 2 0,1-3 7 16,-2 3 3-16,0 1-1 0,-2 1 1 0,1 2 5 0,-1-1 6 16,0 5-3-16,0-6-2 0,0 6 5 0,0 0-5 15,0 0-3-15,0 0 17 0,0 0 5 0,0 0 2 0,0 0-7 16,0 0 9-16,-3 18-3 0,3-9-2 0,0 0 8 31,1 2-6-31,1-1 10 0,2-1 14 0,0 2-1 16,0-4 2-16,1 1-2 0,1 0-7 0,2-2-2 15,0-1-21-15,3-2-12 0,-1 0-7 0,0 0-11 0,1-5-16 16,-3-1-2-16,1-1-5 0,1 0 3 0,-1-3-3 16,-1-1 5-16,2-6 2 0,-3 2 3 0,2-3 5 15,-4-2 2-15,0-1 13 0,-2 2 15 0,-2-3 3 16,0 0 14-16,0-2-1 0,1 2 12 0,-4 0 14 15,2-2 4-15,2 4 12 0,-1-5 13 0,0 2 12 0,0 1 13 16,0 3 11-16,2 2 12 0,-3 2 12 0,1 4 0 16,-1-1 4-16,0 3 5 0,1 1-5 0,-1 1-10 15,0 4-18-15,1-6-12 0,-1 6-9 0,0 0 3 16,0 0 10-16,0 0 7 0,-2 23 5 0,-2 0-4 16,0 15-4-16,-1-1-1 0,-2 4-9 0,0 0-11 15,3-1-3-15,-1-1-12 0,1-1-4 0,2-1-7 16,0-9-6-16,2-7-6 0,-1 0-2 0,1-4 0 0,0-3-17 15,0-1-22-15,1-4-20 0,-1-2-24 0,2-1-36 16,-2 0-33-16,1-1-46 0,-1-5-84 0,0 0-71 16,0 0-104-16,0 0-417 0,9-12-996 0,-6 3 269 15</inkml:trace>
          <inkml:trace contextRef="#ctx0" brushRef="#br0" timeOffset="938858.9">13042 4588 775 0,'0'0'616'15,"0"0"-95"-15,0 0-51 0,0 0-31 0,0 0-12 16,0 0-33-16,0 0-50 0,19-4-45 0,-8 4-30 16,2 1-33-16,7-1-41 0,-4 3-59 0,-2-4-87 0,-5 2-103 15,0-1-104-15,-9 0-148 0,13-3-334 0,-13 3-769 16,6-3 208-16</inkml:trace>
          <inkml:trace contextRef="#ctx0" brushRef="#br0" timeOffset="939400.6268">13325 4609 483 0,'0'0'450'15,"0"0"-51"-15,-7-1-33 0,7 1-33 0,0 0-21 0,0 0-17 16,0 0-15-16,0 0-5 0,0 0-9 0,0 0-10 16,0 0-15-16,0 0-12 0,0 0-17 0,0 0-19 0,0 0-18 15,0 0-15-15,0 0-22 0,0 0-14 0,0 0-27 16,0 0-43-16,0 0-50 0,0 0-37 0,0 0-41 15,12-8-26-15,-12 8-10 0,0 0 3 0,-5-6-3 16,3 3 15-16,-2 0 13 0,-2 0 4 0,6 3 16 0,-10-3 25 16,5 1 27-16,5 2 19 0,-12-3 20 15,7 1 16-15,1 1-4 0,4 1 12 0,0 0 16 16,0 0 21-16,-12 5 18 0,9-2 14 0,1 3 8 0,1-1 11 16,1 5 5-16,0 0 2 0,1 2-1 0,3 4-3 15,1-4-4-15,-2-1-9 0,1 0-12 0,0-2-11 16,2 1-1-16,4 4-10 0,0-4-11 0,-1-2-13 15,-1-2-20-15,1 2-53 0,0-3-61 0,-1-2-69 0,2-1-86 16,0-2-86-16,0-2-89 0,-1-3-394 0,2 1-946 16,0-3 255-16</inkml:trace>
          <inkml:trace contextRef="#ctx0" brushRef="#br0" timeOffset="939622.3679">13628 4519 590 0,'-9'-2'328'16,"9"2"-42"-16,-8-3-38 0,3 3-28 0,5 0-29 0,-11-1-20 15,2 2-22-15,-3 1-12 0,1-1-2 0,1-1-8 16,1 0 1-16,1 2 4 0,8-2 3 0,-12 2 0 16,8-2 0-16,4 0 4 0,-7 2 20 0,4 2 27 15,3-4 12-15,-3 3 6 0,3-3 3 0,4 8-6 16,-1-4-8-16,4 4-6 0,1 0-12 0,-1 0-14 15,6 5-10-15,-3-4-11 0,-1 1-11 0,0-2-5 16,-2-1-5-16,-2-1-15 0,0 1-6 0,0 0 0 0,-1-2 4 16,-2 1-5-16,-2-1-3 0,-1 0-14 0,-5 2-13 15,-2 1-41-15,-5 3-74 0,-2-2-77 0,-2 1-99 16,0-2-91-16,-2-1-104 0,-2-3-349 0,2-1-923 16,-1-5 249-16</inkml:trace>
          <inkml:trace contextRef="#ctx0" brushRef="#br0" timeOffset="944092.1601">13896 4923 737 0,'0'0'783'15,"-3"5"-122"-15,3-5-72 0,-2 3-34 0,2-3-39 16,0 0-47-16,0 0-55 0,0 0-46 0,0 0-45 15,0 0-38-15,0 0-46 0,0 0-61 0,0 0-59 0,12-1-87 16,-12 1-126-16,0 0-141 0,0 0-151 0,0 0-382 16,-11-13-923-16,2 9 249 0</inkml:trace>
          <inkml:trace contextRef="#ctx0" brushRef="#br0" timeOffset="943919.8975">13868 4481 289 0,'0'0'445'15,"0"-5"-66"-15,0 5-27 0,4-9-32 0,1-1-35 16,1 1-15-16,5-7-10 0,2-1-6 0,1 2-4 15,0-3-7-15,0 3-5 0,1-3-11 0,2 5 10 16,-1-2-14-16,1 5-9 0,-2-2-8 0,-3 5-19 16,-3 1-20-16,-2 2-15 0,-1 4-10 0,-6 0 8 0,9 7 6 15,-1 9-1-15,-7 0-6 0,-1 7-8 0,-4 1-17 16,-5 15-8-16,-1-2-11 0,2 0-11 0,-4-5-11 0,3-6-6 16,1-5-10-16,2 1-9 0,-3-1-5 0,1-2-33 15,2 0-42-15,1-1-70 0,0-3-64 0,3-2-74 16,-1-4-78-16,2-1-72 0,0-4-88 0,1 0-255 15,0-4-867-15,0 0 234 0</inkml:trace>
        </inkml:traceGroup>
      </inkml:traceGroup>
    </inkml:traceGroup>
    <inkml:traceGroup>
      <inkml:annotationXML>
        <emma:emma xmlns:emma="http://www.w3.org/2003/04/emma" version="1.0">
          <emma:interpretation id="{7EBE3B53-42B6-4A98-AE35-EE76E9F117FE}" emma:medium="tactile" emma:mode="ink">
            <msink:context xmlns:msink="http://schemas.microsoft.com/ink/2010/main" type="paragraph" rotatedBoundingBox="539,7053 15906,7031 15908,8739 542,87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08B203-06DE-4091-A1F3-9EDA0FF5E4CA}" emma:medium="tactile" emma:mode="ink">
              <msink:context xmlns:msink="http://schemas.microsoft.com/ink/2010/main" type="inkBullet" rotatedBoundingBox="540,7310 683,7311 683,7330 540,7330"/>
            </emma:interpretation>
            <emma:one-of disjunction-type="recognition" id="oneOf34">
              <emma:interpretation id="interp170" emma:lang="en-US" emma:confidence="0">
                <emma:literal>-</emma:literal>
              </emma:interpretation>
            </emma:one-of>
          </emma:emma>
        </inkml:annotationXML>
        <inkml:trace contextRef="#ctx0" brushRef="#br0" timeOffset="1.39937E6">111 6154 627 0,'0'0'729'0,"0"0"-93"0,0 0-36 15,0 0-37-15,0 0-34 0,0 0-37 0,0 0-42 0,0 0-49 16,27-4-37-16,-16 2-40 0,0 0-33 0,0-1-32 15,-1 2-30-15,3 0-25 0,-3 0-19 0,-1 0-29 16,0 0-10-16,-1 0-30 0,-2-1-36 0,-6 2-51 16,0 0-53-16,14 0-67 0,-14 0-84 0,5 0-99 15,-5 0-97-15,0 0-107 0,0 0-352 0,0 0-1000 0,0 0 268 16</inkml:trace>
      </inkml:traceGroup>
      <inkml:traceGroup>
        <inkml:annotationXML>
          <emma:emma xmlns:emma="http://www.w3.org/2003/04/emma" version="1.0">
            <emma:interpretation id="{71805BF1-F553-428F-BF79-2F75DFEC34C6}" emma:medium="tactile" emma:mode="ink">
              <msink:context xmlns:msink="http://schemas.microsoft.com/ink/2010/main" type="line" rotatedBoundingBox="1130,7040 15111,7043 15110,7863 1129,7860"/>
            </emma:interpretation>
          </emma:emma>
        </inkml:annotationXML>
        <inkml:traceGroup>
          <inkml:annotationXML>
            <emma:emma xmlns:emma="http://www.w3.org/2003/04/emma" version="1.0">
              <emma:interpretation id="{AD2D75D1-489C-483B-9E3D-BF8C528C8668}" emma:medium="tactile" emma:mode="ink">
                <msink:context xmlns:msink="http://schemas.microsoft.com/ink/2010/main" type="inkWord" rotatedBoundingBox="1130,7082 3835,7083 3834,7827 1129,7826"/>
              </emma:interpretation>
              <emma:one-of disjunction-type="recognition" id="oneOf35">
                <emma:interpretation id="interp171" emma:lang="en-US" emma:confidence="0.5">
                  <emma:literal>Fortunately</emma:literal>
                </emma:interpretation>
                <emma:interpretation id="interp172" emma:lang="en-US" emma:confidence="0">
                  <emma:literal>fortunately</emma:literal>
                </emma:interpretation>
                <emma:interpretation id="interp173" emma:lang="en-US" emma:confidence="0">
                  <emma:literal>Fortunate</emma:literal>
                </emma:interpretation>
                <emma:interpretation id="interp174" emma:lang="en-US" emma:confidence="0">
                  <emma:literal>Fortunato's</emma:literal>
                </emma:interpretation>
                <emma:interpretation id="interp175" emma:lang="en-US" emma:confidence="0">
                  <emma:literal>Fortunato</emma:literal>
                </emma:interpretation>
              </emma:one-of>
            </emma:emma>
          </inkml:annotationXML>
          <inkml:trace contextRef="#ctx0" brushRef="#br0" timeOffset="1.3998E6">761 5926 384 0,'0'0'526'15,"0"-6"-47"-15,0 6-32 0,-3-3-29 0,3 3-29 16,0 0-37-16,-1-3-37 0,1 3-35 0,0 0-15 0,0 0-5 16,0 0-7-16,-3 29-8 0,1-6-16 15,-1 10-18-15,-3 6-20 0,3 1-16 0,-2 1-17 0,0-1-19 16,1 1-5-16,1-1-11 0,0-1-9 0,1-2-8 16,0-4-7-16,1-5-15 0,-1-7-13 0,2 0-14 15,2-1-36-15,-4-2-35 0,0-5-36 0,2-1-42 16,-2-2-49-16,2-2-56 0,-2-1-50 0,-1-3-77 15,1-1-104-15,2-3-266 0,0 0-835 0,0 0 227 0</inkml:trace>
          <inkml:trace contextRef="#ctx0" brushRef="#br0" timeOffset="1.40001E6">701 5948 4253 0,'0'-5'417'16,"0"3"-160"-16,0 2-105 0,2-6-61 0,2 2 5 15,1 2 31-15,-5 2 21 0,18-6 7 0,0 1-11 16,5 1-6-16,-2 3-16 0,0-1-13 0,-1-1-10 16,4 3-11-16,-4-1-13 0,-1 1-9 0,-5 0-19 0,-3 0-42 15,-1 1-52-15,-3 1-59 0,0 1-54 0,-2 0-64 16,-5 1-75-16,-2 5-96 0,-3-1-346 0,-7 6-887 16,-4-2 237-16</inkml:trace>
          <inkml:trace contextRef="#ctx0" brushRef="#br0" timeOffset="1.40017E6">727 6078 5417 0,'-4'-3'480'0,"4"3"-220"0,0 0-113 15,0 0-58-15,0 0 5 0,8-12 5 0,-2 10-4 16,2-3-13-16,2 2-17 0,3 0-8 0,6-3-13 16,-5 4-28-16,6-2-40 0,-7 4-55 0,-3-1-62 0,-1-2-76 15,-1 3-55-15,-8 0-67 0,10 4-78 0,-10-4-337 16,4 4-906-16,-4-4 243 0</inkml:trace>
          <inkml:trace contextRef="#ctx0" brushRef="#br0" timeOffset="1.40077E6">957 6222 230 0,'0'0'351'15,"0"0"-55"-15,0 0-43 0,-5-3-25 0,5 3-15 0,0 0-16 16,0 0-5-16,0 0-12 0,0 0-1 0,0 0-17 16,-6 8 1-16,6-8-5 0,-1 7 13 0,-1-3-15 15,1 1 5-15,2 0 4 0,-1 0 3 0,2 0 5 0,0 3 4 16,2-1-1-16,-2 0-1 0,5 0-5 0,0-1-1 16,1 1 1-16,2-3 1 0,1 2-14 0,5 1-11 0,-1-3-18 15,-2-1 1-15,-2 2-16 0,0-4-12 16,1-1-3-16,-5 3-10 0,4-3-14 0,-3 1-2 0,-1-1-6 15,-7 0-9-15,12-1 5 0,-12 1-35 0,7-3-32 16,-6 3-23-16,2-6-21 0,-3 2-24 0,0 0-18 16,-3-5-25-16,0-1-19 0,-1 0-13 0,-3 2-10 0,-4-5-2 15,2 2 4-15,1 3 0 0,1 1-3 16,-1 2 1-16,-1 0-11 0,0 2-12 0,1-1-13 0,1 3-14 16,0 1-18-16,7 0-21 0,-12 0-18 15,12 0-175-15,-10 2-528 0,10-2 146 0</inkml:trace>
          <inkml:trace contextRef="#ctx0" brushRef="#br0" timeOffset="1.40143E6">1274 6255 372 0,'0'0'369'15,"-4"-3"-50"-15,4 3-33 0,0 0-24 0,0 0-24 0,-2-4-18 16,2 4-15-16,0 0-13 0,0 0-15 0,0 0-8 16,0 0-23-16,0 0-7 0,0 0-15 0,0 0 6 15,0 0-8-15,0 0-11 0,-3 10-6 0,3-6-11 16,-1 5-4-16,2 0-10 0,-1 1-8 0,2 0-3 0,-1 0-9 16,0-1-8-16,2 1 1 0,0-2-2 0,1 0 5 15,-3-2 15-15,0-2 11 0,0 1 10 0,1-1 10 0,-1-1 12 16,-1-3 11-16,2 4 7 0,-2-4 6 0,3 2-2 15,-3-2-23-15,0 0-3 0,0 0-11 0,0 0-13 16,13-6-7-16,-11 0-7 0,2 2-5 0,0-5-9 16,-1 3-3-16,1-3-7 0,0 0-6 0,0 2-7 15,-2-1-3-15,2 1-1 0,-1 0-3 0,-1 1-4 16,1-2-6-16,-1 2 0 0,2 0-3 0,0 1-4 16,-2 2 0-16,2-2-3 0,-1 1-1 0,1 0 2 0,1 1-7 15,3-3-1-15,0 2-10 0,0-1-23 16,0 3-36-16,-3-1-41 0,1 2-50 0,0 0-51 0,-6 1-54 15,10 0-63-15,-10 0-63 0,0 0-281 0,13 1-805 16,-13-1 218-16</inkml:trace>
          <inkml:trace contextRef="#ctx0" brushRef="#br0" timeOffset="1.40199E6">1547 6258 3842 0,'-2'-3'425'0,"2"3"-151"0,0 0-73 0,0 0-52 0,0 0 2 16,3-6 6-16,-3 6 0 0,15-6-36 0,-5 4-16 15,0-1-13-15,1 0-8 0,-1 1-11 0,2-1-8 16,-1 2-22-16,0-3-44 0,-2 3-58 0,0 0-72 16,-2 0-79-16,-2 0-92 0,0-1-101 0,-5 2-263 15,0 0-799-15,0 0 215 0</inkml:trace>
          <inkml:trace contextRef="#ctx0" brushRef="#br0" timeOffset="1.40181E6">1611 6004 214 0,'0'0'738'0,"0"-7"-139"15,0 7-57-15,0 0-49 0,-1-5-46 0,1 5-57 16,0 0-43-16,0 0-43 0,0 0-24 16,0 0-13-16,0 0-20 0,-3 19-15 0,2 2-14 0,-3 1-22 15,0 12-22-15,2 2-18 0,-1 2-14 0,-3 0-18 16,3-2-8-16,2-3-25 0,-1 1-1 0,-1-7-9 16,4-8-10-16,-2 5-7 0,0-5-3 0,2 3-20 15,0-4-28-15,-1-4-43 0,-1-5-57 0,1 0-59 0,0-1-62 16,1-2-58-16,-1-2-60 0,0-4-98 15,0 0-302-15,0 0-870 0,0 0 234 0</inkml:trace>
          <inkml:trace contextRef="#ctx0" brushRef="#br0" timeOffset="1.40292E6">1772 6209 388 0,'0'0'396'0,"0"0"-66"0,0 0-51 16,0 0-33-16,0 0-31 0,0 0-27 0,0 0-19 15,-10 4-18-15,8 1-6 0,-2-1-14 0,0 4-10 16,-1 1 8-16,1 0-1 0,0-1 5 0,1 2 3 0,0 0 2 15,2 0 3-15,-2-1 4 0,3-1 13 0,2 1 1 16,-1-2 0-16,1 0 4 0,1-1-1 0,2-2-1 16,-1-1-5-16,5 3-6 0,1-2-19 15,-2-1-8-15,2-1-15 0,2-2-4 0,-3-1-13 0,3-1-10 16,-4-1-24-16,4 0-22 0,-2-2-21 0,-1 1-22 16,-3 0-23-16,0-2-21 0,1 0-19 0,-2 1-20 15,-3 0-15-15,1-1-3 0,-2 2-1 0,-1 4 2 0,1-7 7 16,-1 7 9-16,-2-4 6 0,2 4 12 0,-3-5 7 15,3 5 6-15,0 0 10 0,-2-4 0 0,2 4 18 16,0 0 1-16,0 0 5 0,0 0 3 0,0 0 16 16,0 0 15-16,0 0 9 0,0 0 9 0,0 0 11 0,0 0 5 15,0 0-2-15,5 16-6 0,0-8 2 0,0 0 0 16,3 0 0-16,1-2 3 0,1 0-5 0,1-1-14 0,6 3-14 16,-4-4-13-16,0 1-25 0,-2-2-27 0,1-2-26 15,0 0-15-15,-1-1-21 0,-1 0-10 0,-1-4-3 0,-1 1 8 16,0-2 1-16,-1 1 8 0,-3 0 14 0,0-2 17 15,1-3 20-15,-1 2 22 0,-3 1 27 0,2-1 25 0,-2 3 18 16,-1 0 16-16,1 0 12 0,-1 4 7 16,1-6 8-16,-1 6 14 0,2-6-16 0,-2 6-7 15,0 0-9-15,1-5 0 0,-1 5-7 0,0 0-5 0,0 0 2 16,0 0 3-16,0 0 1 0,0 0 2 0,0 0 3 16,0 0 2-16,0 0-2 0,-1 15 4 0,1-12 0 15,0 1 3-15,0 1-3 0,0-5 0 0,-2 7 1 16,4-5 3-16,-2-2 7 0,1 5 4 0,-1-5 6 0,0 3 4 15,0-3-2-15,0 0-7 0,0 0-6 16,7 1-3-16,-7-1-8 0,12-5-5 0,-5-1-4 16,2 0-4-16,-1-1-5 0,-2 2-5 0,0-2 0 0,-2 3-6 15,1-1-1-15,-2 1-3 0,0 1-2 0,1 1-2 16,-4 2-3-16,3-2-1 0,-3 2-3 0,0 0-2 16,0 0-1-16,9 4-1 0,-8 6 1 0,2-1 1 31,-1 1-4-31,2 8-17 0,-2-3-27 0,-1 0-40 0,1 1-48 15,1-3-47-15,-3-1-54 0,1-5-54 0,3 2-53 16,-3-5-264-16,0 0-722 0,-1-4 196 0</inkml:trace>
          <inkml:trace contextRef="#ctx0" brushRef="#br0" timeOffset="1.40332E6">2411 6240 231 0,'-8'1'305'0,"3"1"-43"0,-1 0-33 0,-3 1-19 0,0 1-21 0,0 0-11 16,-1 2-16-16,1-2-6 0,-1 2-13 15,3 1-5-15,0-3-8 0,-1 3-5 0,1-1-4 0,3-2-5 16,0 2 1-16,2-2 7 0,-1 1 3 0,1-2 8 16,2-3 17-1,-2 9-1-15,2-6 0 0,0-3-6 0,4 6-11 16,-1-2 1-16,2-1-19 0,0 0-9 0,0-1-12 16,3 1-7-16,4 0-9 0,-4-2-12 0,1-1-16 15,1 0-21-15,0-1-13 0,-2-1-11 0,-2-1-19 16,-1 0-18-16,1-1-15 0,1-2-8 0,-4 0-8 0,1 0 6 15,-3-1-3-15,2 2 16 0,-2 0 1 0,0 1 10 16,-1 4 10-16,0-7 12 0,0 2 7 0,0 5 0 16,0-5 7-16,0 5 2 0,0 0 3 0,0-6-1 0,0 6 5 0,0 0 5 15,0 0 11-15,0 0 16 0,0 0 3 0,0 0 4 16,0 0 0-16,0 0 1 0,5 16-4 0,-3-10-4 16,0-1-2-16,3 3-4 0,-2 1-4 0,2-1-2 15,2 0-9-15,-1-1-17 0,2-1-30 0,-1 0-45 0,1-3-35 0,2 0-37 16,1-1-18-16,1-4-18 0,0 1-25 15,5-4-28-15,1-3-35 16,-3-1-213-16,-5-3-571 0,4 0 158 0</inkml:trace>
          <inkml:trace contextRef="#ctx0" brushRef="#br0" timeOffset="1.40366E6">2617 6223 4920 0,'0'0'497'0,"0"0"-199"0,-4-2-113 0,4 2-73 0,0 0-24 16,0 0-15-16,0 0-17 0,0 0-19 0,0 0-3 0,11-2-45 16,-11 2-59-16,17 0-76 0,-6 2-82 15,0-1-91-15,2-1-107 0,-3 0-277 0,1 1-847 16,0 0 229-16</inkml:trace>
          <inkml:trace contextRef="#ctx0" brushRef="#br0" timeOffset="1.40351E6">2651 6087 483 0,'0'-16'291'0,"1"-1"2"0,-2 0 7 0,0 3 18 0,-1 3 6 16,1 3 10-16,0-2 1 0,-2 4-17 0,3 0-25 15,0 1-26-15,-1 1-36 0,1 4-24 0,-1-6-24 16,1 6-7-16,0 0 1 0,0 0 2 0,0 0-4 15,-2 20-2-15,1 0 11 0,1 1-10 0,-2 16-9 16,0-3-5-16,1 2-7 0,-1 1-15 0,0 0-19 16,-1-1-11-16,3-10-8 0,-2-4-13 0,4 1-9 0,-4 0-7 15,2-3-18-15,0-2-25 16,2-5-44-16,-2-1-59 0,1-3-55 0,-1-3-64 16,0 0-54-16,0-3-82 0,0-3-113 0,0 0-280 15,0 0-870-15,0 0 235 0</inkml:trace>
          <inkml:trace contextRef="#ctx0" brushRef="#br0" timeOffset="1.40408E6">2826 6255 865 0,'0'0'553'0,"0"0"-58"16,0 0-44-16,0 0-36 0,0 0-49 0,0 0-42 0,0 0-38 15,0 0-31-15,11 3-25 0,-11-3-26 0,0 0-24 16,14-3-13-16,-14 3-23 0,10-2-29 0,-6 2-27 0,-4 0-24 15,8-1-31-15,-8 1-24 0,0 0-46 16,8-4-32-16,-8 4-28 0,1-3-19 0,-1 3-16 16,0 0-8-16,0 0-1 0,-10-6 10 0,5 4 8 0,1 2 19 0,4 0 10 0,-11-2 20 15,6 1 23-15,-5 2 20 0,3-1 17 0,-1 1 17 16,8-1 16-16,-11 1 11 0,11-1 11 0,-8 3 22 16,5 0 18-16,0 0 14 0,0 0 15 0,2 1 11 15,1 1 6-15,1 1-3 0,2 3-6 0,1-1-6 16,1 1-8-16,2 0-5 0,3 6-10 0,1-5-8 15,1 1-7-15,0-1-21 0,-3-2-29 0,1-1-47 0,-1 0-57 16,0-1-69-16,1-2-65 0,-3-2-77 0,-2 1-356 16,-5-3-777-16,13-3 210 0</inkml:trace>
          <inkml:trace contextRef="#ctx0" brushRef="#br0" timeOffset="1.40473E6">3095 5984 294 0,'0'0'291'0,"-6"-3"-45"0,6 3-28 0,0 0-22 0,0 0-11 0,-9 0-10 16,9 0-6-16,0 0 2 0,0 0 3 0,0 0-3 15,0 0 0-15,-13 5-5 0,13-5-9 0,-2 3-1 16,-2 0-3-16,4-3-8 0,-4 8-5 0,1 2 2 15,0-3-1-15,-1 10-8 0,2-3-5 0,-1 4-6 16,3-2-2-16,0 3-9 0,0 1-5 0,0-1-6 0,4 1-4 16,-2 0-4-1,4 1-3-15,-3-2-5 0,2 0-4 0,0-2-5 16,4-1-6-16,-2-4-2 0,0-1-3 0,-1-4-8 0,-1 0-9 16,3 0-18-16,-2-3-14 0,2 0-22 0,-2-4-29 15,4 2-28-15,0-4-32 0,1 1-27 0,0-5-20 0,-1-1-22 16,6-4-14-16,-6 1-11 0,-3 1-5 0,-1 1 13 15,-1 0 11-15,0 0 16 0,-4 0 19 0,2 3 17 0,-2 1 24 16,0 1 17-16,-1 3 19 0,0 0 16 0,0-6 14 16,0 6 13-16,0 0 9 0,0 0 10 0,0 0 5 15,0 0 7-15,0 0 4 0,0 0 5 0,-1 16-5 16,2-11 1-16,1 0 1 0,-2 0 1 0,2 0-1 0,-1 1 0 0,2-2-4 16,-1 1-3-16,1-2-8 0,2 0-7 15,0 1-24-15,-1-2-17 0,-4-2-19 0,11 2-28 16,-1-4-9-16,0 0-13 0,-1 0 7 0,2-3 12 0,-2-1 20 0,1-1 22 15,5-3 26-15,-8 0 35 0,2 2 30 16,-2 1 40 0,-1 0 35-16,-1 1 33 0,-1 2 26 0,-1 0 12 15,0 1 4-15,-3 3-4 0,4-6-6 0,-2 5-4 16,-2 1 5-16,0 0 7 0,0 0 0 0,0 0 5 16,7 18-8-16,-6 4 6 0,-2 2-8 0,-3 15-7 15,1 0-7-15,-4 2-2 0,-2-3-19 0,0 0-14 0,-2-5-14 16,2-4-12-16,3-7-10 0,-2 1-6 0,-1-4-10 15,4-3-6-15,-1-4-7 0,1-2-7 0,0-2-5 16,2-1-9-16,-1-3-12 0,0-1-36 0,-1-2-56 16,5-1-59-16,-16-6-59 0,8-1-66 0,-3-5-62 0,-2-5-71 15,2-4-422-15,2-1-952 0,-3-12 254 0</inkml:trace>
        </inkml:traceGroup>
        <inkml:traceGroup>
          <inkml:annotationXML>
            <emma:emma xmlns:emma="http://www.w3.org/2003/04/emma" version="1.0">
              <emma:interpretation id="{34BAD40A-519B-41D2-91A1-7AAC93483F4A}" emma:medium="tactile" emma:mode="ink">
                <msink:context xmlns:msink="http://schemas.microsoft.com/ink/2010/main" type="inkWord" rotatedBoundingBox="4185,7141 5367,7355 5287,7795 4106,7580"/>
              </emma:interpretation>
              <emma:one-of disjunction-type="recognition" id="oneOf36">
                <emma:interpretation id="interp176" emma:lang="en-US" emma:confidence="0.5">
                  <emma:literal>there</emma:literal>
                </emma:interpretation>
                <emma:interpretation id="interp177" emma:lang="en-US" emma:confidence="0">
                  <emma:literal>thieve</emma:literal>
                </emma:interpretation>
                <emma:interpretation id="interp178" emma:lang="en-US" emma:confidence="0">
                  <emma:literal>There</emma:literal>
                </emma:interpretation>
                <emma:interpretation id="interp179" emma:lang="en-US" emma:confidence="0">
                  <emma:literal>Where</emma:literal>
                </emma:interpretation>
                <emma:interpretation id="interp180" emma:lang="en-US" emma:confidence="0">
                  <emma:literal>where</emma:literal>
                </emma:interpretation>
              </emma:one-of>
            </emma:emma>
          </inkml:annotationXML>
          <inkml:trace contextRef="#ctx0" brushRef="#br0" timeOffset="1.40582E6">3734 6128 3448 0,'-3'-5'333'0,"3"5"-115"0,0 0-87 0,-2-4-45 0,2 4-11 0,0 0 18 16,0 0-1-16,0 0-13 0,11-1-14 0,-11 1-7 15,17 1-10-15,1 2-6 0,-2-1 4 0,2 1-6 32,-3-1-8-32,-1 0-11 0,-4-1-15 0,2 1-18 0,0-1-11 15,0 1-12-15,-2-2 5 0,-10 0-12 0,15 0-10 16,-9 0-10-16,-6 0-1 0,11-3-13 0,-6 0 5 15,0 0 8-15,2-2 5 0,0 0 6 0,-2-2 12 16,0-3 18-16,1 3 25 0,-1-2 33 0,-2 2 25 16,1 0 35-16,-1 2 24 0,-1 0 17 0,-1 0 9 0,-1 5 3 15,2-6-1-15,-2 6-9 0,2-6-13 0,-2 6-13 16,0 0-4-16,0 0-20 0,1-6-10 0,-1 6-10 0,0 0-13 16,0 0-5-16,-10 17 4 0,5-6-11 0,-3 4-3 15,1 3-8-15,-2 2-4 0,4-2-3 0,0 0 0 16,0 1-5-16,1-1-5 0,3-5-1 0,-1 0-8 0,0-4-5 15,1 1-1-15,1-4 0 0,0 0-9 0,1 0 7 16,1-2 5-16,0 0 4 0,-2-4 5 0,6 2 6 16,-6-2-3-16,16-2 5 0,-3-3-9 0,5-1 8 0,-1-3-3 15,-5 2-2-15,5-1-1 0,-2-1 2 0,-3 3-7 16,-3 2 0-16,-3 0 6 0,1 2-8 0,-2-1-8 0,-1 2-16 16,-4 1-6-16,0 0 1 0,7 6-1 0,-6 2-3 15,-2 9-24-15,1 5-41 0,-4-2-39 0,3 1-30 16,1 2-39-16,-1-2-33 0,1 2-35 0,0-3-40 0,4-2-49 15,-3-5-271-15,8 2-752 0,-4-5 203 16</inkml:trace>
          <inkml:trace contextRef="#ctx0" brushRef="#br0" timeOffset="1.40535E6">3828 5986 595 0,'0'0'627'16,"-3"-5"-77"0,3 5-56-16,0 0-55 0,-3-4-48 0,3 4-46 0,0 0-43 15,0 0-22-15,0 0-22 0,-7 17-20 0,4-1-16 16,-2 5-20-16,0 2-20 0,2 13-22 0,-3-1-25 0,3 0-12 15,-1 2-9-15,1-10-6 0,2 8-15 0,0-7-8 16,1-6-4-16,0-1-22 0,1-2-27 0,0 1-26 16,-1-6-39-16,-1-4-46 0,1 0-57 0,1-2-49 15,-1 0-47-15,0-6-63 0,-1 1-98 0,1-3-264 16,0 0-788-16,0 0 213 0</inkml:trace>
          <inkml:trace contextRef="#ctx0" brushRef="#br0" timeOffset="1.40623E6">4199 6247 620 0,'0'0'458'16,"0"0"-39"-16,0 0-28 0,10 2-25 0,-10-2-34 0,9 0-30 15,-9 0-32-15,11-2-27 0,-1 0-25 0,-1 0-24 16,-2 0-20-16,0 1-19 0,-1 0-14 0,-1 0-21 15,-5 1-7-15,9-2-20 0,-9 2-28 0,6-2-32 16,-6 2-23-16,3-4-40 0,-3 4-28 0,0 0-23 16,3-3-13-16,-3 3-4 0,0 0 2 0,0 0 6 15,-5-6 7-15,5 6 7 0,-4-2 9 0,4 2 13 0,0 0 17 16,-9-2 16-16,9 2 25 0,-7-2 14 0,7 2 13 16,-5-3 8-16,5 3 0 0,0 0 16 0,0 0 6 15,0 0 9-15,0 0 22 0,-10 6 7 0,10-6 11 16,-1 6 3-16,1 0 2 0,0 3-1 0,1-1 0 0,2 3-2 15,1-2-6-15,1 2-6 0,2 4-9 0,-1-4-9 16,1 0-4-16,1-2-11 0,3 4-26 16,-2-3-36-16,1-3-58 0,-2 0-63 0,2-1-68 0,-3-2-66 0,2-2-95 15,-1 1-294-15,-1-3-767 0,-7 0 209 0</inkml:trace>
          <inkml:trace contextRef="#ctx0" brushRef="#br0" timeOffset="1.40667E6">4451 6220 649 0,'-3'-5'427'0,"3"5"-62"0,0 0-45 0,0 0-56 0,0 0-26 0,0 0-34 0,0 0-21 15,0 0-19-15,0 0-20 0,-1 21-15 16,1-11-21-16,1 8-10 0,-1 0-5 0,2-1-16 16,0-1-7-16,1-1-7 0,-2-3-10 0,1-2-3 0,0-1 0 15,2 3 4-15,1-5-1 0,-2 1 11 0,-1-3 7 16,1 0 14-16,-1-1 12 0,2-1 4 0,0-1 9 15,1 1 1-15,-5-3 4 0,11-2-4 0,-1 0-9 16,-2-2-2-16,2-2-2 0,-3-2-4 0,5-4-2 0,0-2-5 16,-2 0 4-16,-4 2-8 0,-1 0-7 0,0 2-12 15,0-1-6-15,0 1-17 0,-2 3-12 0,-1-1-9 16,0 2-17-16,0 0-21 0,-1 3-29 0,1-2-25 16,-2 5-37-16,1-5-28 0,0 3-27 0,-1 2-9 15,0 0-7-15,5-3-8 0,-5 3-20 0,0 0-23 0,0 0-43 16,14 3-268-16,-14-3-651 0,10 4 178 0</inkml:trace>
          <inkml:trace contextRef="#ctx0" brushRef="#br0" timeOffset="1.40702E6">4809 6289 350 0,'0'0'483'16,"0"0"-55"-16,0 0-44 0,0 0-37 0,0 0-31 0,0 0-38 15,0 0-21-15,0 0-32 0,0 0-19 0,0 0-21 16,0 0-16-16,0 0-12 0,0 0-21 0,0 0-18 0,0 0-27 16,0 0-24-16,-18-13-18 0,16 11-26 0,2 2-9 15,-10-6-11-15,5 4-6 0,0 1 4 0,5 1-1 16,-13-3 0-16,4 2-3 0,0 1 1 0,9 0 12 15,-12 1 3-15,6 0 7 0,6-1 16 0,-9 4 17 16,5-2 14-16,2 2 13 0,-1 1 14 0,3-1 10 0,-1 1 7 16,2 4 6-16,2 1-2 0,1-2-2 0,1 2-5 15,1-2-7-15,1-1-12 0,7 5-8 0,-2-3-10 16,1-4-39-16,-3 0-42 0,9 1-78 0,0 1-75 16,-6-5-90-16,7-2-116 0,0 1-294 0,-1-4-796 15,-3 2 215-15</inkml:trace>
        </inkml:traceGroup>
        <inkml:traceGroup>
          <inkml:annotationXML>
            <emma:emma xmlns:emma="http://www.w3.org/2003/04/emma" version="1.0">
              <emma:interpretation id="{845C7A7A-D2D9-4B87-8269-A9227DE85FA0}" emma:medium="tactile" emma:mode="ink">
                <msink:context xmlns:msink="http://schemas.microsoft.com/ink/2010/main" type="inkWord" rotatedBoundingBox="5544,7116 5870,7391 5707,7584 5381,7310"/>
              </emma:interpretation>
              <emma:one-of disjunction-type="recognition" id="oneOf37">
                <emma:interpretation id="interp181" emma:lang="en-US" emma:confidence="0.5">
                  <emma:literal>is</emma:literal>
                </emma:interpretation>
                <emma:interpretation id="interp182" emma:lang="en-US" emma:confidence="0">
                  <emma:literal>i</emma:literal>
                </emma:interpretation>
                <emma:interpretation id="interp183" emma:lang="en-US" emma:confidence="0">
                  <emma:literal>it</emma:literal>
                </emma:interpretation>
                <emma:interpretation id="interp184" emma:lang="en-US" emma:confidence="0">
                  <emma:literal>in</emma:literal>
                </emma:interpretation>
                <emma:interpretation id="interp185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.4074E6">5148 6186 2653 0,'-4'6'256'0,"3"-2"-64"0,0 1 3 16,-1-1 3-16,4 2 37 0,-2-2-13 0,0 0-21 15,0 1-24-15,1 0-29 0,0 1-12 0,2 2-16 0,-2 2-7 16,1-4-16-16,0 2-8 0,0 1-7 0,1-1-26 15,-1-1-53-15,0-2-63 0,0 1-65 0,-1-1-66 16,1-1-60-16,-2-1-67 0,0-3-262 0,0 0-697 16,0 0 189-16</inkml:trace>
          <inkml:trace contextRef="#ctx0" brushRef="#br0" timeOffset="1.40772E6">5394 6175 246 0,'-8'-7'448'0,"4"5"-90"0,4 2-57 0,-12-4-41 0,7 4-32 0,-5 0-27 16,0 0-34-16,-2 2-25 0,3 1-23 0,-1 2-12 15,2-2-15-15,0 1-7 0,2-1-1 0,1 1-2 16,1-1 13-16,0 1 21 0,3-1 22 0,-2 1 31 16,3-4 21-16,2 10 16 0,0-2 6 0,3 2 0 15,0-2-3-15,1 1-4 0,2-1-2 0,0 1-10 0,-1 0-8 16,1-1-8-16,-1-1-21 0,0-1-17 0,-5-1-13 15,2 0-10-15,-1 0-17 0,-2-1-22 0,-1 1-30 16,0-1-67-16,-5 6-107 0,-4-4-119 0,-10 3-141 16,0 0-361-16,-1-2-897 0,0-4 241 0</inkml:trace>
          <inkml:trace contextRef="#ctx0" brushRef="#br0" timeOffset="1.40794E6">5103 5970 784 0,'0'0'644'0,"0"0"-83"0,-3-4-58 16,3 4-37-16,0 0-33 0,0 0-51 0,-1-5-46 0,1 5-43 16,0 0-28-16,0 0-26 0,0 0-28 0,0 0-51 15,0-1-73-15,0 1-93 0,0 0-103 0,0 0-123 16,0 0-133-16,0 0-276 0,0 0-767 0,0 0 207 15</inkml:trace>
        </inkml:traceGroup>
        <inkml:traceGroup>
          <inkml:annotationXML>
            <emma:emma xmlns:emma="http://www.w3.org/2003/04/emma" version="1.0">
              <emma:interpretation id="{D6E824DF-C1F3-4B33-9722-ABC154A356B6}" emma:medium="tactile" emma:mode="ink">
                <msink:context xmlns:msink="http://schemas.microsoft.com/ink/2010/main" type="inkWord" rotatedBoundingBox="6150,7237 7568,7238 7567,7861 6149,7860"/>
              </emma:interpretation>
              <emma:one-of disjunction-type="recognition" id="oneOf38">
                <emma:interpretation id="interp186" emma:lang="en-US" emma:confidence="0.5">
                  <emma:literal>a</emma:literal>
                </emma:interpretation>
                <emma:interpretation id="interp187" emma:lang="en-US" emma:confidence="0">
                  <emma:literal>,</emma:literal>
                </emma:interpretation>
                <emma:interpretation id="interp188" emma:lang="en-US" emma:confidence="0">
                  <emma:literal>A</emma:literal>
                </emma:interpretation>
                <emma:interpretation id="interp189" emma:lang="en-US" emma:confidence="0">
                  <emma:literal>q</emma:literal>
                </emma:interpretation>
                <emma:interpretation id="interp190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1.40869E6">5855 6091 486 0,'-10'2'356'16,"0"0"-44"-16,-1 0-33 0,2 0-31 0,0 3-22 16,0 1-23-16,1 0-21 0,-6 6-5 0,4-2-8 15,1-2-9-15,2 1-1 0,0 0-1 0,2-1-4 16,0 2 1-16,1-1 1 0,1 0-1 0,0 0 2 0,3 0 2 16,-1-3-3-16,2 0 3 0,3 3-2 0,0-3-4 15,0 0 1-15,2-4-6 0,3 3-10 0,1-4-10 16,-1-1-14-16,2 0-10 0,-1-1-12 0,1-1-6 0,-1-2-15 15,6-5 2-15,1 1-21 0,-7-3-10 16,-3 2-13-16,-1-1-19 0,3-3-10 0,-3-1-10 0,-3 2-2 16,-2 1 5-16,0 0-1 0,0 2 1 0,-2 2 2 0,1 0-2 0,-1 1 1 15,1 2 2-15,0 4-4 0,0-7 0 16,0 7 0-16,0 0-1 0,-4-4 1 0,4 4 4 16,0 0-3-16,-3 12 3 0,3-1-1 0,0 7-1 0,2 1 0 15,2 1 6-15,-1 0-1 0,5 1 1 0,-1-1 3 16,2 2-1-16,1-4-15 0,3 0-24 0,0-2-39 15,3-1-46-15,1-3-53 0,2-5-72 0,5-1-80 16,-2-2-333-16,4-4-790 0,17-2 214 0</inkml:trace>
        </inkml:traceGroup>
        <inkml:traceGroup>
          <inkml:annotationXML>
            <emma:emma xmlns:emma="http://www.w3.org/2003/04/emma" version="1.0">
              <emma:interpretation id="{EA496428-25D2-4975-A7C6-28A1E7360F0B}" emma:medium="tactile" emma:mode="ink">
                <msink:context xmlns:msink="http://schemas.microsoft.com/ink/2010/main" type="inkWord" rotatedBoundingBox="6804,7136 7619,7377 7473,7870 6658,7629"/>
              </emma:interpretation>
              <emma:one-of disjunction-type="recognition" id="oneOf39">
                <emma:interpretation id="interp191" emma:lang="en-US" emma:confidence="0.5">
                  <emma:literal>way</emma:literal>
                </emma:interpretation>
                <emma:interpretation id="interp192" emma:lang="en-US" emma:confidence="0">
                  <emma:literal>Way</emma:literal>
                </emma:interpretation>
                <emma:interpretation id="interp193" emma:lang="en-US" emma:confidence="0">
                  <emma:literal>wary</emma:literal>
                </emma:interpretation>
                <emma:interpretation id="interp194" emma:lang="en-US" emma:confidence="0">
                  <emma:literal>Wary</emma:literal>
                </emma:interpretation>
                <emma:interpretation id="interp195" emma:lang="en-US" emma:confidence="0">
                  <emma:literal>Ways</emma:literal>
                </emma:interpretation>
              </emma:one-of>
            </emma:emma>
          </inkml:annotationXML>
          <inkml:trace contextRef="#ctx0" brushRef="#br0" timeOffset="1.4093E6">6357 6085 564 0,'-3'-4'338'16,"3"4"-41"-16,0 0-36 0,0 0-34 0,0 0-30 0,-5 0-8 15,5 0-17-15,0 0-11 0,0 0-6 0,0 0-7 16,-7 6-4-16,4 0-2 0,-1 1-8 0,1 3 3 16,0-1-6-16,2 1-3 0,0 1-1 0,-1-1-7 15,2 2-2-15,2-2 2 0,-1 2-12 0,1-3 2 16,2 1 0-16,1-1-4 0,-1-2-4 0,2 1-2 0,2-2-7 15,1-1-10-15,0 0-9 0,-1-1-4 0,2-2-8 16,0 1-12-16,-3-2-13 0,1-1-16 0,-2 0-18 16,1-2-23-16,-2-2-17 0,3 0-27 0,-1-2-3 15,-1-1 4-15,-2 0-13 0,0 2 10 0,-2 0 4 16,1 2 4-16,-2-2 7 0,-1 1 5 0,1 0 7 0,-1 4-3 16,1-4 6-16,-1 4-3 0,0 0 8 0,0 0 2 15,0 0 2-15,0 0 3 0,0 0 4 0,0 0 9 16,0 0 21-16,0 0 9 0,2 17 9 0,2-8 12 15,1 0 12-15,1-1 7 0,-1 1 12 0,2-2 5 0,-1 2 16 16,2-3 15-16,-1 0 11 0,2 0 0 0,0-2 6 16,-2-1 2-16,1-2-2 0,-2 1-1 0,1-2-3 0,-7 0-6 15,12-3-14-15,-5-2-11 0,2-2-6 0,-3-1-18 16,-1 0-13-16,0-9-16 0,-1 0-27 0,-4-2-28 16,-2 0-28-16,-2 1-35 0,-2-1-36 0,-2 2-22 15,0 1-30-15,-1 3-24 0,0 1-30 0,0 5-32 0,-1 0-28 16,3 1-40-16,-2 2-270 0,4 2-715 0,0-1 196 15</inkml:trace>
          <inkml:trace contextRef="#ctx0" brushRef="#br0" timeOffset="1.41015E6">6762 6142 399 0,'0'0'324'0,"-11"0"-42"0,11 0-30 0,-8 0-26 0,8 0-20 16,-8 2-17-16,8-2-10 0,-6 2-13 0,6-2-3 15,-7 3-8-15,7-3-17 0,-5 2 2 0,5-2-10 16,-5 4-5-16,5-4-3 0,-5 3-7 0,5-3-6 15,-3 4-1-15,0 0 0 0,3-4-7 0,-4 5 15 16,4-5-12-16,-2 6 0 0,2-5 2 0,0-1-3 31,0 0-3-31,1 6-10 0,-1-6-6 0,4 5-7 0,-4-5-6 16,5 4-7-16,-3-4-11 0,-2 0-6 0,7 2-9 16,-7-2-10-16,6 1-10 0,-6-1-17 0,0 0-13 0,0 0-22 15,15-3-6-15,-11 0-6 0,0-1-3 0,-1 1 6 16,1 0 4-16,0 0 8 0,-2-2 4 0,1 1 8 15,0 0 9-15,-3 4 14 0,4-5 9 0,-4 5 13 16,2-4-7-16,-2 4 3 0,3-4 1 0,-3 4-2 0,0 0-1 16,2-4-7-16,-2 4 6 0,0 0-6 0,0 0-5 15,0 0-1-15,0 0 0 0,0 0-5 0,3 9 3 16,-2-5 1-16,-1 1-3 0,2 1 0 0,0 2 4 16,1-1-2-16,0 1 9 0,1-1 10 0,0 2-1 15,1-4-1-15,0 1 1 0,1-3-1 0,1 0-10 0,3-1 2 16,0-1-4-16,1-1-18 0,0-1-17 0,-1 0-16 0,3-4-14 15,3-1-14-15,2-2-5 0,-3 0-3 0,-5 0 4 16,-1 1 8-16,-1 0 7 0,-2 2 7 0,-2-1 12 16,0 3 6-16,-1 0 9 0,1-1 8 0,-4 4 4 0,3-6 2 15,-3 6-1-15,2-3 3 0,-2 3-4 0,0 0 3 16,0 0 3-16,0 0-1 0,0 0-1 16,0 0 1-16,0 0 8 0,2 13 9 0,-2-3-2 0,-2-2 8 15,2 2-1-15,0 0 13 0,2 0-4 0,-1-2 6 16,0 2-9-16,3-1 0 0,-2-1 0 0,3 0-1 15,-1-2-1-15,0-1-9 0,1-2-16 0,0-1-16 16,0 0-19-16,-5-2-20 0,11 1-15 0,0-4-1 0,-1 0 0 16,-1-1 3-16,0-3 14 0,0 1-1 0,-2-2 12 15,0 2 18-15,0-2 25 0,-2 0 24 0,0 1 25 16,-1 0 37-16,-1 3 28 0,1 2 22 0,-3-3 14 0,-1 5 5 31,4-5-3-31,-4 5-8 0,2-5-15 0,-2 5-8 16,0 0-9-16,0 0 2 0,0 0 3 0,0 0 14 15,7 13 6-15,-7 5 8 0,1 5 1 0,-3 13 5 16,-1 1 1-16,-3 0-2 0,-1 2-6 0,3-2-4 0,-5-1-12 16,0 1-8-16,2-3-9 0,0-8-10 0,-1-5-9 15,0-1-9-15,1-2-8 0,0-3-6 0,-2 1-7 16,3-4-7-16,1-2-14 0,-1-4-31 0,0-1-37 0,1-2-49 16,-1-1-57-16,6-2-61 0,0 0-63 0,-19-10-62 15,7-6-63-15,4-4-98 0,4-3-278 0,1-10-918 16,5-5 247-16</inkml:trace>
        </inkml:traceGroup>
        <inkml:traceGroup>
          <inkml:annotationXML>
            <emma:emma xmlns:emma="http://www.w3.org/2003/04/emma" version="1.0">
              <emma:interpretation id="{29B74EC3-DE00-4F0B-AA58-061645DFF05E}" emma:medium="tactile" emma:mode="ink">
                <msink:context xmlns:msink="http://schemas.microsoft.com/ink/2010/main" type="inkWord" rotatedBoundingBox="7785,7148 8583,7023 8656,7489 7858,7614"/>
              </emma:interpretation>
              <emma:one-of disjunction-type="recognition" id="oneOf40">
                <emma:interpretation id="interp196" emma:lang="en-US" emma:confidence="0.5">
                  <emma:literal>out</emma:literal>
                </emma:interpretation>
                <emma:interpretation id="interp197" emma:lang="en-US" emma:confidence="0">
                  <emma:literal>Out</emma:literal>
                </emma:interpretation>
                <emma:interpretation id="interp198" emma:lang="en-US" emma:confidence="0">
                  <emma:literal>outs</emma:literal>
                </emma:interpretation>
                <emma:interpretation id="interp199" emma:lang="en-US" emma:confidence="0">
                  <emma:literal>outa</emma:literal>
                </emma:interpretation>
                <emma:interpretation id="interp200" emma:lang="en-US" emma:confidence="0">
                  <emma:literal>oust</emma:literal>
                </emma:interpretation>
              </emma:one-of>
            </emma:emma>
          </inkml:annotationXML>
          <inkml:trace contextRef="#ctx0" brushRef="#br0" timeOffset="1.41063E6">7388 6172 430 0,'0'0'316'16,"3"8"-25"-16,-1-3-27 0,2-1-8 0,2 4-12 16,2 0-12-16,2-1 7 0,6 3-2 0,2-1-6 15,1-2 2-15,0 1 4 0,3-2 9 0,-1-2-8 16,1-1-7-16,-4 1-17 0,-3-2-15 0,-4-2-7 0,-1 0-8 15,0 0-14-15,-1-1-4 0,-2 0-8 0,-7 1-20 16,7-5-16-16,-4 3-23 0,-3 2-30 0,-2-9-25 16,-1 1-32-16,-9-6-34 0,0 2-29 0,-6 1-38 15,2 1-22-15,-3-2-19 0,0 4-10 0,1-2-7 16,-3 4-13-16,4 0-6 0,4 2-22 16,2 1-23-16,0 1-25 0,4 0-35 0,0 1-244 15,7 1-618-15,-10-3 169 0</inkml:trace>
          <inkml:trace contextRef="#ctx0" brushRef="#br0" timeOffset="1.41145E6">7723 6155 384 0,'0'0'266'31,"0"0"-28"-31,0 0-24 0,0 0-14 0,0 0-12 0,-8 0-6 0,8 0-8 16,0 0-7-16,0 0-11 0,0 0 0 0,0 0-11 16,0 0 1-16,0 0-3 0,0 0-4 0,-5 5-1 15,5-5-14-15,0 0-2 0,4 9-15 0,-3-4-2 16,2-2-15-16,-1 2-6 0,1-1-10 0,0 0 5 0,1 0-8 16,0 2-12-16,1-1-8 0,1 2 5 0,-1-1-12 15,1-1-8-15,-2 0-5 0,1-3-6 0,-1 3-12 16,1-2-9-16,0 0-11 0,0-1-15 0,0 1 1 15,-5-3-9-15,7 3 2 0,-7-3-4 0,9 3 1 16,-9-3 0-16,0 0 3 0,13-3 6 0,-13 3 0 16,7-3 2-16,-3 0 3 0,-1 0-1 0,-3 3 7 15,7-5 3-15,-7 5 6 0,5-5 2 0,-5 5 9 0,2-2-2 16,-2 2-2-16,4-4 3 0,-4 4 0 0,0 0-3 16,0 0 6-16,5-3-4 0,-5 3 3 0,0 0-4 15,0 0-1-15,4-3 4 0,-4 3 12 16,0 0 5-16,0 0-6 0,0 0 2 0,0 0-4 0,7 12-3 15,-4-7-4-15,1-2 2 0,1 5 8 0,2-1-8 16,0 1-3-16,0-3 4 0,2 2-3 0,0-4 2 0,0 2 0 16,-1-3 0-16,-1-2-1 0,3 0 0 0,-2-2 0 15,1-1-7-15,2-3 2 0,-1-1-5 0,4-5-8 16,-4-1-10-16,0-3-10 0,-1 0 1 0,-4-2-3 16,-3 0 9-16,3-2 3 0,-2-1 0 0,-2 0 6 15,-2-4 4-15,-1 2 5 0,4-13 2 0,-4 1 2 16,1 10 9-16,1 5 16 0,-2 3 29 0,-1 1 17 0,2 6 18 15,1 1-3-15,0 2-1 0,-1 2-7 0,-1 0-8 16,2 1-5-16,0 4-9 0,-1-7-7 0,1 7-6 16,0 0-2-16,0 0 1 0,0 0 10 0,0 0 13 15,0 0 8-15,-4 29 15 0,2-7 6 0,-1 0 3 0,3 13 11 16,0 2-5-16,0-1 10 0,4-2 4 0,-3 1-2 16,4-8-2-16,-2-4 1 0,-1-2 6 0,5 2-1 15,0-3 1-15,3-2-3 0,0-2-8 0,0 0-8 16,-2-5-15-16,-1-2-11 0,2-1-33 0,1-2-39 15,0-1-63-15,0 0-71 0,0-5-90 0,1 0-96 0,0-5-118 16,-1-2-408-16,-2 1-1009 0,-3-4 269 0</inkml:trace>
          <inkml:trace contextRef="#ctx0" brushRef="#br0" timeOffset="1.41166E6">8009 6099 4950 0,'0'0'375'0,"7"-3"-138"16,3 0-54-16,2 0-2 0,7-2 27 0,2 1-3 15,-3 1-20-15,1-2-40 0,-1 2-29 0,-4 1-16 16,-2 0-15-16,-3 1-36 0,-1-1-57 0,-2 1-56 0,-6 1-73 16,6-1-100-16,-6 1-114 0,0 0-129 0,0 0-315 15,0 0-953-15,0 0 254 0</inkml:trace>
        </inkml:traceGroup>
        <inkml:traceGroup>
          <inkml:annotationXML>
            <emma:emma xmlns:emma="http://www.w3.org/2003/04/emma" version="1.0">
              <emma:interpretation id="{88CF2035-8E51-4011-A8DE-6B04D6F3A215}" emma:medium="tactile" emma:mode="ink">
                <msink:context xmlns:msink="http://schemas.microsoft.com/ink/2010/main" type="inkWord" rotatedBoundingBox="8909,7179 10267,7180 10266,7565 8908,7564"/>
              </emma:interpretation>
              <emma:one-of disjunction-type="recognition" id="oneOf41">
                <emma:interpretation id="interp201" emma:lang="en-US" emma:confidence="0.5">
                  <emma:literal>D</emma:literal>
                </emma:interpretation>
                <emma:interpretation id="interp202" emma:lang="en-US" emma:confidence="0">
                  <emma:literal>,</emma:literal>
                </emma:interpretation>
                <emma:interpretation id="interp203" emma:lang="en-US" emma:confidence="0">
                  <emma:literal>-</emma:literal>
                </emma:interpretation>
                <emma:interpretation id="interp204" emma:lang="en-US" emma:confidence="0">
                  <emma:literal>t</emma:literal>
                </emma:interpretation>
                <emma:interpretation id="interp205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.4121E6">8480 6171 848 0,'0'0'626'16,"0"0"-59"-16,0 0-27 0,0 0-18 0,0 0-37 0,20-3-33 16,0 3-38-16,1-1-29 0,1 2-25 0,1-1-20 15,0 0-21-15,-1-1-29 0,-2 1-21 0,0-1-26 31,-5 2-24-31,-1-2-21 0,-5 1-23 0,-2-1-18 0,-7 1-28 16,13-1-37-16,-13 1-48 0,7 0-80 0,-7 0-97 16,0 0-116-16,0 0-105 0,0 0-112 0,0 0-427 15,0 0-1073-15,-24-5 288 0</inkml:trace>
          <inkml:trace contextRef="#ctx0" brushRef="#br0" timeOffset="1.41361E6">8637 6010 543 0,'0'0'377'15,"-4"-1"-47"-15,4 1-20 0,0 0-17 0,0 0-10 0,-6-2-30 16,6 2 6-16,0 0 0 0,0 0 2 0,-6-3-1 15,6 3 5-15,0 0 2 0,0 0 3 0,0 0 5 16,0 0 0-16,0 0-6 0,0 0-10 0,0 0-10 16,0 0-19-16,23 8-17 0,-13-3-23 0,1 0-19 0,7 2-21 15,-2 2-17-15,0 1-12 0,-1-1-13 16,1 3-10-16,-2 0-11 0,0 0-8 0,-1 0-14 0,-3-2 0 16,-4 0-11-16,-2-1-5 0,0 0-6 0,0 2-3 15,-4 0-6-15,0 4-2 0,-4 2-5 0,-2 1-9 16,-2-3-7-16,0 0-13 0,-2-2-11 0,-3 1-5 15,3-3-9-15,2-2-12 0,0-1 0 0,-6 4-12 0,3-1-12 16,3-4-7-16,0-1-12 0,0 0-15 0,2-1-19 16,0-1-25-16,1-1-28 0,1 0-37 0,0-1-38 15,4-2-40-15,-5 3-49 0,5-3-65 0,0 0-318 16,0 0-858-16,0 0 230 0</inkml:trace>
        </inkml:traceGroup>
        <inkml:traceGroup>
          <inkml:annotationXML>
            <emma:emma xmlns:emma="http://www.w3.org/2003/04/emma" version="1.0">
              <emma:interpretation id="{230959E8-2708-4EDE-B254-F8DF42698ABA}" emma:medium="tactile" emma:mode="ink">
                <msink:context xmlns:msink="http://schemas.microsoft.com/ink/2010/main" type="inkWord" rotatedBoundingBox="9518,7281 10283,7337 10263,7608 9498,7552"/>
              </emma:interpretation>
              <emma:one-of disjunction-type="recognition" id="oneOf42">
                <emma:interpretation id="interp206" emma:lang="en-US" emma:confidence="0.5">
                  <emma:literal>can</emma:literal>
                </emma:interpretation>
                <emma:interpretation id="interp207" emma:lang="en-US" emma:confidence="0">
                  <emma:literal>Can</emma:literal>
                </emma:interpretation>
                <emma:interpretation id="interp208" emma:lang="en-US" emma:confidence="0">
                  <emma:literal>car</emma:literal>
                </emma:interpretation>
                <emma:interpretation id="interp209" emma:lang="en-US" emma:confidence="0">
                  <emma:literal>cam</emma:literal>
                </emma:interpretation>
                <emma:interpretation id="interp210" emma:lang="en-US" emma:confidence="0">
                  <emma:literal>cans</emma:literal>
                </emma:interpretation>
              </emma:one-of>
            </emma:emma>
          </inkml:annotationXML>
          <inkml:trace contextRef="#ctx0" brushRef="#br0" timeOffset="1.41399E6">9213 6164 344 0,'-3'-4'425'0,"-3"0"-55"0,3 2-35 0,-2-1-38 0,5 3-25 16,-9-3-35-16,9 3-11 0,-10-1-10 0,10 1-8 0,-10 1-10 16,10-1-12-16,-16 4-7 0,7 0-9 15,-1 2-8-15,1 3-8 0,0-3-9 0,-2 8-11 0,1 0-3 16,4-1-7-16,1 3-5 0,2-3 0 0,3-1 3 15,3 5-6-15,3-4-4 0,3 2-3 0,1 0-9 16,2-1-11-16,4 0-12 0,-1-1-11 0,0-6-20 16,3 3-37-16,-2-4-44 0,5-3-63 0,-1 0-60 0,-1-3-70 15,0-2-85-15,1-5-344 0,-1 1-787 0,1-1 212 0</inkml:trace>
          <inkml:trace contextRef="#ctx0" brushRef="#br0" timeOffset="1.41472E6">9494 6135 391 0,'-8'2'258'0,"1"-1"-38"0,0 0-35 0,2 1-26 0,0 0-16 15,2-1-4-15,3-1 3 0,-9 5 4 0,5-4 11 16,-1 1 8-16,1 1-1 0,4-3 4 0,-9 5 10 15,5-3-8-15,-1 1 1 0,0 0-9 0,1 0-7 16,0 0-17-16,-1 0-9 0,3 0-11 0,-2 3-1 16,0 2-5-16,0 1-10 0,2-1-1 0,-1 0 2 15,1 2-5-15,2-3-5 0,0 0-1 0,1-2-8 0,0 0 1 16,0 1-10-16,2-1-2 0,0-1-8 0,-1 1-7 16,2-2-6-16,-2 2-8 0,2-2-10 0,0 2-11 15,1-2-18-15,-1 0-10 0,-4-3-11 0,7 4-16 16,-7-4-6-16,9 1-9 0,-9-1 7 0,0 0-9 0,11-4-4 15,-9 1-5-15,2-1 1 0,1-5 10 0,-1 0 5 16,-1 0 0-16,-1-1 11 0,1 1 19 0,-2 0-5 16,0-2 0-16,0 5 2 0,1 0 3 0,-2 0 7 15,1 2-4-15,-1 4 4 0,1-6-5 0,-1 6 5 16,1-3-2-16,-1 3 10 0,0 0-3 0,0 0 8 0,0 0-6 16,0 0 13-16,4 13-5 0,-4-3 2 0,1 2 2 15,2 4 0-15,-2-1 0 0,3 1-3 0,0 1 8 16,0-4-7-16,1-1 0 15,0-4-1-15,0 2-3 0,0-2 0 0,3-1 5 16,-2 1-1-16,2-4-5 0,2-1-15 0,-1 0-10 0,1-3-11 16,2-2-16-16,-2 0-3 0,-1-1 0 0,-1-3-5 15,3-1-3-15,2-5-1 0,-1-2-2 0,-5 4 8 16,3-5 5-16,-2 5 3 0,-3 0 11 0,-2 2 6 16,-1 1 2-16,-1 1 10 0,-1 0 1 0,0 3-2 15,0 3 6-15,-1-7-1 0,1 7 1 0,0 0-5 0,-5-2 10 16,5 2-3-16,0 0-4 0,0 0 3 0,-10 11 2 15,6-6 4-15,2 0 1 0,-1 0 8 0,1-1 7 16,-1 1 11-16,2-1 14 0,1-4 4 0,-1 8 22 16,-1-5-1-16,2-3 22 0,0 8 7 0,0-8 1 0,0 0-5 15,7 1-5-15,-7-1-5 0,0 0-15 16,25-9-4-16,-9 3-4 0,0-3 1 0,2-1 8 0,-1 1 10 16,1-1 10-16,-6 4 9 0,-2-1 3 0,-1 1 2 15,-3 4-6-15,0-2-4 0,-1 1-16 0,-5 3-11 16,8 0-4-16,-8 0-3 0,6 7-5 0,-3 1-6 15,1 9-9-15,-3 1-3 0,0-1-20 0,-1 0-24 16,0-2-44-16,0-5-55 0,0 9-54 0,1-7-54 0,1-3-56 16,-1 0-57-16,0-5-331 0,3-1-796 0,-4-3 217 15</inkml:trace>
        </inkml:traceGroup>
        <inkml:traceGroup>
          <inkml:annotationXML>
            <emma:emma xmlns:emma="http://www.w3.org/2003/04/emma" version="1.0">
              <emma:interpretation id="{89A8493B-E827-4437-96B6-BE5A5C5521EC}" emma:medium="tactile" emma:mode="ink">
                <msink:context xmlns:msink="http://schemas.microsoft.com/ink/2010/main" type="inkWord" rotatedBoundingBox="10655,7140 12843,7111 12853,7846 10665,7875"/>
              </emma:interpretation>
              <emma:one-of disjunction-type="recognition" id="oneOf43">
                <emma:interpretation id="interp211" emma:lang="en-US" emma:confidence="0.5">
                  <emma:literal>compactly</emma:literal>
                </emma:interpretation>
                <emma:interpretation id="interp212" emma:lang="en-US" emma:confidence="0">
                  <emma:literal>Compactly</emma:literal>
                </emma:interpretation>
                <emma:interpretation id="interp213" emma:lang="en-US" emma:confidence="0">
                  <emma:literal>compacity</emma:literal>
                </emma:interpretation>
                <emma:interpretation id="interp214" emma:lang="en-US" emma:confidence="0">
                  <emma:literal>company</emma:literal>
                </emma:interpretation>
                <emma:interpretation id="interp215" emma:lang="en-US" emma:confidence="0">
                  <emma:literal>compatibly</emma:literal>
                </emma:interpretation>
              </emma:one-of>
            </emma:emma>
          </inkml:annotationXML>
          <inkml:trace contextRef="#ctx0" brushRef="#br0" timeOffset="1.41547E6">10377 6140 209 0,'0'0'372'16,"-8"-1"-60"-16,8 1-25 0,-8 0-30 0,8 0-22 16,0 0-8-16,-15 1-9 0,5 2-15 0,0 1-11 15,0 0-12-15,1 1-13 0,-1 3-14 0,-3 5 0 16,0-1 0-16,4-1 2 0,-2 6 0 0,3-1-13 0,2-2-6 16,2 0-2-16,2-2-2 0,2-1-9 15,0 0-3-15,1 0-4 0,1-1-4 0,3 0-9 0,0 0-3 16,2 0-6-16,7 2-6 0,1-3-8 0,1 0-4 15,2-3-6-15,1-3-9 0,-5-2-6 0,0 1-18 0,6-3-17 16,-1 0-15-16,-4-2-16 0,-3-1-17 16,0 1-19-16,5-6-15 0,-4 2-10 0,-4-1-9 0,-1 1-18 15,-1-2 1-15,2-6 6 0,-2 4 6 0,-4 0 6 16,-1 2 2-16,-1 0 14 0,-1 1 8 0,0 0 6 16,0 2 6-16,0 2 11 0,0 4-5 0,0-8 9 0,0 8 4 15,-1-4 4-15,1 4 4 0,0 0-5 0,0 0 6 16,-2-5 7-16,2 5 2 0,0 0 22 0,0 0 15 15,0 0 8-15,0 0 5 0,9 13 6 0,-3-6 10 16,1 0 6-16,0 1 9 0,2 0 8 0,6 3 8 0,0-1 2 16,1 0 2-1,1-1-4-15,-5 0-2 0,6-3-6 0,-4 0-1 16,-4-3-6-16,2 0-7 0,-2 0-6 0,-3-1-4 16,1-1-5-16,-3-1-5 0,1 1 4 0,-6-1-13 15,0 0-6-15,10-2-14 0,-10 2-12 0,4-5-17 0,-3 3-25 16,-1 2-31-16,-3-9-26 0,-2 2-18 15,-2-2-12-15,-2 2-10 0,1 0 4 0,-9-4 0 0,2 4-3 16,-2-2-1-16,-3 1-9 0,4 2-6 0,-2 2-11 0,3 1-19 0,2 2-16 16,1-1-25-16,2 4-37 0,1-4-205 0,9 2-552 15,-12 2 153-15</inkml:trace>
          <inkml:trace contextRef="#ctx0" brushRef="#br0" timeOffset="1.41652E6">10800 6223 512 0,'-6'0'392'16,"6"0"-43"-16,0 0-37 0,0 0-23 0,0 0-12 0,0 0-33 16,0 0-23-16,-9 4-10 0,7-1-23 0,-1 1-22 15,1 0-16-15,-2 5-13 0,1-1-9 0,0 2-18 0,1-1-12 16,0 3-7-16,1-2-11 0,-1 0-7 0,2 0-1 16,0-2 3-16,0 2 3 0,2-2 11 0,-1-3 4 0,-1 1 0 15,0-2 2-15,1 0 3 0,-1-4 4 0,1 6 3 16,2-6-7-16,-3 0-8 0,4 3-10 0,-4-3-11 15,0 0-14-15,0 0-17 0,15-5-19 0,-8 0-28 0,1-2-20 16,5-7-22-16,-3-1-11 0,-3 2-9 0,-1 4 3 31,0-1-1-31,-1 1 4 0,0 0-3 0,-1 1 7 0,0 3 4 16,0-1 5-16,-2 2 4 0,-1 0 5 0,-1 4 2 16,3-4 3-16,-3 4 6 0,0 0 1 0,0 0 2 0,0 0-1 15,0 0 5-15,0 0 8 0,0 12 0 0,0-6-7 16,-1-2 8-16,1 2 2 0,0-1 2 0,2 0-5 0,-2 0 5 15,0 1 11-15,1-2 8 0,1 2 20 0,0-2 1 16,1-1 1-16,-1-1 3 0,2 1-5 0,-4-3-6 16,11 0 2-16,1 0-18 0,-1-4-12 0,6-2-8 15,-1-2-13-15,-2 2-5 0,1-4-2 0,1 1 4 0,-5 0-1 16,-2 0 5-16,-1 4 4 0,-3 0 3 0,0 1 5 16,0 1-3-16,-2 0 1 0,-3 3-1 0,3-4 3 15,-3 4-3-15,0 0 0 0,0 0 6 0,0 0-3 0,4 11-6 16,-3-6-6-16,-1 1-4 0,3 2-2 15,-1 1-1-15,1-1 0 0,-1-1 4 0,4 1-1 16,-3-2 3-16,1-1-4 0,2 0 2 0,3-2-1 0,1 1 2 16,-2-2 0-16,3-1-2 0,0-1 0 0,0-2 1 15,-2-1-2-15,2-1 2 0,0-1 3 0,-1-2 0 16,-2 0 4-16,-1-1 1 0,5-6 4 0,-7 2 9 16,2-4-1-16,1-2 13 0,-4 2 8 0,-2-5 15 0,2-1 10 15,-2 1 8-15,2-1 20 0,-1 2 28 0,1 0 30 16,-1 3 28-16,-3 2 14 0,2 5 10 0,-4 1 4 15,2 3-1-15,0-1-11 0,0 2-14 0,0 5-15 16,0-6-14-16,0 6-10 0,0 0-11 0,0 0-1 16,0 0-12-16,-8 15 8 0,1 3-8 0,0 2-3 15,-3 18-4-15,-1 1-1 0,3 2-4 0,0 2-8 0,2-2-7 16,0 3-5-16,4-1-13 0,-2 0 0 0,4-3-6 16,0 1-4-16,1-2-2 0,-1-4 1 0,0-9-3 15,1-6-7-15,2 0-1 0,-1-6 2 0,0-3-4 16,0 0 9-16,-2-2-14 0,1-2-3 0,1 0-6 15,-1-3 0-15,0 1-6 0,0-2-10 0,-1-3-16 0,1 6-13 32,-1-6-19-32,0 0-30 0,0 0-31 0,0 0-21 15,0 0-21-15,0 0-13 0,3-15-1 0,-2-1-5 16,-2-4 5-16,-1 0 6 0,5-2 8 0,-2-14 6 0,0 1 18 16,1 3 14-16,-2 5 15 0,1 3 16 0,0-10 15 15,0 8 14-15,2 5 21 0,5-1 29 0,-5 3 22 16,2 1 28-16,3 0 8 0,-2 2 13 0,1 3 13 15,-1-2 19-15,1 4 18 0,0 2 18 0,-2 2 10 16,1 1 2-16,-2 1-6 0,-1 0-19 0,1 2-7 0,-4 3-9 16,7-3 3-16,-7 3-8 0,0 0-7 0,0 0-3 15,12 8-4-15,-11-2-15 0,1 3-9 0,-2 8-19 16,-1-3-37-16,-4 4-53 0,-1-3-64 0,1 2-61 16,-4-2-59-16,2 1-43 0,1-5-51 0,1-1-44 15,-2-6-239-15,2 2-739 0,2-2 200 0</inkml:trace>
          <inkml:trace contextRef="#ctx0" brushRef="#br0" timeOffset="1.41705E6">11530 6237 243 0,'-7'-3'305'15,"3"0"-57"-15,4 3-29 0,-10-1-27 0,0 1-15 16,0 0-6-16,0 0-6 0,-1 1 3 0,2 2-5 15,-2-1-7-15,2 0-1 0,0 0-5 0,-1 1-2 16,2 1-12-16,2 0-2 0,0-2-9 0,1 1 1 0,1 2 0 16,-1-2-6-16,0 4 2 0,0-2 2 0,3 1 0 15,-1-2-2-15,3 2 2 0,0-2-6 0,0-4-2 16,2 10-7-16,0-5-13 0,3 2-8 0,0-1-1 16,1 0-11-16,3-1-10 0,0-1-9 0,-1 0-10 15,0-1-14-15,0-2-16 0,-2-1-16 0,-6 0-14 16,14 0-15-16,-14 0-14 0,10-4-4 0,-5 1-25 0,1 0-6 15,-3 1-1-15,1-3 8 0,0 2 5 0,-2 0 10 16,1-2 16-16,1 2 20 0,-4 3 23 0,3-5 7 0,-3 5 20 16,4-4 12-16,-4 4 7 0,2-5 0 0,-2 5-3 15,0 0-8-15,3-3-4 0,-3 3 5 0,0 0 7 0,0 0 6 16,0 0-2-16,0 0-3 0,0 0-2 16,13 8-5-16,-8-4 0 0,-1 0-6 0,5 5-2 0,-2-3-1 0,1 0-19 31,1 0-32-31,0 0-58 0,7 0-58 0,-2 0-60 15,-2-4-78-15,0-2-75 0,0 0-213 0,-2-1-674 0,9-1 183 16</inkml:trace>
          <inkml:trace contextRef="#ctx0" brushRef="#br0" timeOffset="1.41738E6">11767 6180 556 0,'0'0'321'0,"-8"3"-19"0,8-3-12 0,-6 3-7 0,6-3-20 0,-7 5-5 32,7-5-10-32,-5 4-7 0,2 0-9 0,0 0-6 15,2-1-4-15,-2 3-7 0,2 0-8 0,1 3-5 16,0 1-4-16,1 0-13 0,3-1-2 0,-1 1-5 15,2-1-17-15,0 2-8 0,1-4-4 0,3 2-31 16,5 4-5-16,1-4-10 0,0 2-36 0,-3-4-43 16,-1-3-56-16,1-2-80 0,-1-1-78 0,0 1-94 15,2-5-101-15,-2 0-261 0,7-3-777 0,-9-1 210 0</inkml:trace>
          <inkml:trace contextRef="#ctx0" brushRef="#br0" timeOffset="1.41758E6">12011 5951 585 0,'0'0'624'16,"-2"-6"-76"-16,2 6-52 0,0 0-47 0,-2-4-56 0,2 4-48 15,0 0-43-15,0 0-34 0,0 0-19 0,-4 16-15 16,1 1-11-16,0 3-8 0,0 2-14 0,-1 16-8 0,0-2-29 16,-2-1-13-16,2 0-21 0,-1 0-13 0,1-7-11 15,3-4-12-15,0 1-9 0,-1-2-8 0,2-1-1 16,3 0-34-16,-4-4-32 0,2-2-47 0,-2-3-55 0,3-3-59 0,-2-2-66 31,1-2-68-31,1-3-88 0,-2-3-348 0,0 0-866 16,0 0 232-16</inkml:trace>
          <inkml:trace contextRef="#ctx0" brushRef="#br0" timeOffset="1.41825E6">11998 6107 3752 0,'0'0'300'0,"0"0"-142"16,-7-1-74-16,7 1-10 0,0 0 20 0,0 0 12 15,0 0-4-15,0 0-20 0,0 0-15 0,0 0-10 16,0 0-5-16,28 6-5 0,-16-4-26 0,-2-1-32 16,1 0-37-16,2-1-35 0,-1 2-29 0,-1-2-23 15,0-2-14-15,1 0-20 0,-2 0-17 0,-1-1-14 0,2-1-15 16,-1-2 1-16,-1 1 11 0,-3-2 22 0,1 1 25 16,1-2 39-16,-2 1 38 0,-1-3 42 0,3 1 46 31,-3 0 46-31,-2-1 42 0,1 1 27 0,0 1 36 0,0 1 24 15,-3 2 16-15,2 0 13 0,-2 0 4 0,0 0 2 16,-1 1-7-16,0 4-23 0,1-6-19 0,-1 6-22 16,0 0-9-16,0 0-24 0,0 0-10 0,0 0-13 0,-14 9-9 15,4 5-8-15,-1 4-9 0,2 1-4 0,0 2-6 16,1 2-7-16,-1 10-5 0,3-5-6 16,1-5-3-16,3 1 1 0,0-1-8 0,1-4-1 0,0 0-6 15,3-1 1-15,1-2-1 0,-1-4 3 0,2-2-6 16,1-2-6-16,0-2-6 0,1-3-14 0,0 1-18 0,4-2-22 15,2-2-18-15,-1-2-22 0,7-1-17 0,-1-2-8 16,-3 0-6-16,-2 0-9 0,-2 1 2 0,-1-1 6 0,-1 3 3 16,-2-1 5-16,-2 0 7 0,-1 0 6 0,-3 3 10 15,5-3 5-15,-5 3 7 0,0 0 8 0,0 0 9 16,0 0 3-16,0 0 5 0,0 0 2 0,0 0 10 16,-6 13 2-16,6-13 2 0,-2 10 1 0,2-5-2 15,0 0 1-15,-2 0 2 0,2-5-1 0,0 9 4 16,2-6 3-16,-2-3 4 0,3 6 0 0,0-6 9 15,-3 0 5-15,6 1-4 0,-6-1 0 0,9 0 1 0,-9 0 2 16,11-4 1-16,-6 3 0 0,-1-2 3 0,4-2 2 16,1-1-3-16,-1 1 17 0,-1-2 16 0,-2 1 23 15,2 3 35-15,-4-1 36 0,1 1 29 0,0 0 19 16,-1 0 17-16,-1 2 8 0,-2 1-3 0,5-5-4 16,-5 5-20-16,0 0-13 0,0 0-8 0,0 0 2 0,0 0-10 15,9 11 1-15,-9 0 1 0,0 10-2 0,-3 1-4 16,1 14-6-16,-1-1-2 0,0-1-2 0,-1-9-7 15,1-3-5-15,0 2-9 0,-3-1-7 0,3-1-11 16,-2-2-6-16,1-3-8 0,0 0-10 0,0-4-1 0,2-4-6 16,-1-2-10-16,1-2-25 0,-1-1-34 0,-1-3-52 15,4-1-87-15,-9 3-78 0,9-3-94 0,-21-11-108 16,7-4-435-16,1 2-1048 0,2-5 282 0</inkml:trace>
        </inkml:traceGroup>
        <inkml:traceGroup>
          <inkml:annotationXML>
            <emma:emma xmlns:emma="http://www.w3.org/2003/04/emma" version="1.0">
              <emma:interpretation id="{F5D23571-D5D8-42C6-BAF3-B789A8F3AC53}" emma:medium="tactile" emma:mode="ink">
                <msink:context xmlns:msink="http://schemas.microsoft.com/ink/2010/main" type="inkWord" rotatedBoundingBox="13116,7111 14627,7177 14609,7574 13099,7508"/>
              </emma:interpretation>
              <emma:one-of disjunction-type="recognition" id="oneOf44">
                <emma:interpretation id="interp216" emma:lang="en-US" emma:confidence="0.5">
                  <emma:literal>encode</emma:literal>
                </emma:interpretation>
                <emma:interpretation id="interp217" emma:lang="en-US" emma:confidence="0">
                  <emma:literal>Encode</emma:literal>
                </emma:interpretation>
                <emma:interpretation id="interp218" emma:lang="en-US" emma:confidence="0">
                  <emma:literal>erode</emma:literal>
                </emma:interpretation>
                <emma:interpretation id="interp219" emma:lang="en-US" emma:confidence="0">
                  <emma:literal>anode</emma:literal>
                </emma:interpretation>
                <emma:interpretation id="interp220" emma:lang="en-US" emma:confidence="0">
                  <emma:literal>encodes</emma:literal>
                </emma:interpretation>
              </emma:one-of>
            </emma:emma>
          </inkml:annotationXML>
          <inkml:trace contextRef="#ctx0" brushRef="#br0" timeOffset="1.4193E6">12678 6156 367 0,'0'0'488'0,"0"0"-35"0,0 0-38 0,0 0-24 0,8 6-25 15,-8-6-26-15,10 2-21 0,-10-2-21 0,15 1-26 16,-7-2-21-16,3-1-24 0,1 0-23 0,-1 0-22 15,-1 0-19-15,0 0-14 0,-1-1-19 0,0 1-12 0,-2-1-12 16,0 0-19-16,-2 0-30 0,-1-2-38 0,0 2-28 16,-2-1-26-16,0-2-30 0,-1-2-31 0,-2 1-13 15,-2 0-9-15,-1 2 2 0,1 1 1 0,-5-2 10 0,-1 2 7 16,1-2 9-16,0 3 17 0,1 2-1 0,7 1 7 16,-18 0 7-16,12 1 15 0,-2 0 18 0,2 1 13 15,0 1 22-15,2 0 12 0,-2 3 13 0,-2 2 15 16,3 0 15-16,2 1 6 0,0 1 9 0,3 0 7 0,2 1 4 15,0 6 5-15,1-3-2 0,4 1 1 0,0 1 2 32,5-3 2-32,-4-2-2 0,5 1-4 0,-2-2-8 0,4 0-6 0,-2-4-7 0,-2-1-5 15,-1-2-11-15,0 1-12 0,1-2-16 0,-3-1-17 16,2-1-22-16,0 0-22 0,-1 0-20 0,-3-2-23 16,0 0-22-16,3-3-16 0,-3 1-8 0,-2 0 2 15,0 0 8-15,-3-1 14 0,1 1 5 0,1-2 5 16,-1 1 8-16,0 1 20 0,-1 0 18 0,0-2 28 15,-1 1 15-15,0 5 18 0,1-9 21 0,-1 6 11 0,0 3 10 0,0-7-3 16,0 7 1-16,2-4-5 0,-2 4-7 0,0-6-5 16,0 6-7-16,0 0-3 0,0 0-4 0,1-4 1 31,-1 4-9-31,0 0 1 0,0 0-4 0,0 0-1 16,0 0 0-16,0 0-1 0,0 0-3 0,0 0-2 15,-1 16 1-15,1-16-2 0,0 7 1 0,-2-2-3 0,2-5-1 0,0 5 2 16,0-5 3-16,0 6 2 0,0-6 2 0,0 0 0 15,4 5-2-15,-4-5 0 0,8 0-1 0,-8 0-4 0,15-8 1 16,-3 4 1-16,3-6 0 0,-2 2-3 0,2-2 3 16,-3 1 0-16,0 2 2 0,-5 2 12 0,1 0 7 15,-1 0 6-15,0 3-3 0,-4-2-2 0,1 2-7 16,-1 0-7-16,-3 2-5 0,5-2-2 0,-5 2-3 0,0 0-5 16,5 10 0-16,-2-1-6 0,-2 8-17 0,2 0-27 15,-2 0-39-15,0 1-37 0,1 2-38 0,0-4-38 16,-1 1-51-16,3-5-54 0,1-1-292 0,-2-4-717 15,3 2 195-15</inkml:trace>
          <inkml:trace contextRef="#ctx0" brushRef="#br0" timeOffset="1.41995E6">13262 6162 501 0,'-7'-4'355'15,"7"4"-47"-15,-7-2-35 0,7 2-29 0,0 0-30 0,-11 0-12 16,11 0-16-16,-9 3-8 0,2 0-6 0,0 1-4 15,-1 2 5-15,1-1-3 0,-1 2-5 0,2 2-4 16,-1 0-5-16,2 1 6 0,2 0-3 0,-1 1-2 31,3-1 0-31,-2 0-6 0,4 2-2 0,2-2-3 0,3 6-8 16,2-4-5-16,-1-3-15 0,7 3-8 0,-3-3-14 16,6 1-5-16,0-4-16 0,2-1-8 0,-2-1-19 15,2-2-24-15,-2-2-32 0,0 1-24 0,-3-4-34 16,-2 0-27-16,-2 0-25 0,2-3-18 0,-5-1-9 0,1 0-6 0,1-1-3 15,-4-2 5-15,2-7 8 0,-5 4 11 0,1 4 11 16,-2 0 12-16,-1 2 14 0,0 1 13 0,0 1 12 0,0 5 11 0,-1-8 15 16,-1 5 5-16,2 3 7 0,0 0 5 0,-1-7 7 15,1 7 15-15,0 0 18 0,0 0 17 0,0 0 21 16,0 0 23-16,0 0 23 0,0 0 16 0,0 0 10 16,0 0 12-16,8 15 4 0,-6-11 5 0,5 5 5 15,-1-3 7-15,1 1-7 0,0-2-1 0,1 2 2 0,3-3 1 16,-1 2-8-16,1-2-4 0,0 1-16 0,0-1-13 15,2-3-11-15,-2 1-12 0,-1 0-8 0,1-2-4 16,0 0-17-16,-3 0-17 0,-1-2-19 0,-2 0-24 16,0-1-14-16,0 1-17 0,-1-3-5 0,-3 3-5 0,3-7-12 15,-2 1-5-15,-4-3-6 0,-2 2-4 0,-1 0-2 16,-5-4-2-16,-2-1-5 0,1 4-6 0,-3-1-14 16,0 4-22-16,3 0-20 0,-2 4-23 0,3 1-20 15,-8-1-26-15,4-1-32 0,1 3-40 0,5 1-44 16,-1 0-229-16,9 0-665 0,-13 1 182 0</inkml:trace>
          <inkml:trace contextRef="#ctx0" brushRef="#br0" timeOffset="1.42052E6">13731 6154 266 0,'-7'1'304'15,"-2"0"-50"-15,3 1-29 0,0 2-19 0,0-2-7 16,-3 2-9-16,2 0-5 0,-1 2-7 0,1 0-19 15,-1 2-3-15,2-1-10 0,-1-1 0 0,4 1 3 16,-2 1 8-16,1-1-9 0,3 0 11 0,1-2-10 0,0-1 1 16,1 1-8-16,0 0-3 0,2 0-14 0,0-1-4 15,4 2-20-15,0 0-5 0,2 0-11 0,2-3-10 16,-2-2-6-16,1 1-16 0,-1-1-17 0,1-2-17 16,0-1-26-16,-1-1-19 0,-1-3-12 0,1-1-13 15,-1 0 0-15,-2-2-7 0,2-6 9 0,-1-3-7 0,-2 2 0 16,-2-3 4-16,0-3 10 0,-2 2 2 0,0-1 11 15,1-2 4-15,-1 3 25 0,-2-1 26 0,1 5 20 16,0 1 25-16,0 5 23 0,0 4 5 0,-2-1 10 0,2 1-2 16,0 0-6-16,0 6-8 0,0-7-10 15,0 7-6-15,0 0-1 0,0 0 7 0,0 0 5 0,0 0 5 16,-6 20 2-16,2-1-2 0,3 1-7 0,-1 2-3 16,-1 0-11-16,1 15-4 0,0-2-7 0,0-7-6 15,2-5-1-15,1 0-13 0,0-3-6 0,3 2-19 16,0-1-33-16,0-5-49 0,-1 2-66 0,4-6-64 0,-2-3-68 15,0-1-75-15,0-6-350 0,1 1-828 0,4-3 222 16</inkml:trace>
          <inkml:trace contextRef="#ctx0" brushRef="#br0" timeOffset="1.42077E6">13953 6205 372 0,'0'0'491'0,"0"0"-54"16,0 0-29-16,0 0-35 0,0 0-37 0,0 0-35 16,0 0-29-16,0 0-22 0,0 0-17 0,0 0-12 15,0 0-12-15,0 0-15 0,0 0-18 0,0 0-10 0,0 0-9 16,0 0-11-16,0 0-7 0,20-4-12 0,-20 4-7 16,3-4-19-16,-3 4-17 0,1-5-13 0,-1 5-12 15,0 0-9-15,-6-8-5 0,6 8-8 0,-5-4-6 0,5 4-4 16,0 0-1-16,-9 0-1 0,9 0-7 0,0 0 0 15,-10 4-1-15,10-4-4 0,-7 6 1 0,4-2 8 16,2 2 10-16,-1 2 9 0,2 1 5 0,2-3 3 16,1 5 3-16,0-2-3 0,2 0-4 0,1 0-3 0,2-1-3 15,0 1-7-15,6 0-9 0,3 1-16 16,-1-1-45-16,-2-4-53 0,3 0-63 0,4-1-68 0,1 0-63 0,1-4-73 16,0 0-345-16,1 0-844 0,0-1 227 0</inkml:trace>
        </inkml:traceGroup>
        <inkml:traceGroup>
          <inkml:annotationXML>
            <emma:emma xmlns:emma="http://www.w3.org/2003/04/emma" version="1.0">
              <emma:interpretation id="{87F96D13-9147-444D-97AC-8E99F4EB0458}" emma:medium="tactile" emma:mode="ink">
                <msink:context xmlns:msink="http://schemas.microsoft.com/ink/2010/main" type="inkWord" rotatedBoundingBox="14765,7297 15123,7342 15103,7500 14745,7454"/>
              </emma:interpretation>
              <emma:one-of disjunction-type="recognition" id="oneOf45">
                <emma:interpretation id="interp221" emma:lang="en-US" emma:confidence="0.5">
                  <emma:literal>a</emma:literal>
                </emma:interpretation>
                <emma:interpretation id="interp222" emma:lang="en-US" emma:confidence="0">
                  <emma:literal>A</emma:literal>
                </emma:interpretation>
                <emma:interpretation id="interp223" emma:lang="en-US" emma:confidence="0">
                  <emma:literal>c</emma:literal>
                </emma:interpretation>
                <emma:interpretation id="interp224" emma:lang="en-US" emma:confidence="0">
                  <emma:literal>.</emma:literal>
                </emma:interpretation>
                <emma:interpretation id="interp225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.42121E6">14523 6166 284 0,'0'0'292'15,"-5"-4"-56"-15,5 4-32 0,-3-6-28 0,3 6-17 0,-3-2-19 16,3 2-6-16,-4-4 2 0,4 4-2 0,-4-3-4 15,4 3 1-15,-6-3 1 0,6 3 0 0,-8-3 12 16,8 3-7-16,-11-1 9 0,3 0-5 0,8 1 2 16,-21 2 3-16,11-1-4 0,0 0-3 0,-1 3-7 15,1-1 1-15,0 2-17 0,0 0-9 0,-1 1-6 0,1 2-4 16,1-2-5-16,0 1-5 0,3 1-3 0,-2 2-6 16,2-3-4-16,2 2-6 0,2 0-1 0,0-2-7 15,1-1 3-15,1 0-6 0,0 0-6 0,1-2-4 16,3 1-1-16,-1-2-3 15,1 1-5-15,-1-1-4 0,2-2-4 0,-5-1 0 0,12 4-6 0,-6-4-3 0,-6 0-4 16,18-5-4-16,-11 2-3 0,0-2 0 0,1-2 0 16,-1 1-4-16,1 1 5 0,-3-2-7 0,-1 1 3 15,-1 1-1-15,0 0 4 0,-1 3 1 0,-2 2 2 16,4-5 0-16,-4 5-7 0,4-3 1 0,-4 3-1 0,0 0-2 16,0 0 2-16,0 0-2 0,0 0 5 0,10 8 6 15,-6 0 14-15,0 0 8 0,2 1 2 0,0-1 4 16,1 1-3-16,2-1 4 0,5 5-5 0,1-3-7 0,3-4-10 15,-2 0-36-15,5-3-60 0,0-3-83 0,-1-3-86 16,-1-2-95-16,3-5-356 0,-5-1-836 0,-3-4 226 16</inkml:trace>
        </inkml:traceGroup>
      </inkml:traceGroup>
      <inkml:traceGroup>
        <inkml:annotationXML>
          <emma:emma xmlns:emma="http://www.w3.org/2003/04/emma" version="1.0">
            <emma:interpretation id="{118F5CED-717C-4329-9FB6-0956306AE2F7}" emma:medium="tactile" emma:mode="ink">
              <msink:context xmlns:msink="http://schemas.microsoft.com/ink/2010/main" type="line" rotatedBoundingBox="724,7818 15902,7666 15911,8537 733,8690"/>
            </emma:interpretation>
          </emma:emma>
        </inkml:annotationXML>
        <inkml:traceGroup>
          <inkml:annotationXML>
            <emma:emma xmlns:emma="http://www.w3.org/2003/04/emma" version="1.0">
              <emma:interpretation id="{74406CC3-EF6C-49EC-B629-6126205A0A85}" emma:medium="tactile" emma:mode="ink">
                <msink:context xmlns:msink="http://schemas.microsoft.com/ink/2010/main" type="inkWord" rotatedBoundingBox="590,7954 1797,7610 2001,8326 794,8670"/>
              </emma:interpretation>
              <emma:one-of disjunction-type="recognition" id="oneOf46">
                <emma:interpretation id="interp226" emma:lang="en-US" emma:confidence="0.5">
                  <emma:literal>joint</emma:literal>
                </emma:interpretation>
                <emma:interpretation id="interp227" emma:lang="en-US" emma:confidence="0">
                  <emma:literal>joints</emma:literal>
                </emma:interpretation>
                <emma:interpretation id="interp228" emma:lang="en-US" emma:confidence="0">
                  <emma:literal>join</emma:literal>
                </emma:interpretation>
                <emma:interpretation id="interp229" emma:lang="en-US" emma:confidence="0">
                  <emma:literal>joined</emma:literal>
                </emma:interpretation>
                <emma:interpretation id="interp230" emma:lang="en-US" emma:confidence="0">
                  <emma:literal>joins</emma:literal>
                </emma:interpretation>
              </emma:one-of>
            </emma:emma>
          </inkml:annotationXML>
          <inkml:trace contextRef="#ctx0" brushRef="#br0" timeOffset="1.42245E6">453 6899 477 0,'0'0'450'16,"0"0"-19"-16,0 0-4 0,5 30-17 0,-5-8-23 0,1 1-11 0,2 14-15 15,-2 3-15-15,0 0-17 0,1-2-21 16,4 1-14-16,-6 0-16 0,3-2-26 0,-3-1-14 0,0-9-20 16,0-4-27-16,-3-2-17 0,2-1-18 0,-1-1-18 15,-1-2-12-15,0 0-11 0,1-2-11 0,-1-5-11 16,0-2-7-16,0-1-13 0,-1-3-20 0,-1-1-48 16,0 0-78-16,5-3-91 0,-20-6-106 0,2-7-103 0,1-3-103 15,-7-16-290-15,3-1-921 0,3-5 248 16</inkml:trace>
          <inkml:trace contextRef="#ctx0" brushRef="#br0" timeOffset="1.42302E6">580 6932 378 0,'0'0'192'0,"-4"3"-24"0,4-3 0 0,0 0 13 0,0 0 12 15,-3 4 5-15,3-4 5 0,0 0-4 0,0 0 4 16,0 0-12-16,-2 8 4 0,2-8 2 0,3 8 3 16,-1-5 0-1,6 4 5-15,0 1-9 0,0-1-7 0,10 2-7 0,-2-1-8 16,1-3-4-16,2 1-10 0,-3-1-3 0,-3-2-11 16,-1-1-5-16,-1-1-6 0,-1 2-1 0,-3-3-4 15,-7 0 4-15,10 1 1 0,-10-1 9 0,0 0-14 16,0 0-3-16,14-3-28 0,-14 3-31 0,0 0-38 0,-1-5-42 15,1 5-33-15,0 0-48 0,-18-13-44 0,10 9-29 16,-11-5-15-16,3 2-19 0,-3 1-8 0,4 1-5 16,-4 1-13-16,5 0-13 0,1 1-21 0,1 0-23 0,2 1-235 15,1-2-621-15,1 4 169 0</inkml:trace>
          <inkml:trace contextRef="#ctx0" brushRef="#br0" timeOffset="1.42429E6">933 6735 6869 0,'-4'-4'263'0,"2"0"-110"0,2 0-82 0,0 0-23 0,1 1-3 16,0-1-4-16,2 2-9 0,-2-1-12 0,2 1-8 16,-3 2-33-16,6-3-58 0,-3 0-66 0,-3 3-70 15,0 0-51-15,5 0-65 0,-5 0-76 0,0 0-437 0,0 0-1014 16,-8 10 272-16</inkml:trace>
          <inkml:trace contextRef="#ctx0" brushRef="#br0" timeOffset="1.42331E6">981 6921 626 0,'0'0'413'0,"0"0"-50"0,0 0-29 0,-23 0-29 0,22 6-34 0,-1 2-25 16,0 2-22-16,1-1-24 0,0 1-20 16,1-1-22-16,0 0-14 0,0 1-18 0,-1-1-10 0,1-1-27 15,0-1-45-15,1-1-49 0,-1-1-54 0,0-5-59 16,0 6-58-16,0-6-82 0,0 0-179 0,0 0-526 0,0 0 145 31</inkml:trace>
          <inkml:trace contextRef="#ctx0" brushRef="#br0" timeOffset="1.42373E6">1056 6987 455 0,'-1'8'235'16,"0"1"-44"-16,1-3-16 0,0-1-16 0,-2-1-18 0,1 1-12 16,1-5 8-16,-1 4 29 0,1-4 22 0,0 0 19 15,0 0-6-15,0 0-13 0,0 0-23 0,0 0-21 16,0 0-11-16,17-15-6 0,-9 6-10 0,3-6-9 16,-1 6 1-16,-1-1 18 0,-1 3 15 0,1-1 15 15,-1 0 8-15,1 3 4 0,-3-1-5 0,-1 1-8 0,-1 2-13 16,0 2-5-16,-4 1-5 0,0 0-8 15,0 0-10-15,19 11-8 0,-10 2-14 0,-1 6-9 0,0 0-11 16,-1 0-11-16,-1 0-30 0,0 0-35 16,-1 0-40-16,2-3-46 0,-1-3-44 0,-2-4-37 0,-1 0-30 15,1-3-23-15,0-3-25 0,-1 0-50 0,-3-3-286 16,0 0-701-16,0 0 191 0</inkml:trace>
          <inkml:trace contextRef="#ctx0" brushRef="#br0" timeOffset="1.4241E6">1324 6839 4761 0,'0'-6'517'0,"0"6"-230"16,0 0-121-16,0 0-67 0,3-6-18 0,-3 6-9 15,0 0-4-15,10-2-9 0,0 2-11 0,8 0-4 16,2 0-8-16,-1 2-31 0,-4 0-59 0,3 0-68 16,-4 0-86-16,-2 2-105 0,-1-4-111 0,-11 0-283 15,10 4-849-15,-10-4 230 0</inkml:trace>
          <inkml:trace contextRef="#ctx0" brushRef="#br0" timeOffset="1.42394E6">1366 6640 454 0,'-2'-8'585'16,"2"8"-90"-16,0 0-48 0,0 0-25 0,0 0-11 0,-10 15-19 15,8 3-5-15,-1 4-12 0,1 13-26 16,0 2-25-16,2 0-18 0,-3 3-23 0,1-1-34 0,2-1-20 16,2 0-22-16,0-4-27 0,1-8-16 0,-3-5-17 15,2 1-15-15,1 0-18 0,-1-3-22 0,1-3-40 16,-1-4-45-16,0-2-66 0,-1-3-59 0,-1 0-63 15,3-4-82-15,-3-3-106 0,0 0-436 0,0 0-967 16,0 0 261-16</inkml:trace>
          <inkml:trace contextRef="#ctx0" brushRef="#br0" timeOffset="1.42254E6">301 6786 4424 0,'0'-9'539'0,"0"1"-214"15,-1 1-111-15,0 4-59 0,1 3-22 0,-2-8-37 0,2 8-18 16,0-5-21-16,0 5-19 0,0 0-31 0,0 0-58 16,2-7-62-16,-2 7-69 0,0 0-53 0,0 0-52 15,0 0-62-15,0 0-319 0,0 0-802 0,0 0 217 16</inkml:trace>
        </inkml:traceGroup>
        <inkml:traceGroup>
          <inkml:annotationXML>
            <emma:emma xmlns:emma="http://www.w3.org/2003/04/emma" version="1.0">
              <emma:interpretation id="{DD454943-24B0-4E3C-9B8D-18058DDF6D60}" emma:medium="tactile" emma:mode="ink">
                <msink:context xmlns:msink="http://schemas.microsoft.com/ink/2010/main" type="inkWord" rotatedBoundingBox="2208,7902 4653,7877 4658,8416 2213,8441"/>
              </emma:interpretation>
              <emma:one-of disjunction-type="recognition" id="oneOf47">
                <emma:interpretation id="interp231" emma:lang="en-US" emma:confidence="0.5">
                  <emma:literal>distribution</emma:literal>
                </emma:interpretation>
                <emma:interpretation id="interp232" emma:lang="en-US" emma:confidence="0">
                  <emma:literal>distributions</emma:literal>
                </emma:interpretation>
                <emma:interpretation id="interp233" emma:lang="en-US" emma:confidence="0">
                  <emma:literal>distributing</emma:literal>
                </emma:interpretation>
                <emma:interpretation id="interp234" emma:lang="en-US" emma:confidence="0">
                  <emma:literal>distributism</emma:literal>
                </emma:interpretation>
                <emma:interpretation id="interp235" emma:lang="en-US" emma:confidence="0">
                  <emma:literal>distributive</emma:literal>
                </emma:interpretation>
              </emma:one-of>
            </emma:emma>
          </inkml:annotationXML>
          <inkml:trace contextRef="#ctx0" brushRef="#br0" timeOffset="1.42507E6">1864 6946 556 0,'-13'2'321'0,"8"1"-45"0,-1-3-26 0,-1 1-28 0,2 4-19 16,-1-4-17-16,2 2-17 0,-1 1-1 0,-2 3-15 15,2-3-1-15,0 6-10 0,1-5-6 0,2 1 4 16,-2-2-5-16,3 2-4 0,-1-3-4 0,1 3-8 15,1-6-4-15,3 8-11 0,-1-4-9 0,2 0-6 0,0-3-2 16,0 4-21-16,0-4-25 0,1 2-24 0,-5-3-21 31,15 2-20-31,-6-3-31 0,2 0-26 0,-2-3-21 0,0-1-20 16,1-1-11-16,-2-1-1 0,-1-2-2 0,3-7 8 0,-5 0 6 16,0-2 7-16,-1-1 16 0,-3-2 21 0,0 0 22 0,-1-2 27 15,0 2 29-15,-1-2 33 0,0 3 30 0,-3 2 29 16,1 1 15-16,1 3 23 0,2 6 26 0,-2-1 8 15,1 2 17-15,0 3 7 0,-2 0-3 0,3 4-12 0,-1-7-18 16,1 7-14-16,0 0-10 0,0 0 4 0,0 0 9 16,0 0 11-16,0 0 3 0,-6 31 1 0,6-11-1 15,2 0-4-15,-4 3-14 0,4-2-10 0,-1 2-16 16,0-1-6-16,1 1-16 0,1-1-10 0,2-1-6 16,0-2-9-16,0 0-12 0,1-1-12 0,-1-6-30 0,0 0-43 15,0-5-43-15,2 1-45 0,-2-3-51 0,1-1-39 16,0-1-52-16,0-3-41 0,-6 0-35 0,19-6-31 15,-10-1-13-15,-1 0-229 0,4-8-727 0,-1 0 196 16</inkml:trace>
          <inkml:trace contextRef="#ctx0" brushRef="#br0" timeOffset="1.4252E6">2048 6967 2703 0,'5'-12'-135'0,"0"4"99"0,-2 2 76 0,0 0 55 0,-2 3 45 15,-1 3 26-15,3-5 1 0,-3 5-4 0,0 0-11 16,0 0-2-16,0 0 0 0,0 0-3 0,0 0 0 16,2 19-3-16,-4-1-3 0,4-1-10 0,-1 2-13 15,0-1-12-15,0 2-11 0,1-3-10 0,0-1-4 16,-1-2-13-16,1-3-29 0,-1-2-41 0,0-1-51 15,1-2-51-15,0-1-41 0,-1-1-53 0,-1-4-75 0,0 0-70 16,0 0-197-16,0 0-647 0,0 0 178 0</inkml:trace>
          <inkml:trace contextRef="#ctx0" brushRef="#br0" timeOffset="1.4253E6">2104 6755 429 0,'-5'-3'262'16,"5"3"-67"-16,-8-2-74 0,8 2-91 0,0 0-156 0,0 0-147 15,-13 6 46-15</inkml:trace>
          <inkml:trace contextRef="#ctx0" brushRef="#br0" timeOffset="1.42556E6">2275 6857 557 0,'-10'1'340'0,"-1"1"-51"0,2 1-38 0,1-1-33 0,-1 3-29 0,1-1-19 16,1 0-21-16,-1 2-15 0,2-2-13 16,1 1-13-16,0-2-7 0,1 2 6 0,0-2 12 15,2 1 17-15,-1 1 24 0,2-1 29 0,1-4 23 0,0 10 14 16,2-6 8-16,2 4-6 0,3 1-5 16,-1 0-7-16,1 1-15 0,5 4-6 0,0-1-17 0,0 0-27 15,0-1-5-15,-4 0-21 0,1-4-15 0,-1 1-12 16,-2-2-35-16,-1 1-35 0,-2 1-55 0,-2 0-81 15,-1 1-106-15,-4-2-115 0,0 0-403 0,-1 1-877 16,-1-3 236-16</inkml:trace>
          <inkml:trace contextRef="#ctx0" brushRef="#br0" timeOffset="1.42578E6">2431 6738 5601 0,'0'0'384'15,"2"-5"-205"-15,-2 5-94 0,0 0-54 0,0 0 10 16,0 0 10-16,0 0-1 0,3 17 5 0,-1 4-14 0,-2 14 1 16,-3 4-6-16,2 2 2 0,0 2-8 0,-2 1-4 15,-1-2-8-15,3-2-2 0,-1 0 3 16,-2-4-11-16,3-8-22 0,0-5-22 0,-2-3-23 0,1-3-30 16,1-3-38-16,1-6-39 0,-2 1-42 0,2-3-57 15,0-6-76-15,-2 3-95 0,2-3-255 0,0 0-830 0,0 0 225 16</inkml:trace>
          <inkml:trace contextRef="#ctx0" brushRef="#br0" timeOffset="1.42594E6">2407 6961 4278 0,'-5'-3'761'0,"5"3"-343"0,-5-1-157 0,5 1-62 0,0 0-28 16,0 0-35-16,0 0-20 0,0 0-13 0,0 0-23 15,0 0-12-15,16-6 0 0,1 4-16 0,3 0-4 16,-1 1-44-16,-1 0-65 0,-4 1-85 0,-2-1-109 0,-2 1-117 15,-4-3-449-15,-6 3-986 0,11-2 263 0</inkml:trace>
          <inkml:trace contextRef="#ctx0" brushRef="#br0" timeOffset="1.42647E6">2564 6951 396 0,'0'0'345'0,"0"0"-64"0,0 0-42 0,0 0-25 0,0 0-4 0,0 0-11 15,0 0-14-15,-2 13-1 0,4-8-11 0,0 3-4 16,0 2 6-16,3 0-11 0,0-2 0 0,0 3-7 15,2-2-1-15,-2-1-5 0,-1 1 2 0,2-1 3 16,1-2-9-16,-4 1-8 0,3-2-3 0,-3-2-4 16,0 2 0-16,1-5-2 0,-2 3-6 0,-2-3-7 0,6 3-13 15,-6-3-8-15,5 1-10 0,-5-1-10 0,0 0-6 16,11-2-9-16,-11 2-6 0,6-5-7 16,-4 0-3-16,2 0-5 0,-1 0-2 0,-1-4-4 0,2-1-1 15,-1 0-6-15,-1 2-4 0,1-2 4 0,-1 1 4 16,-1 2-2-16,1-2-1 0,1 2-7 0,-2 1-2 0,2 0-2 15,-1 1-13-15,1 1-26 16,-2 0-30-16,1-2-35 0,-2 6-49 0,7-7-50 16,-4 2-55-16,1 3-62 0,1 0-61 0,-5 2-262 15,9-5-750-15,-9 5 202 0</inkml:trace>
          <inkml:trace contextRef="#ctx0" brushRef="#br0" timeOffset="1.42666E6">2909 6951 3699 0,'-2'6'409'15,"2"-6"-181"-15,-1 4-94 16,1-4-48-16,-2 6-1 0,0-2 6 0,1 1 3 16,1 1-3-16,-3 3-10 0,2 1-7 0,-1 0-11 15,-1 6-1-15,2-2-7 0,0-2-7 0,-1-2-12 0,1-1-16 16,1 1-32-16,-1-3-47 0,1-1-56 16,0-1-45-16,0-5-45 0,-1 7-67 0,1-7-97 0,0 0-202 15,0 0-685-15,0 0 186 0</inkml:trace>
          <inkml:trace contextRef="#ctx0" brushRef="#br0" timeOffset="1.42713E6">2992 6735 4492 0,'-2'-4'479'15,"-2"0"-233"-15,4 4-87 0,-6-4-42 0,6 4-20 16,0 0-20-16,-7-4-15 0,7 4-16 0,0 0-10 16,0 0-2-16,0 0 0 0,-7 17 4 0,4-7-6 15,1 7 2-15,-2 3 5 0,3-2 3 0,-2 2-1 16,1 2 2-16,1-1-1 0,1 1 3 0,0 0-4 0,1-2-2 15,1 1-3-15,0 0-3 0,-1-3-5 0,0-2 4 16,2 2-18-16,-2-5 10 0,1-3-1 0,0-2 7 16,0-1-10-1,-1-1-6-15,1-1 0 0,0 0 2 0,-2-5 0 16,1 5-9-16,2-3-3 0,-3-2 0 0,4 5-10 0,-4-5-10 16,0 0-9-16,10 0-14 0,-10 0-8 15,12-7-6-15,-3-1-2 0,-1 2 2 0,-1-2 5 0,6-5 3 16,-4 2 6-16,0 3 4 0,-2 1 2 0,-1 1 6 15,0 1 9-15,-2 0 8 0,1 2 9 0,-1 0 4 0,-4 3 1 16,9-4 8-16,-9 4 4 0,8-3 7 0,-8 3 8 16,0 0 0-16,0 0 2 0,13 4-4 0,-10 1-2 15,-3-5 6-15,2 14-7 0,-3-5-5 0,-2 0 11 0,-2 1-16 16,-4 4-18-16,2-2-32 0,-1-4-38 0,1 1-38 16,-1 0-44-16,1-3-40 0,0 1-31 0,0-3-37 15,2-2-50-15,0 0-53 0,5-2-281 0,0 0-774 16,0 0 210-16</inkml:trace>
          <inkml:trace contextRef="#ctx0" brushRef="#br0" timeOffset="1.42773E6">3283 6927 319 0,'0'0'396'0,"-9"-3"-72"15,9 3-51-15,0 0-35 0,0 0-32 0,0 0-19 16,0 0-25-16,0 0-3 0,-10 4-10 0,10-4-3 15,0 0-6-15,-8 7-1 0,5-3 2 0,0 0-9 0,3-4 3 16,-4 8 5-16,2-2-5 0,2-2 4 0,0-4 4 16,1 10-4-16,0-5-13 0,1 1-3 0,4 1-9 0,0 1-7 15,1-3-12-15,-2 0-9 0,-2-2-6 0,2 1-8 0,6 0-6 16,-3-2-8-16,1 2-26 0,-1-2-17 0,0-2-20 16,-8 0-18-16,13 0-11 0,-13 0-13 0,11-3-13 15,-6 0-6-15,-5 3-4 0,7-6-1 0,-4 2 9 16,-3 4 5-16,4-6 6 0,-4 6 6 0,4-4 9 0,-4 4 3 31,1-5 4-31,-1 5 8 0,0 0 3 0,0 0 3 16,2-6 3-16,-2 6 0 0,0 0-2 0,0 0 4 15,0 0 13-15,0 0 10 0,0 0 7 0,0 0 16 0,0 0-5 16,0 0 3-16,15 10 0 0,-11-5-2 16,3 1 0-16,-1 1-3 0,3 0-1 0,-1-1-6 0,1-3 1 15,1 2-10-15,-1-1-12 0,1-2-12 0,-1 0-15 0,2-2-15 0,-3 0-15 0,2-1-19 16,0-2-9-16,-1-1-8 0,1-1-2 0,-2-1-4 15,-1-1 3-15,0-2 5 0,-1 0 14 0,1-6 14 16,-3 1 18-16,1-2 26 0,-2 0 23 0,-1-2 20 0,0-2 19 16,1 1 14-16,-3 0 20 0,1-1 7 0,0-1 9 15,0 0 10-15,2 2 7 0,-2 2 17 0,-1 3 10 16,0 4 16-16,2 2 1 0,-2 3-7 0,-2-1-7 16,2 6-12-16,0-8-12 0,0 8-11 0,0 0-11 15,0 0 2-15,0 0-7 0,0 0-6 0,0 0-9 31,-6 29-8-31,3-8-9 0,0 15-1 0,-2 1-14 0,1 1-1 0,-1-1-5 0,2 1-5 16,0-1-9-16,2-1-8 0,0-10-29 0,-1-5-38 16,1 0-41-16,2-4-54 0,-1-4-60 0,2-3-59 15,-2-3-57-15,1-3-75 0,-1-4-242 0,1 5-768 0,-1-5 207 16</inkml:trace>
          <inkml:trace contextRef="#ctx0" brushRef="#br0" timeOffset="1.42795E6">3513 6933 277 0,'0'0'562'0,"0"0"-102"0,0-5-50 0,0 5-17 0,0 0-26 0,14-1-28 15,-2 1-26-15,6 1-29 0,2 1-13 0,-3 1-12 32,3 3-6-32,-1 0-12 0,-2 0-13 0,-1 4-14 15,-4-2-13-15,-2-2-19 0,-1 2-9 0,0 0-18 16,-2 1-11-16,0-1-19 0,-2 1-16 0,0 0-47 0,-3-2-68 15,2 2-79-15,0 0-100 0,-3-4-97 0,0 1-96 16,-1-6-324-16,3 5-842 0,-3-5 226 0</inkml:trace>
          <inkml:trace contextRef="#ctx0" brushRef="#br0" timeOffset="1.42806E6">3758 6756 274 0,'-6'-6'449'16,"3"2"-107"-16,-1 3-62 0,4 1-72 0,0 0-71 15,0 0-91-15,0 0-123 0,0 0-138 0,0 0-255 0,0 0 73 16</inkml:trace>
          <inkml:trace contextRef="#ctx0" brushRef="#br0" timeOffset="1.4287E6">3863 6907 260 0,'0'0'348'0,"0"0"-33"0,0 0-10 0,0 0-5 0,0 0-7 0,0 0-9 0,0 0-6 16,-11 4 1-16,11-4-13 0,-1 4-11 15,1-4-11-15,-1 8-11 0,1-2-5 0,0 0-19 0,2 4-11 16,2-1-8-16,-2 1-11 0,3-1-16 0,2 0-5 15,0 1-10-15,5 3-5 0,-2-3-13 0,-3-3-4 16,1-1-13-16,1-2-4 0,-4 1-12 0,0-3-2 16,0 1-13-16,-5-3 2 0,11 3-7 0,-11-3-37 15,6 0-35-15,-6 0-44 0,0 0-43 0,0 0-47 0,0 0-47 16,5-7-44-16,-5 7-33 0,0 0-25 0,-13-16-14 16,6 9 6-16,-1 0 17 0,1 0 24 0,1 3 24 15,0-1 34-15,1 1 51 0,0 1 40 0,1-1 50 16,1 0 36-16,-1 1 32 0,4 3 28 0,-6-5 14 0,6 5 13 15,-1-8 12-15,1 8 16 16,5-7 15-16,2 0 11 0,0 3 14 0,2-2 5 16,1 0 11-16,-1 2 9 0,2 0 9 0,7-2 4 15,-3 3-5-15,-1 0-3 0,-3 2-14 0,2 1 4 16,-3 0-5-16,1 3-19 0,-1-2-10 0,1 3-7 16,-2-1-3-16,0 3-11 0,-3-1-9 0,1 1-11 0,-2 1-16 15,-2-1-3-15,1 1-12 0,-1 2-26 0,-2-1-27 16,0-1-34-16,-1 0-31 0,1-1-22 0,-1-1-14 15,0-5-1-15,1 7 7 0,-1-4 14 0,0-3 9 16,0 0 4-16,1 6 8 0,-1-6 8 0,0 0 6 16,0 0 4-16,0 0 4 0,0 0 7 0,10-12 8 0,-3 5 9 15,-1-1 12-15,0 2 13 0,2 2 16 0,-2-3 13 16,1 4 14-16,-2-2 2 0,-2 2 7 0,-3 3-5 16,9-4-3-16,-9 4 3 0,0 0 3 0,0 0 0 15,14 7-5-15,-9 0-6 0,1 2 0 0,-1 2-6 16,-1-1-10-16,1 6-10 0,-2-3-58 0,0-4-50 15,-1 0-61-15,0-2-70 0,0 0-63 0,-2-2-62 0,3-1-64 16,-3-4-342-16,0 0-890 0,0 0 241 0</inkml:trace>
        </inkml:traceGroup>
        <inkml:traceGroup>
          <inkml:annotationXML>
            <emma:emma xmlns:emma="http://www.w3.org/2003/04/emma" version="1.0">
              <emma:interpretation id="{C14B070C-7DA5-4021-8826-B8720A158B42}" emma:medium="tactile" emma:mode="ink">
                <msink:context xmlns:msink="http://schemas.microsoft.com/ink/2010/main" type="inkWord" rotatedBoundingBox="5084,8044 6118,8033 6120,8211 5086,8222"/>
              </emma:interpretation>
              <emma:one-of disjunction-type="recognition" id="oneOf48">
                <emma:interpretation id="interp236" emma:lang="en-US" emma:confidence="0.5">
                  <emma:literal>over</emma:literal>
                </emma:interpretation>
                <emma:interpretation id="interp237" emma:lang="en-US" emma:confidence="0">
                  <emma:literal>oven</emma:literal>
                </emma:interpretation>
                <emma:interpretation id="interp238" emma:lang="en-US" emma:confidence="0">
                  <emma:literal>overs</emma:literal>
                </emma:interpretation>
                <emma:interpretation id="interp239" emma:lang="en-US" emma:confidence="0">
                  <emma:literal>Over</emma:literal>
                </emma:interpretation>
                <emma:interpretation id="interp240" emma:lang="en-US" emma:confidence="0">
                  <emma:literal>outer</emma:literal>
                </emma:interpretation>
              </emma:one-of>
            </emma:emma>
          </inkml:annotationXML>
          <inkml:trace contextRef="#ctx0" brushRef="#br0" timeOffset="1.42964E6">4680 6893 248 0,'-5'6'261'15,"0"-1"-21"-15,1 1-19 0,1-1-3 0,2 0-3 16,-2-1-2-16,3 1 4 0,0-5 18 0,0 8 2 0,2-3-2 16,0-2 1-16,2 1 2 0,1-2-10 0,5 4-9 15,2-2-16-15,5 0-6 0,-2 0-15 16,4-2-9-16,-6-1-7 0,0-2-7 0,-3 0-7 0,1 0-8 15,-2-3-10-15,-1 2-10 0,-2-3-6 0,-3 2-2 16,0-1-13-16,1-2-17 0,-4 2-17 0,-2-6-26 16,-1 2-22-16,-3-1-22 0,-8-2-26 15,-2 1-19-15,-3 1-31 0,1 3-40 0,0 1-31 0,4 2-25 0,1 1-27 0,2 2-33 16,0 0-35-16,2 2-39 0,3-1-249 0,6-1-667 0,-9 4 182 16</inkml:trace>
          <inkml:trace contextRef="#ctx0" brushRef="#br0" timeOffset="1.43002E6">4992 6901 319 0,'-3'-2'583'15,"3"2"-100"-15,0 0-65 0,-2-5-53 0,2 5-55 16,0 0-38-16,0 0-34 0,0 0-24 0,0 0-21 16,0 0-20-16,2 16-16 0,1-7-10 0,-1 1-14 15,1 0-4-15,4 8-13 0,-1-2-8 0,0-3-2 16,-1-4-7-16,0 0 2 0,0-2 6 0,0 1 7 0,-1-2 13 15,1 0 5-15,-1-4 17 0,0 3 1 0,-2-4-1 16,-2-1-1-16,9 3-5 0,-9-3-9 0,10 0-9 16,-10 0-11-16,13-5-16 0,-5-1-12 0,-2-2-6 15,1-1-12-15,1-5-18 0,0-1-21 0,-3 0-36 0,-2 3-23 16,-1 1-44-16,-2 1-45 0,0 0-68 0,0 0-56 16,-2 0-62-16,-1 2-60 0,1 1-69 0,-2 2-243 0,0 2-809 15,4 3 217-15</inkml:trace>
          <inkml:trace contextRef="#ctx0" brushRef="#br0" timeOffset="1.43036E6">5288 6915 525 0,'0'0'303'15,"-3"-2"-24"-15,3 2-14 0,0 0 4 0,0 0 2 16,0 0 20-16,0 0 15 0,-3-3 11 0,3 3-4 0,0 0-15 16,0 0-17-16,0 0-19 0,0 0-20 0,-4-6-16 15,4 6-25-15,0 0-24 0,0 0-25 0,0 0-21 16,-4-3-23-16,4 3-26 0,0 0-20 0,0 0-18 16,-13 1-13-16,13-1-9 0,-9 5-11 0,5-2-4 15,-1 1-1-15,1 0-4 0,1 1 1 0,-2 2-3 0,1 2 1 16,0-2 4-16,3 1-1 0,2 1 5 0,0 0 3 15,6-1 4-15,-2 0 1 0,2-2 0 0,3 1-1 16,0-1-1-16,9 2-4 0,-2-3 3 0,3-1-22 16,-1-1-28-16,2-2-46 0,-2 1-45 0,0-2-39 15,-5-4-37-15,3 1-38 0,-5-2-45 0,0 1-41 0,-3-3-242 16,-1-1-683-16,1 0 187 0</inkml:trace>
          <inkml:trace contextRef="#ctx0" brushRef="#br0" timeOffset="1.43065E6">5522 6871 563 0,'0'0'492'0,"2"-6"-65"0,-2 6-46 0,0 0-37 0,0 0-34 16,0 0-26-16,0 0-18 0,0 0-22 0,0 0-22 15,0 0-21-15,7 21-21 0,-7-14-20 0,2 3-13 16,1 1-15-16,-1-2-17 0,-1 1-11 0,3 2-9 0,-3-2-9 16,2-1-10-16,-1 1-7 0,-2-2-6 0,2-1-9 15,-1 1-10-15,-1-4-5 0,1 0-4 0,-1-4-7 0,3 8 2 16,-3-8 2-16,2 2-3 0,-2-2-3 0,0 0-4 15,0 0 0-15,20-8 5 0,-11 1 7 0,-1-1 10 16,3-5 7-16,1-2 7 0,1 2 8 0,-4 3 0 31,-2 0-3-31,-1 2-4 0,1 0-9 0,-3 3-5 0,1 0-8 16,-3 1-9-16,2 1-20 0,-2-1-30 0,-2 4-50 16,0 0-68-16,7-6-61 0,-7 6-64 0,0 0-66 15,6-1-69-15,-6 1-223 0,0 0-747 0,0 0 202 0</inkml:trace>
        </inkml:traceGroup>
        <inkml:traceGroup>
          <inkml:annotationXML>
            <emma:emma xmlns:emma="http://www.w3.org/2003/04/emma" version="1.0">
              <emma:interpretation id="{5EE57FC1-C959-4AF8-A725-E7D731710279}" emma:medium="tactile" emma:mode="ink">
                <msink:context xmlns:msink="http://schemas.microsoft.com/ink/2010/main" type="inkWord" rotatedBoundingBox="6496,7834 8478,7814 8483,8260 6501,8280"/>
              </emma:interpretation>
              <emma:one-of disjunction-type="recognition" id="oneOf49">
                <emma:interpretation id="interp241" emma:lang="en-US" emma:confidence="0.5">
                  <emma:literal>hundreds</emma:literal>
                </emma:interpretation>
                <emma:interpretation id="interp242" emma:lang="en-US" emma:confidence="0">
                  <emma:literal>hundred</emma:literal>
                </emma:interpretation>
                <emma:interpretation id="interp243" emma:lang="en-US" emma:confidence="0">
                  <emma:literal>hundred's</emma:literal>
                </emma:interpretation>
                <emma:interpretation id="interp244" emma:lang="en-US" emma:confidence="0">
                  <emma:literal>Hundreds</emma:literal>
                </emma:interpretation>
                <emma:interpretation id="interp245" emma:lang="en-US" emma:confidence="0">
                  <emma:literal>hardheads</emma:literal>
                </emma:interpretation>
              </emma:one-of>
            </emma:emma>
          </inkml:annotationXML>
          <inkml:trace contextRef="#ctx0" brushRef="#br0" timeOffset="1.43147E6">6122 6672 649 0,'0'-3'463'15,"-1"-1"-48"-15,1 4-44 0,-3-6-43 0,3 6-43 16,0 0-39-16,0 0-24 0,0 0-2 0,-11 16-20 16,3-1-14-16,1 3-16 0,3-1-13 0,0 4-13 15,-1-3-11-15,1 2-17 0,2 1-10 0,-1-1-14 16,3-2-9-16,0-1-8 0,1-3-5 0,1-3-3 0,-2-2 5 15,1-1 3-15,0 0 0 0,2-3 1 0,-1 0 0 16,-1-2-4-16,-1-3-1 0,7 6-9 0,-2-5-7 16,-5-1-3-16,11-1-17 0,-1-1-8 0,0-5-19 15,0 1-14-15,4-6-11 0,1-2-5 0,0 1 0 0,-1 1 2 16,-2-1 2-16,-3 4 2 0,-1 1 4 0,-5 2 6 16,3 0 10-16,-2 4 10 0,-2-3 9 0,1 3 4 15,-3 2 0-15,5-4-1 0,-5 4 4 0,0 0-2 16,0 0 0-16,0 0-1 0,8 10-8 0,-6-3-1 0,-1 5-1 15,2-2 0-15,-2 8-2 0,0-1-11 16,3-4-40-16,-1 3-46 0,1 0-51 0,1-2-48 16,0-4-47-16,0-3-53 0,1 0-63 0,-2-1-268 0,1-2-736 15,1-3 200-15</inkml:trace>
          <inkml:trace contextRef="#ctx0" brushRef="#br0" timeOffset="1.43219E6">6405 6823 277 0,'0'0'392'0,"0"0"-60"0,-8 0-39 0,8 0-32 0,0 0-23 15,0 0-17-15,0 0-8 0,0 0-7 0,-7 4-5 16,7-4 4-16,-3 6-5 0,2-2-18 0,0 0-8 15,1-4-10-15,-3 10-13 0,3-5-11 0,0-1-10 16,1 6-10-16,1-2-7 0,-1-1-9 0,3-1-2 16,-2-1-12-16,1-1-7 0,-1 0-8 0,3 0-6 0,3 1-8 15,-3-1-9-15,2-1-7 0,-2 0-9 0,0-3-13 16,-5 0-11-16,9 3-13 0,-9-3-7 0,0 0-15 16,15-3-14-16,-15 3-11 0,10-5-12 0,-6 1-6 15,2-2-4-15,-2-1-2 0,0 1 14 0,-2 1 3 16,1 0 13-16,-2 0 14 0,-1 5 8 0,0-9 17 0,1 5 17 15,-1 4 1-15,1-7 7 0,-1 7-1 32,-1-6-1-32,1 6-7 0,0 0 0 0,0 0 1 0,0 0-4 0,0 0-3 15,0 0 0-15,0 0-2 0,0 0 3 0,0 0-1 16,-4 20 1-16,4-10-2 0,3-1 4 0,-2 1-1 0,2 0-1 16,0 0-1-16,-1-1 1 0,3 0-4 15,0-1-11-15,0-2 1 0,-1 0-9 0,1-2-9 0,0 0-6 16,0-1-3-16,-1-1-12 0,1 0-14 0,-5-2-4 15,12 0-12-15,-12 0-2 0,11-1-13 0,-11 1-2 16,14-5-6-16,-8 0 5 0,1 0 10 0,-2-1 9 16,1-2 13-16,-2 0 18 0,1-2 15 0,-2 2 19 0,0-1 27 15,0 1 14-15,-2 3 15 0,0-1 12 0,1 1 12 0,-2 5 12 16,0-9-2-16,1 6-5 0,-1 3-7 0,0 0-7 16,-3-10-7-16,3 10-6 0,-1-2-4 0,1 2-7 15,0 0-6-15,0 0-6 16,0 0 1-16,0 0 1 0,0 0-6 0,0 0 0 15,0 0 6-15,0 0 11 0,0 0 2 0,0 0 11 16,0 0 10-16,0 0 6 0,0 0 4 0,0 0 0 16,0 0 3-16,5-4-2 0,-5 4-3 0,9-2-1 0,-4 0-6 15,-5 2-8-15,10-4-5 0,-5 3-5 0,-5 1-7 0,12-3-3 16,-7 3-4-16,-5 0-4 0,15 1-4 0,-7 1-6 16,-2 0-2-16,1 1-7 0,1 2 0 0,1 0-11 15,-1 4-6-15,-3-3-17 0,0 2-24 0,0 0-35 16,-1 0-38-16,1 2-38 0,-1-1-32 0,-1-2-35 0,0 1-38 15,2 0-47-15,-1-3-253 0,0-2-679 16,0 0 186-16</inkml:trace>
          <inkml:trace contextRef="#ctx0" brushRef="#br0" timeOffset="1.43298E6">6969 6870 467 0,'0'0'346'0,"0"0"-36"0,-6-3-31 0,6 3-16 0,-8-2-23 16,8 2-8-16,-10 0-14 0,10 0-18 0,-11 3-9 16,1-1-12-16,0 2-6 0,1-2-8 0,-1 2-10 0,1 0-11 15,0 0-1-15,2 2-7 0,-1 0-10 0,2-2-9 16,3 0-6-16,-1 1-6 0,0-3-1 0,2 2-7 15,1 0-2-15,1 0-7 0,0-4-9 0,2 9-8 32,-1-6-6-32,3 2-10 0,0-3-17 0,0 1-22 15,1-1-22-15,2-1-32 0,-2 2-32 0,-5-3-22 0,16 0-19 16,-6-1-17-16,0-2-10 0,0-1-5 0,-1-1-7 16,-1-1 1-16,0-1 5 0,-1-1 9 0,5-5 12 15,-3-3 12-15,-3-1 19 0,-1-2 17 0,0-1 18 0,-1-3 28 0,-2-1 24 0,0 2 33 0,-2 0 28 16,1 2 25-16,-2 2 33 0,-1 5 8 0,1 2 17 15,0 3 2-15,1-1-5 0,0 3-8 0,-1 2-14 32,1 4-12-32,-2-7-10 0,2 7-9 0,0 0-10 0,0 0-10 15,0 0-3-15,0 0-5 0,-9 19 0 16,6-3 2-16,0 3 2 0,1 0-1 0,-1 1-1 0,2 0-5 0,1 2 0 16,0-2-6-16,1 1-3 0,0 0-6 0,4-2-1 15,-1 0-3-15,1-1-6 0,0-2-1 0,0-5-9 16,0-1-9-16,0-1-14 0,0-2-19 0,1-2-19 15,-3-1-33-15,4 1-31 0,-2-4-25 0,-1 0-22 16,-4-1-20-16,18-1-19 0,-9-2-16 0,2-1-6 0,-2-2-3 16,0-2 8-16,-3 1 15 0,5-6 22 0,-2 2 23 15,-5 1 32-15,0 2 37 0,0 0 39 0,0 0 38 16,-2 1 29-16,0 1 25 0,-1 2 30 0,-1 4 13 16,2-9 11-16,0 6 5 0,-2 3 1 0,2-6 1 0,-2 6-14 15,0 0-7-15,0 0-10 0,0 0-5 0,0 0-6 16,0 0-2-16,0 0-4 0,0 0 1 0,0 0-8 15,-2 16-4-15,2-6 2 0,1 0-7 0,-1 0-2 16,1 0-1-16,2 0-1 0,-2 1 0 0,0-2 6 16,2 0-2-16,0-2 1 0,0-1 5 0,-1-2 2 0,0-1 8 15,0 0 0-15,-2-3-1 16,7 4 3-16,-7-4-2 0,0 0-2 0,8 1-4 16,-8-1-8-16,10-3-7 0,-6-1-3 0,4-4-3 15,-2 0-5-15,-1 1-3 0,1-3-7 0,3-5-6 0,-3-1-12 16,-1 3-9-16,-2 2-5 0,-1 2-4 0,1 3-3 15,-2 0-4-15,1 0-5 0,1 3-9 0,-3 3-13 16,1-8-24-16,-1 8-21 0,3-6-17 0,-3 6-14 0,0 0-10 16,1-2-13-16,-1 2-17 0,0 0-20 0,0 0-24 15,0 0-27-15,0 0-23 0,0 0-28 0,11 8-156 16,-11-8-532-16,12 9 148 0</inkml:trace>
          <inkml:trace contextRef="#ctx0" brushRef="#br0" timeOffset="1.4334E6">7442 6936 557 0,'0'0'562'0,"0"0"-59"0,0 0-45 0,0 0-40 0,0 0-43 16,0 0-38-16,0 0-35 0,0 0-33 0,0 0-28 16,0 0-27-16,0 0-24 0,0 0-15 0,0 0-19 15,0 0-17-15,14-9-11 0,-14 9-22 0,5-3-37 16,-5 3-24-16,3-4-27 0,-3 4-27 0,0-5-27 16,0 5-26-16,-5-7-18 0,2 3-10 0,-2 1 1 0,5 3 12 15,-9-7 3-15,4 5 7 0,5 2 6 0,-11-5 6 16,6 4 9-16,5 1 16 0,-10-1 34 0,10 1 11 15,0 0 21-15,-12 2 19 0,12-2 15 0,-6 5 12 0,6-5 8 16,-1 7 7-16,1-3-3 0,0-4 8 16,4 10-11-16,-2-5-2 0,3 4-13 0,1-3-7 0,2 3-7 15,1-2-5-15,0 1-8 0,-1-1-26 0,3-1-31 16,-1-1-36-16,0-1-65 0,0 0-57 0,1 0-77 31,1-2-73-31,-1-2-72 0,1 0-213 0,0 0-722 0,0-1 198 16</inkml:trace>
          <inkml:trace contextRef="#ctx0" brushRef="#br0" timeOffset="1.43381E6">7752 6908 492 0,'0'0'352'0,"-7"-1"-42"15,7 1-40-15,-7-2-40 0,7 2-25 0,0 0-24 0,-17 3-14 0,12-1-17 0,0 1-13 16,-1-2-7-16,1 2-7 0,5-3-11 0,-9 4 3 15,4-2-7-15,3 2 3 0,2-4 3 0,-8 5 5 16,8-5 4 0,-2 4 6-16,2-4-1 0,-2 5-2 0,2-5-5 15,0 0 1-15,5 4-18 0,-5-4-6 0,0 0-10 16,10 3-9-16,-5-2-11 0,-5-1-6 0,13-1-6 0,-4 0-15 16,0-1-13-16,-3 0-15 0,3-4-11 0,-4-1-9 15,3 0-15-15,-2-2-6 0,-1 2-9 0,-1-5-4 16,2-3 1-16,-2-3 5 0,-2-1 10 0,0 0-8 15,-1 0 15-15,-1-2 7 0,0 5 19 0,-1 3 18 16,0 1 9-16,0 3 8 0,-1 2 6 0,1 1-3 0,1 1-3 16,0 5-3-16,-1-7-7 0,1 7 4 0,0 0 14 15,0 0 19-15,0 0 16 0,0 0 15 0,-4 31 12 16,3-13 9-16,-1 2 1 0,2 4 5 0,-1 11-9 16,-1-9-18-16,2-2-2 0,2 10-7 0,-1-8-11 15,2-4-10-15,-1-2-3 0,2 0-9 0,1-1-23 0,-1-5-33 16,0-4-51-16,0 0-57 0,-1-2-65 0,4 0-78 15,0-4-79-15,2-1-89 0,0-1-286 0,0-4-842 16,4 0 226-16</inkml:trace>
          <inkml:trace contextRef="#ctx0" brushRef="#br0" timeOffset="1.43408E6">8045 6823 532 0,'-11'-2'334'0,"1"2"-33"15,4 0-38-15,6 0-28 0,-12 2-25 0,5-1-20 16,1 2-14-16,6-3-12 0,-7 4-11 16,3-2-2-16,-1 1 2 0,5-3 7 0,-8 3 10 0,8-3 16 15,-5 4 14-15,5-4 11 0,-1 5 13 0,1-5 4 16,1 7 5-16,-1-7-6 0,3 10 4 0,3-2-4 0,-1-1-14 16,3 1-13-16,0 0-14 0,1 0-13 0,-3 1-16 15,4-2-16-15,-4 1-16 0,3 0-12 0,-3 0-14 0,1-1-8 16,-4-1-5-16,0 1-20 0,-3 2-8 0,-1-2-23 15,-4 1-43-15,-2-1-59 0,0 2-58 0,-2-3-62 16,0 1-73-16,0-1-72 0,-9 1-87 0,-1-5-341 16,5-1-916-16,3-2 247 0</inkml:trace>
        </inkml:traceGroup>
        <inkml:traceGroup>
          <inkml:annotationXML>
            <emma:emma xmlns:emma="http://www.w3.org/2003/04/emma" version="1.0">
              <emma:interpretation id="{C86CA47E-BA0B-4577-83F4-251673FFC748}" emma:medium="tactile" emma:mode="ink">
                <msink:context xmlns:msink="http://schemas.microsoft.com/ink/2010/main" type="inkWord" rotatedBoundingBox="8861,7738 9305,7734 9310,8221 8866,8226"/>
              </emma:interpretation>
              <emma:one-of disjunction-type="recognition" id="oneOf50">
                <emma:interpretation id="interp246" emma:lang="en-US" emma:confidence="0.5">
                  <emma:literal>of</emma:literal>
                </emma:interpretation>
                <emma:interpretation id="interp247" emma:lang="en-US" emma:confidence="0">
                  <emma:literal>off</emma:literal>
                </emma:interpretation>
                <emma:interpretation id="interp248" emma:lang="en-US" emma:confidence="0">
                  <emma:literal>oof</emma:literal>
                </emma:interpretation>
                <emma:interpretation id="interp249" emma:lang="en-US" emma:confidence="0">
                  <emma:literal>oaf</emma:literal>
                </emma:interpretation>
                <emma:interpretation id="interp250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1.43511E6">8461 6887 393 0,'-8'8'383'15,"3"-1"-40"-15,1-1-34 0,0 0-26 0,1 0-12 16,2 1-21-16,1-2-1 0,0-1-9 0,0 2-3 16,3-2-2-16,-1 1-6 0,2-1-10 0,0-1-5 0,3 3-8 15,0-1-6-15,3-2-9 0,-2-1-7 0,-2-1-10 16,2 0-9-16,-8-1-8 0,11-1-10 0,-11 1-14 0,11-5-14 15,-5 2-10-15,-1-3-10 0,0-3-31 16,-2 2-16-16,-1-3-32 0,-2 1-46 0,-2-3-48 0,-1 1-52 16,-2 2-59-16,-2 0-48 0,1 1-52 0,-2 2-43 15,0 2-309-15,-3 0-762 0,5 1 205 0</inkml:trace>
          <inkml:trace contextRef="#ctx0" brushRef="#br0" timeOffset="1.4354E6">8654 7032 393 0,'1'6'435'0,"-1"-6"-70"0,0 0-38 0,0 5-37 0,0-5-19 0,0 0-38 0,0 0-25 16,0 0-15-16,1 5-21 0,-1-5 19 0,0 0 14 16,0 0 16-16,0 0-2 0,0 0-2 0,0 0-9 0,0 0-6 15,0 0-6-15,4-20 1 0,-2 3-20 0,1-3-21 16,-1-2-11-16,2-14-15 0,1 1-10 0,2-5-14 15,0 3-8-15,-1-4-13 0,2 6-7 0,2-1-6 32,-3 9-10-32,-1 7-3 0,2 1-4 0,-2 2-6 15,1 1-8-15,0 1 0 0,1 5-11 0,-2 1-3 0,0 3-3 16,-1 1-9-16,0 3-8 0,0-1-23 0,-5 3-26 16,9-1-30-16,-9 1-37 0,0 0-49 0,16 14-63 15,-12-4-75-15,3 9-92 0,-7 0-305 0,2 1-830 16,-5-1 224-16</inkml:trace>
          <inkml:trace contextRef="#ctx0" brushRef="#br0" timeOffset="1.43559E6">8736 6842 960 0,'0'0'615'0,"0"0"-89"0,0 0-54 0,0 0-35 0,0 0-42 0,0 0-48 16,25-5-43-16,-6 7-25 0,0-2-41 0,-2 0-52 15,-3 1-66-15,-1 0-75 0,-3-1-105 0,-1 0-122 16,-2 1-134-16,-7-1-285 0,10 3-719 0,-10-3 196 16</inkml:trace>
        </inkml:traceGroup>
        <inkml:traceGroup>
          <inkml:annotationXML>
            <emma:emma xmlns:emma="http://www.w3.org/2003/04/emma" version="1.0">
              <emma:interpretation id="{5C61917B-C2E9-45EB-BFE7-52D413DD7F41}" emma:medium="tactile" emma:mode="ink">
                <msink:context xmlns:msink="http://schemas.microsoft.com/ink/2010/main" type="inkWord" rotatedBoundingBox="9523,7782 11637,7761 11642,8248 9528,8270"/>
              </emma:interpretation>
              <emma:one-of disjunction-type="recognition" id="oneOf51">
                <emma:interpretation id="interp251" emma:lang="en-US" emma:confidence="0.5">
                  <emma:literal>variables</emma:literal>
                </emma:interpretation>
                <emma:interpretation id="interp252" emma:lang="en-US" emma:confidence="0">
                  <emma:literal>variable</emma:literal>
                </emma:interpretation>
                <emma:interpretation id="interp253" emma:lang="en-US" emma:confidence="0">
                  <emma:literal>Variables</emma:literal>
                </emma:interpretation>
                <emma:interpretation id="interp254" emma:lang="en-US" emma:confidence="0">
                  <emma:literal>Variable</emma:literal>
                </emma:interpretation>
                <emma:interpretation id="interp255" emma:lang="en-US" emma:confidence="0">
                  <emma:literal>variably</emma:literal>
                </emma:interpretation>
              </emma:one-of>
            </emma:emma>
          </inkml:annotationXML>
          <inkml:trace contextRef="#ctx0" brushRef="#br0" timeOffset="1.43601E6">9114 6836 2938 0,'0'0'369'0,"-14"-4"-162"0,14 4-48 16,0 0-38 0,0 0-10-16,-3-2-8 0,3 2-17 0,0 0-16 0,0 0-12 15,0 0 2-15,0 0 1 0,0 0 12 0,0 0 19 16,0 0 15-16,2 12 7 0,-1-6 4 0,5 3 1 16,-3 1-5-16,4 7-5 0,-1 0-6 0,1 0-5 15,0-2-10-15,0 1 2 0,0-4-13 0,-1-2-5 0,0-1 3 16,0 0 2-16,0-3 12 0,2 0 13 0,-2 1 19 15,0-2 6-15,1-2 10 0,-4 0 4 0,4-2 1 16,-7-1 0-16,10 0-5 0,-10 0-16 0,11-4-7 16,-2-3-11-16,-2-1-12 0,4-5-12 0,-1-4-16 15,-2 1-17-15,-3-1-21 0,0-1-23 0,-4 1-31 16,-1 4-41-16,-1 0-53 0,-3 3-54 0,0 0-61 0,2 3-69 16,-4 0-60-16,1 3-56 0,0 2-51 0,5 2-279 15,-9-1-903-15,9 1 243 0</inkml:trace>
          <inkml:trace contextRef="#ctx0" brushRef="#br0" timeOffset="1.43657E6">9489 6855 233 0,'0'0'292'0,"-4"-3"-44"16,4 3-35-16,0 0-14 0,-6-3-13 0,6 3-4 15,-5-2-2-15,5 2-7 0,-9-1-6 0,9 1-8 16,-12 0-11-16,12 0-8 0,-11 1-11 0,11-1-5 0,-11 2-12 15,3 1-5-15,1 1-8 0,1 0-9 0,1 0 2 16,1 0 0-16,0 1 3 0,2-1-3 0,-1 1 1 16,3 0-4-16,0-5 4 0,2 9-9 0,0-3 5 15,-1-1-3-15,2-2-8 0,1 1 0 0,1-1-1 0,0 0-12 16,0 0-6-16,3 0-5 0,1-1-3 0,-2 1-10 16,1-2-9-16,-8-1-12 0,10-2-10 0,-10 2-8 15,10-3-9-15,-6 2-20 0,1-2-8 0,-3-2-5 16,2 1 1-16,0-3-4 0,-1-1-3 0,-2 0 3 15,0-1 6-15,-1 0 9 0,-1 1 4 0,0 3 7 0,-1 1 1 16,0-1 1-16,2 5 1 0,-2-6 11 0,2 6 2 16,-1-5-5-16,1 5 3 0,0 0 1 0,0 0 5 15,0 0 21-15,-4-4 6 0,4 4 14 0,0 0 4 16,0 0 7-16,0 0 0 0,0 0-1 0,0 0-5 0,7 21-3 16,-3-13-9-16,-1 1-4 0,2 0 3 0,0 1-7 15,0-1-2-15,2 0-8 0,0 0-37 0,0-1-33 16,3 0-36-16,-1-2-36 0,0-1-38 0,1 0-50 0,1 0-52 15,1-1-33-15,5-1-194 0,-2 0-586 16,8-3 161-16</inkml:trace>
          <inkml:trace contextRef="#ctx0" brushRef="#br0" timeOffset="1.43702E6">9704 6851 653 0,'0'0'520'0,"-13"-3"-63"0,13 3-53 15,0 0-52-15,0 0-48 0,0 0-38 0,0 0-30 16,0 0-23-16,0 0-32 0,-7 2-15 0,7-2-20 15,0 9-15-15,-1-3-15 0,1 4-8 0,0-1-1 16,1 2-3-16,0-1-4 0,2 0 0 0,-1 2-10 16,0-1-6-16,1 0-4 0,-2-2-6 0,3 2-2 0,-2-5-2 15,0 1 3-15,1-2 3 0,0-1 4 0,-2-1 3 16,2 2 5-16,-3-5 0 0,6 5-2 0,-3-4 2 16,-3-1-6-16,0 0-3 0,7 3-12 0,-7-3 1 15,0 0-12-15,13-8-13 0,-7 2 5 0,-1-3-2 16,1-1-8-16,-1-1-3 0,4-4-5 0,-4 2-3 0,0 3-4 15,-1-1-2-15,-1 1-2 0,1 3-3 0,-1-3 2 16,-1 5-17-16,2-4 9 0,0 3 0 0,-1 1 9 16,0 0-18-16,1 2-6 0,0-1 4 0,-1 1-4 15,1 0 5-15,1 0-3 0,0 0-2 0,0 1-13 0,-5 2-26 16,9-4-35-16,-4 3-48 0,-5 1-67 16,10-1-70-16,-10 1-86 0,8-4-405 0,-8 4-905 0,0 0 242 15</inkml:trace>
          <inkml:trace contextRef="#ctx0" brushRef="#br0" timeOffset="1.43722E6">10027 6914 5631 0,'0'0'109'16,"-5"1"-72"-16,5-1-30 0,-6 3 0 0,6-3 2 0,-4 5 15 15,1-1 18-15,1 4-4 0,-1 2-3 0,2 6-4 0,0 2-4 16,0-5 1-16,1-1-3 0,0 6-4 0,-2-5-2 15,4-2-22-15,-4-2-27 0,2-1-38 0,0-1-48 0,0-1-49 16,0-1-36-16,0-5-55 0,0 0-74 16,0 4-349-16,0-4-814 0,0 0 220 0</inkml:trace>
          <inkml:trace contextRef="#ctx0" brushRef="#br0" timeOffset="1.43743E6">10064 6759 489 0,'-4'-3'398'15,"4"3"-64"-15,-8-6-52 0,8 6-41 0,-7-1-49 16,7 1-76-16,0 0-93 0,0 0-108 0,0 0-178 16,-13 6-312-16,13-6 90 0</inkml:trace>
          <inkml:trace contextRef="#ctx0" brushRef="#br0" timeOffset="1.43776E6">10229 6890 325 0,'-8'2'279'0,"2"0"-52"0,0 0-29 0,-2 2-24 0,2-1-15 0,2-1-11 0,-1 1-4 16,1 0-1-16,4-3-5 0,-7 6 9 0,3-3 5 16,0 0 0-16,1 1 16 0,0-2-1 0,3-2 18 0,-4 7 7 15,3-4 7-15,1-3-3 0,0 7 2 0,0-7-7 16,0 5-7-16,0-5-14 0,3 6-16 0,-3-6-14 15,7 3-12-15,-2-2-15 0,0 1-6 0,-5-2-15 16,11 2-10-16,-5 0-9 0,-6-2-9 0,12 0-7 16,-12 0-13-1,11-3-16-15,-6 0-14 0,0 2-13 0,-2-2-12 16,2-3-11-16,-1 2-14 0,-1 0-6 0,-1-1-5 0,-1-1 6 16,-1 6 2-16,2-9 3 0,-1 4 2 0,-1 5 7 15,-1-8 8-15,1 8 0 0,-3-7 4 0,3 7 0 16,0 0-1-16,-2-4 3 0,2 4 0 0,0 0-1 15,0 0 10-15,0 0-2 0,0 0 6 0,0 0 4 16,0 0 2-16,0 0-2 0,1 15 0 0,0-9 0 16,2 0 1-16,2 1 0 0,0 2 0 0,0-2-4 0,1 1-10 15,0-2-19-15,0 1-22 0,2-3-26 0,-1 1-32 16,-1-3-28-16,-1 0-26 0,0 0-28 0,-5-2-16 16,16 0-22-16,-16 0-9 0,20-3-6 0,-9 0-195 15,1-2-526-15,-2 0 144 0</inkml:trace>
          <inkml:trace contextRef="#ctx0" brushRef="#br0" timeOffset="1.43815E6">10488 6731 433 0,'-2'-10'426'0,"1"1"-14"0,0 0 13 0,0 3-19 0,1 0-12 15,0 6-26-15,-2-7-38 0,2 7-33 0,-1-5-36 16,1 5-27-16,0 0-11 0,0 0-10 0,0 0-5 0,0 0-5 16,0 0-8-16,-12 18-15 0,5-3-2 0,2 4-10 15,0 1-9-15,3 0-15 0,-2 3-16 0,1 0-9 16,1 1-16-16,-1-1-21 0,2 0 1 0,0-2-7 0,1 1-5 15,-1-1-9-15,2-3-2 0,0-5-12 16,-1-1-5-16,1-2-3 0,-1-3-4 0,2 0-7 16,-1-1-6-16,-1-2 1 0,0-4-6 0,1 7 3 0,-1-7-7 15,0 0-15-15,4 3-12 0,-4-3-19 0,0 0-21 16,16-7-19-16,-6 0-10 0,-1-1-4 0,2-6-1 16,-1 1 6-16,1-1 7 0,1 2 12 0,-3 0 4 15,-1 6 11-15,-3-1 14 0,2 1 14 0,-5 2 17 0,2 0 9 16,-1 1 8-16,-3 3-3 0,3-4-4 0,-3 4 2 15,4-3-1-15,-4 3-5 0,0 0 6 0,0 0 3 16,0 0 1 0,0 0 0-16,6 9-4 0,-6-4 1 0,-2 3-2 15,-1 2 2-15,0 1-3 0,-1-3-6 0,-3 2-12 16,1 1-31-16,0-2-28 0,0 0-39 0,-2-3-49 16,2 2-52-16,-2-1-53 0,2-2-66 0,1-3-76 15,5-2-245-15,-9 1-779 0,9-1 210 0</inkml:trace>
          <inkml:trace contextRef="#ctx0" brushRef="#br0" timeOffset="1.43837E6">10752 6594 3884 0,'-4'-4'504'16,"4"4"-258"-16,0 0-87 0,0 0-34 0,0 0 22 15,0 0 21-15,0 0 0 0,-18 17 2 0,12 0-14 16,1 2-1-16,1 4 6 0,1 13-2 0,0-8-3 15,0 5-10-15,1 3-16 0,-1-1-12 0,1-7-8 0,1-5-12 16,-1 0-9-16,2-1-13 0,0-1-10 0,-1 1-7 16,4-3-25-16,-3-2-34 0,1-3-61 0,-1-5-73 15,1 0-73-15,0 0-84 0,1-5-84 0,-1-2-119 16,-1-2-299-16,0 0-949 0,0 0 254 0</inkml:trace>
          <inkml:trace contextRef="#ctx0" brushRef="#br0" timeOffset="1.43872E6">10841 6911 451 0,'-7'3'514'16,"7"-3"-19"-16,0 0-35 0,0 0-26 0,0 0-31 0,19 3-34 15,-10-3-22-15,2 0-22 0,-1 0-21 0,0 0-16 16,0-2-27-16,-1 1-25 0,-1 0-23 0,-1 1-34 15,-7 0-16-15,10-3-6 0,-5 1-33 0,0-1-29 16,-5 3-32-16,6-4-38 0,-5-1-33 0,-1 5-33 0,-1-8-29 16,1 8-17-16,-4-8-12 0,-1 5 8 0,0 1 6 15,-3-2 4-15,0 1 8 0,2 2 7 0,-2-1 10 16,8 2 5-16,-12 0 16 16,12 0 17-16,-10 2 23 0,5-1 14 0,0 1 26 15,0 2 17-15,1 0 13 0,1 1 13 0,2 4 9 16,0 0 3-16,1 0-3 0,2 1 0 0,1 0-6 0,3 6-6 0,-1-5-8 0,1 2-9 15,0-4-4-15,0 0-8 16,1-2-5-16,1 2-24 0,0-2-33 0,0 0-43 0,1-1-65 0,1 0-83 16,-2-4-96-16,4-1-100 0,-3 1-325 0,8-4-861 15,-4 0 232-15</inkml:trace>
          <inkml:trace contextRef="#ctx0" brushRef="#br0" timeOffset="1.43913E6">11199 6833 255 0,'0'0'337'15,"-4"-2"-56"-15,4 2-34 0,-9-4-23 0,9 4-5 0,-7-2-7 16,7 2-1-16,-12-1-7 0,7 0-13 0,5 1-10 16,-10 0-2-16,10 0-22 0,-10 1 3 0,10-1-7 15,-9 3 10-15,9-3 7 0,-5 3 15 0,5-3 14 0,-2 6 5 16,2-6 11-16,1 7 8 0,1-1 5 0,5 2-1 15,-2 0-6-15,2 1-4 0,6 4-3 0,-4-2-20 16,0-2-13-16,-2-2-16 0,-1 0-15 0,1 1-8 16,-3-2-9-16,0-2-7 0,0 2-5 0,-3-2-15 0,-1 2-8 15,0-6-16-15,-6 14-36 0,-1-7-49 0,-5 8-58 16,2-7-74-16,-1 0-74 0,2-1-77 0,-7 1-84 16,4-4-91-16,0-2-327 0,2-2-947 0,10 0 254 15</inkml:trace>
        </inkml:traceGroup>
        <inkml:traceGroup>
          <inkml:annotationXML>
            <emma:emma xmlns:emma="http://www.w3.org/2003/04/emma" version="1.0">
              <emma:interpretation id="{CA127A0F-63C4-499B-B2EE-5165C459B5B0}" emma:medium="tactile" emma:mode="ink">
                <msink:context xmlns:msink="http://schemas.microsoft.com/ink/2010/main" type="inkWord" rotatedBoundingBox="11972,7929 12910,7919 12917,8567 11978,8577"/>
              </emma:interpretation>
              <emma:one-of disjunction-type="recognition" id="oneOf52">
                <emma:interpretation id="interp256" emma:lang="en-US" emma:confidence="0.5">
                  <emma:literal>using</emma:literal>
                </emma:interpretation>
                <emma:interpretation id="interp257" emma:lang="en-US" emma:confidence="0">
                  <emma:literal>Using</emma:literal>
                </emma:interpretation>
                <emma:interpretation id="interp258" emma:lang="en-US" emma:confidence="0">
                  <emma:literal>Ung</emma:literal>
                </emma:interpretation>
                <emma:interpretation id="interp259" emma:lang="en-US" emma:confidence="0">
                  <emma:literal>Unang</emma:literal>
                </emma:interpretation>
                <emma:interpretation id="interp260" emma:lang="en-US" emma:confidence="0">
                  <emma:literal>Urging</emma:literal>
                </emma:interpretation>
              </emma:one-of>
            </emma:emma>
          </inkml:annotationXML>
          <inkml:trace contextRef="#ctx0" brushRef="#br0" timeOffset="1.4402E6">11560 6753 548 0,'0'0'357'16,"0"0"-45"-16,0 0-37 0,0 0-27 0,0 0-17 15,0 0 2-15,0 0 0 0,-6 8-4 0,3 1-5 16,2 1-7-16,-2 7-5 0,1 1-9 0,2 0-12 16,-1 0-8-16,2 1-8 0,2-1-10 0,-1-1-7 0,0 1-6 15,3-5-4-15,-2-4-5 0,1 0-2 0,-1 0-5 16,1-3-1-16,0-1-13 0,0 0-3 0,1-2-10 16,-1 0-9-16,-4-3-12 0,11 2-8 0,-11-2-6 15,15-2-15-15,-6-3-23 0,0 0-20 0,-1-1-17 16,1-2-16-16,1-6-14 0,1-1-9 0,-3 0 2 0,-2-1-8 15,-2 0 4-15,1 1 2 0,-1 1 1 0,-3 4 5 32,1 1 6-32,-2 3 5 0,2-1 6 0,-1 3-1 0,-1-1 4 0,0 5 1 15,0-6 1-15,0 6 0 0,0 0 0 16,0 0 1-16,0 0 3 0,0 0-2 0,0 0 7 0,0 0 7 16,-4 18 8-16,4-8 4 0,-1 8 6 0,3-3 0 15,-2-1 1-15,0-2 3 0,3 5-1 0,-1-3-1 16,4-2 3-16,-4-4-1 0,3 2-2 0,0 0-4 15,0-2-18-15,0-1-20 0,1-1-36 0,3-2-52 16,0-1-56-16,1 1-58 0,-3-4-58 0,5 1-59 0,-2-4-302 16,1 0-767-16,0-2 208 0</inkml:trace>
          <inkml:trace contextRef="#ctx0" brushRef="#br0" timeOffset="1.44066E6">11915 6802 213 0,'0'0'303'0,"-5"-6"-49"0,5 6-27 0,0 0-15 0,-7-2-3 16,7 2 2-16,0 0 10 0,-7-4-7 0,7 4-2 16,-9-1-2-16,9 1-4 0,-9 0-3 0,9 0-3 15,-7-3-1-15,7 3-12 0,0 0-12 0,0 0-14 16,-13-2-11-16,13 2-12 0,0 0-8 0,0 0-4 0,-10 5 1 15,10-5-1-15,-4 3-1 0,4-3 0 0,-2 7 8 16,0-3-5-16,2-4 5 0,-1 10 4 0,1-5 2 16,0-5-2-16,3 15-2 0,0-5-12 0,0 1-7 0,1-1-6 15,-1 0-14-15,1 1-4 0,3 4-11 0,-1 0-21 16,-2-2 4-16,-2-3-7 0,2-1-2 0,-2 1-12 16,1-3-26-16,-2 0-33 0,1-2-24 0,-1 2-31 0,-4-2-36 15,3-5-43-15,-4 9-58 0,2-6-47 0,-1 1-52 16,3-4-55-16,-6 0-357 0,6 0-862 0,0 0 232 15</inkml:trace>
          <inkml:trace contextRef="#ctx0" brushRef="#br0" timeOffset="1.44075E6">12014 6814 3690 0,'0'0'369'0,"0"0"-223"0,0 0-63 0,0 0-18 0,0 0 25 0,0 0 5 16,0 0-8-16,-10 18-15 0,8-8-10 0,-1 0-10 15,-1 8-3-15,0-2-3 0,1 1-8 0,1-5-16 16,-1 0-32-16,1-4-47 0,1 2-46 0,-1-4-44 0,1 0-31 16,-1-2-33-16,2-4-57 0,0 0-279 0,0 0-656 15,0 0 180-15</inkml:trace>
          <inkml:trace contextRef="#ctx0" brushRef="#br0" timeOffset="1.44114E6">12102 6820 439 0,'0'0'462'0,"-1"9"-78"0,1-9-40 0,-2 8-39 0,2-2-37 0,0 0-22 16,0-6-34-16,0 11-21 0,2-6-28 0,-2 0-16 15,0-5-20-15,-2 10-8 0,2-10-14 0,0 6-11 16,0-6-10-16,2 6-7 0,-2-6-1 0,0 0-11 16,0 0-1-16,0 0-12 0,0 0 2 0,7 1-2 0,-7-1 3 15,12-8-2-15,-5 1 7 0,2 0 9 0,1 1 17 16,0 0 17-16,-2-1 15 0,0 1 11 0,-1 0 7 15,0 2 11-15,-1-1-6 0,-2 1-2 0,1 1-12 0,-5 3-13 16,6-4-12-16,-6 4-12 0,0 0-1 16,0 0-7-16,0 0-9 0,15 7-3 0,-11-3-16 0,0 5-12 15,0 0-21-15,-1 1-47 0,1 1-51 0,-1 1-55 16,2 4-60-16,-1-3-48 0,-2-4-42 0,2 0-41 16,-1-1-47-16,1-2-261 0,1-3-759 0,1 2 207 15</inkml:trace>
          <inkml:trace contextRef="#ctx0" brushRef="#br0" timeOffset="1.44165E6">12473 6809 418 0,'-6'-5'356'0,"6"5"-62"0,0 0-26 0,-6-2-29 0,6 2-21 31,0 0-16-31,-11 0-8 0,11 0-9 0,0 0-4 0,-15 4-12 16,8-1-8-16,-1 2-13 0,3-1-7 0,0-1-6 16,0 1-7-16,1 0-11 0,4-4 0 15,-6 8-12-15,2-4-6 0,3 1-8 0,1-5-6 0,-1 9-4 16,1-5-6-16,0-4-10 0,3 9-23 0,0-6-30 15,1 1-26-15,1-1-32 0,-1 1-26 0,1-2-17 16,-5-2-8-16,10 3-10 0,-5-3 5 0,-5 0-3 16,9 1 10-16,-9-1 9 0,0 0 16 0,12-4 18 0,-7 3 21 15,-5 1 29-15,5-6 32 0,-2 3 27 0,-3 3 34 16,5-6 37-16,-1 3 24 0,-4 3 19 0,4-7 11 16,-4 7 7-16,3-4-4 0,-3 4-7 0,0 0-18 15,3-4-18-15,-3 4-10 0,0 0 5 0,0 0 0 16,2 15 3-16,-4 7 10 0,1 14 7 0,-4 2-4 0,0 5 6 15,0-3-3-15,-1 1-3 0,-1-1-7 0,0-2-2 0,-3-1 0 0,3-3-1 16,-1-7-8-16,2-5-7 0,-2-1-7 0,1-1-11 16,0-4-7-16,4-3-11 0,-2-3-6 0,1-2-8 15,-1 1-8-15,1-3-13 0,0-4-20 0,-1 2-36 0,5-4-43 16,-9 1-56-16,9-1-67 16,-14-5-68-16,4-3-72 0,-3-8-77 0,1-2-74 15,0-4-434-15,-3-10-1068 0,6 8 286 0</inkml:trace>
        </inkml:traceGroup>
        <inkml:traceGroup>
          <inkml:annotationXML>
            <emma:emma xmlns:emma="http://www.w3.org/2003/04/emma" version="1.0">
              <emma:interpretation id="{1EAE55A6-5543-472E-BA16-3F24143623D1}" emma:medium="tactile" emma:mode="ink">
                <msink:context xmlns:msink="http://schemas.microsoft.com/ink/2010/main" type="inkWord" rotatedBoundingBox="13316,7978 13646,7974 13648,8183 13318,8186"/>
              </emma:interpretation>
              <emma:one-of disjunction-type="recognition" id="oneOf53">
                <emma:interpretation id="interp261" emma:lang="en-US" emma:confidence="0.5">
                  <emma:literal>a</emma:literal>
                </emma:interpretation>
                <emma:interpretation id="interp262" emma:lang="en-US" emma:confidence="0">
                  <emma:literal>u</emma:literal>
                </emma:interpretation>
                <emma:interpretation id="interp263" emma:lang="en-US" emma:confidence="0">
                  <emma:literal>n</emma:literal>
                </emma:interpretation>
                <emma:interpretation id="interp264" emma:lang="en-US" emma:confidence="0">
                  <emma:literal>U</emma:literal>
                </emma:interpretation>
                <emma:interpretation id="interp265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.44243E6">12994 6801 216 0,'0'0'448'15,"0"0"-72"-15,0 0-47 0,0 0-39 0,0 0-33 0,0 0-27 16,0 0-24-16,0 0-22 0,0 0-10 0,0 0-16 15,0 0-6-15,-25 4-9 0,14-1-1 0,1 3-16 16,0 0 0-16,1 1-7 0,2-1 1 0,1 2-11 0,-3 0-5 16,2 0-3-16,2 0-1 0,2 0-2 0,0-3-1 15,2 2-3-15,1-1-3 0,0-1-5 0,2 0-4 16,1-1-8-16,1-1-8 0,3 3-4 0,2-1-5 16,-1-3-10-16,2 0-17 0,-3-1-12 0,3 1-14 0,2-2-16 15,-2-3-11-15,-2 1-11 0,1-4-3 0,-2 4 3 16,1-4 2-16,0-1 1 15,-3 0 3-15,1 0 0 0,-1-1 15 0,-1 1 12 0,-2 1 19 16,1 0 15-16,-2 2 9 0,2-1 11 0,-2 2 10 16,-1 3 7-16,1-7 1 0,-1 7-4 0,0-4-1 15,0 4-8-15,0 0-5 0,1-4-6 0,-1 4-5 16,0 0-3-16,0 0-3 0,0 0 1 0,0 13 2 0,2-2 6 16,0 6 0-16,2 1-2 0,2-1 4 15,1 1-5-15,2-1-4 0,2-2-8 0,1-1-16 16,1-1-33-16,1-3-54 0,1-1-82 0,0-6-86 0,-2-2-87 15,4-5-385-15,2-3-857 0,-1-3 232 16</inkml:trace>
        </inkml:traceGroup>
        <inkml:traceGroup>
          <inkml:annotationXML>
            <emma:emma xmlns:emma="http://www.w3.org/2003/04/emma" version="1.0">
              <emma:interpretation id="{AF4EA7A3-382F-441B-9060-AB5E13D40D17}" emma:medium="tactile" emma:mode="ink">
                <msink:context xmlns:msink="http://schemas.microsoft.com/ink/2010/main" type="inkWord" rotatedBoundingBox="13936,7728 15903,7708 15909,8358 13943,8377">
                  <msink:destinationLink direction="with" ref="{CE07BA09-67D8-40CE-A7EA-2DD325F36EDE}"/>
                </msink:context>
              </emma:interpretation>
              <emma:one-of disjunction-type="recognition" id="oneOf54">
                <emma:interpretation id="interp266" emma:lang="en-US" emma:confidence="0.5">
                  <emma:literal>graphical</emma:literal>
                </emma:interpretation>
                <emma:interpretation id="interp267" emma:lang="en-US" emma:confidence="0">
                  <emma:literal>graphics</emma:literal>
                </emma:interpretation>
                <emma:interpretation id="interp268" emma:lang="en-US" emma:confidence="0">
                  <emma:literal>graphitate</emma:literal>
                </emma:interpretation>
                <emma:interpretation id="interp269" emma:lang="en-US" emma:confidence="0">
                  <emma:literal>graphited</emma:literal>
                </emma:interpretation>
                <emma:interpretation id="interp270" emma:lang="en-US" emma:confidence="0">
                  <emma:literal>graphic</emma:literal>
                </emma:interpretation>
              </emma:one-of>
            </emma:emma>
          </inkml:annotationXML>
          <inkml:trace contextRef="#ctx0" brushRef="#br0" timeOffset="1.44328E6">13562 6723 216 0,'-9'5'360'0,"9"-5"-62"0,0 0-40 0,0 0-28 0,-6 3-24 16,2-2-22-16,4-1-12 0,-4 4-18 0,0 0-7 0,0-1-9 15,1 1 0-15,0 0-2 0,1 1-6 0,0 0-4 32,1 1-2-32,0 0-7 0,0-2-1 0,1 2 2 15,0 0-9-15,0-6-2 0,2 7-6 0,-1-1-2 16,2-4-13-16,-1 2-7 0,-2-4-10 0,7 6-7 15,-5-5-16-15,-2-1-18 0,8 4-18 0,-8-4-27 16,0 0-10-16,12-2-11 0,-12 2 2 0,9-3 2 16,-5 0 3-16,0-1-1 0,0 0 2 0,-1 0 6 0,0-1 11 15,-1 0 14-15,2-4 6 0,-2 3 15 0,1 0 12 16,-2 1 10-16,0 1 19 0,-1 4-1 0,3-6 13 16,-3 6-4-16,2-4 10 0,-2 4-4 0,0 0 9 15,0 0 20-15,0 0 18 0,0 0 13 0,6 11 15 0,-3 6 7 16,-2 2 4-16,0 2-1 0,-1 1 2 15,3 14-4-15,-2-3-5 0,-2-5-14 0,1-6-4 16,-3 0-12-16,2-1-11 0,1-2-6 0,-2 0-12 0,0-2-11 0,0-4-10 16,-1-3-3-16,1-1-6 0,-2-1-6 0,2 1-6 15,-2-2-3-15,1-1-2 0,-1-2-7 0,-1-1-8 16,1 0-19-16,4-3-29 0,-10 1-41 0,5-1-60 16,5 0-57-16,-14-5-69 0,6-1-50 0,1-3-65 0,-1-6-57 15,2-6-369-15,4 3-940 0,2 1 252 0</inkml:trace>
          <inkml:trace contextRef="#ctx0" brushRef="#br0" timeOffset="1.44412E6">13751 6756 369 0,'0'0'354'0,"0"0"-56"0,0 0-34 0,0 0-23 0,0 0-14 16,0 0-13-16,0 0-6 0,0 0-7 0,0 0 1 15,0 0-23-15,0 0-15 0,1 18-19 0,0-13-2 0,3 5-5 16,-1-2-12-16,0-1-10 0,1 2 6 0,-1-1-13 15,0-2-8-15,-1 0-3 0,1-2 1 0,1 1-6 16,-2-1 1-16,-2-4-2 0,5 6-3 0,-2-3-7 16,-3-3-1-16,5 4-8 0,-5-4-3 0,5 4-4 0,-5-4-5 15,0 0-5-15,6 2-3 0,-6-2-7 0,0 0-6 16,0 0-2-16,0 0-5 0,10-6-1 0,-10 6-3 16,4-8-4-16,-1 4-3 0,0-6-3 0,1 2 2 0,-1 0-7 15,-1-1 0-15,-1-1 3 0,2 3 2 0,-2 1 1 16,0 1 3-16,2-2-2 0,-2 3-3 0,2-2 3 15,-1 1-4-15,-2 5 0 0,4-10-1 0,-2 5-2 16,0 1-4-16,1 0-1 16,-3 4-1-16,6-8-5 0,1 1-9 0,-1 1-23 0,-1 3-32 15,0 0-45-15,0 0-40 0,-5 3-36 0,10-3-39 16,-10 3-51-16,11-1-49 0,-11 1-263 0,10 1-699 0,-10-1 190 16</inkml:trace>
          <inkml:trace contextRef="#ctx0" brushRef="#br0" timeOffset="1.4446E6">14038 6755 248 0,'-6'1'353'16,"0"2"-63"-16,6-3-40 0,-10 2-33 0,6 0-23 15,4-2-10-15,-5 6-8 0,3-4-4 0,2-2-5 16,-4 6-6-16,4-6-4 0,0 0 1 0,-3 7-5 16,3-7 0-16,-1 9-2 0,1-6-6 0,0-3-3 0,3 7-11 15,-1-3-1-15,2 0-8 0,0-1-14 0,0 1-13 16,1-1-6-16,-2-1-8 0,4 0-7 0,-7-2-8 15,9 2-5-15,-4 1-6 0,-5-3-3 0,9 1-8 16,-9-1-9-16,10-1 2 0,-10 1-10 0,8-3-6 16,-8 3-10-16,6-6-12 0,-6 6-2 0,4-7 1 0,-3 2-4 15,-1 5-2-15,1-7 5 0,-1 7 0 0,2-7 10 16,-2 7 9-16,-2-6 6 0,2 6 5 0,0-5 0 31,0 5-1-31,0 0-3 0,-1-5-1 0,1 5-9 16,0 0 2-16,0 0-3 0,0 0-8 0,0 0 6 0,0 0 0 15,0 0 2-15,0 0-2 0,0 0 0 0,0 0-5 16,8 14-2-16,-5-5 6 0,2-2-8 0,2 3-11 16,-2-4-28-16,1 0-28 0,0 2-34 0,1-1-36 15,1-2-31-15,-2 0-48 0,4-1-31 0,2 0-47 16,-2-4-212-16,2 1-606 0,7-1 166 0</inkml:trace>
          <inkml:trace contextRef="#ctx0" brushRef="#br0" timeOffset="1.44505E6">14348 6578 3094 0,'-7'-8'301'0,"2"1"-139"0,-1 1-51 0,3 2-9 0,1 1 15 15,2 3-1-15,-5-6-22 0,5 6-15 0,0 0-20 0,0 0 10 16,0 0 17-16,0 0 11 0,-10 12 22 16,9-1 7-16,-2 9 12 0,-1 0 0 0,1 1 1 0,-1 3 0 15,1 11 2-15,-2-1-8 0,-1 1-6 0,3 2 0 16,-1 1-15-16,1-2-11 0,3 0-8 0,-1-9-13 15,1 8-8-15,0-8-5 0,1-3-8 0,-1-2-2 0,2 0-13 32,-2-1 1-32,1-2-5 0,0 0-6 0,2-4 2 0,-2-2-6 0,0-3-11 15,0-1-11-15,2-3-17 0,-3-1-7 0,1 0-12 16,-1-2-4-16,0-3-12 0,3 6-1 0,-3-6-14 16,1 3-21-16,-1-3-14 0,0 0-14 0,0 0-7 15,0 0-6-15,8-16-9 0,-8 5-3 0,2-7 5 16,-1-5 2-16,0-10 12 0,0-1 8 0,2-2 13 0,-2 8 8 15,2-6 7-15,-2 8 15 0,1 4 26 0,2-1 19 16,0 3 15-16,-2 2 18 0,1 2 12 0,1 3 14 16,0 2 15-16,-1 1 14 0,1 1 15 0,0 0 8 15,-2 2 11-15,2 3 2 0,-1-1-4 0,-1 0-9 16,-2 5-12-16,4-5-1 0,-4 5-18 0,0 0-2 0,5-2-7 16,-5 2 2-16,0 0-7 0,0 0-8 0,8 13-7 15,-6-3-12-15,-2 0-24 0,-1 2-49 0,0 5-53 0,-3-2-63 0,0 2-61 16,-2-4-49-16,2-2-60 0,0-3-68 0,0-2-226 15,2-1-759-15,-1-3 206 0</inkml:trace>
          <inkml:trace contextRef="#ctx0" brushRef="#br0" timeOffset="1.44569E6">14486 6570 378 0,'-3'-6'491'0,"3"6"-66"0,0 0-47 0,0 0-46 0,0 0-26 16,0 0-24-16,0 0-12 0,-17 17-18 0,8-3-9 15,4 2-11-15,-2 2-11 0,1 0-14 0,1 3-17 16,0 0-11-16,1-2-17 0,2 1-19 0,0 2-13 15,0-3-15-15,2 1-11 0,0-2-9 0,1 0-10 16,-1-2-3-16,3-3-13 0,-2-2-6 0,1-3-4 16,0-1-7-16,-1-1-4 0,1-1-3 0,0-1-5 0,0 0-3 15,-2-4-6-15,5 4-8 0,-1-2-17 0,-4-2-18 16,0 0-27-16,19-4-24 0,-9-1-22 0,-2-3-26 16,1 2-6-16,-1-2 3 0,-1-1 9 0,1 2 11 15,-2-1 12-15,0 0 4 0,-1 3 20 0,-1 0 16 16,0 0 12-16,-1 2 17 0,-3 3 4 0,5-5 6 0,-5 5 5 15,3-5-7-15,-3 5-1 0,0 0 6 0,0 0-1 16,0 0 0-16,0 0-1 0,0 0-3 0,0 0-2 16,0 0 6-16,0 0 3 0,0 0-8 0,12 10 10 15,-12-10-2-15,2 3-5 0,-2-3 5 0,2 6 0 16,-2-6-5-16,0 0-10 0,4 4-8 0,-4-4-1 0,0 0-22 16,6 4-11-16,-6-4-28 0,8 0-14 0,-8 0-20 15,0 0-10-15,12-4-6 0,-7 3-5 0,3-5 5 16,0 0 6-16,-1-1 6 0,1-1 13 0,-1 1 8 15,0-1 30-15,-1 0 31 0,-2 3 26 0,3-1 27 0,-4-1 27 16,1 1 21-16,-1 3 26 0,-3 3 27 0,3-7 12 16,-3 7-4-16,4-5-3 0,-4 5-8 0,0 0 7 15,0 0 4-15,0 0 3 0,0 0 0 0,0 0-5 16,3 13-2-16,-5-2-10 0,1-2-5 0,0 3-8 16,1-2-12-16,0 1-7 0,0 0-9 0,0-1-1 0,0 2-13 15,1-2-4-15,0-1-24 0,-2 0-37 0,1-1-42 16,3-2-61-16,-2-1-48 0,0-2-44 0,-1-3-58 15,5 4-71-15,-5-4-250 0,0 0-702 0,0 0 192 16</inkml:trace>
          <inkml:trace contextRef="#ctx0" brushRef="#br0" timeOffset="1.44594E6">14744 6606 4054 0,'-6'-5'449'0,"0"0"-253"0,1 1-104 0,0 0-9 16,5 4 11-16,-6-5-8 0,6 5-20 0,-5-4-21 15,5 4-45-15,0 0-52 0,0 0-51 0,0 0-39 16,0 0-48-16,0 0-50 0,0 0-70 0,0 0-256 0,0 0-679 16,0 0 184-16</inkml:trace>
          <inkml:trace contextRef="#ctx0" brushRef="#br0" timeOffset="1.44617E6">14948 6759 287 0,'0'0'286'0,"-5"1"-2"0,5-1 5 0,0 0 2 0,0 0 7 0,-15-1 2 31,15 1-6-31,-11 0-5 0,11 0-12 0,-11 0-22 16,1 1-19-16,1 0-20 0,0 1-24 0,3-1-21 0,0 1-16 16,1 0-14-16,-3 4-5 0,2-2-4 0,1 2-2 15,1-1-4-15,0-1-6 0,2 0-5 0,1 2-7 16,0 3-10-16,0 0-3 0,1-1-8 0,0 0-10 0,2 2-2 16,-1-3-11-16,2 2-3 0,1-2-16 0,3 1-36 15,-1-1-48-15,1 0-69 0,1 0-69 0,2-4-75 16,0 3-75-16,2-6-339 0,8 6-800 0,0-5 215 0</inkml:trace>
          <inkml:trace contextRef="#ctx0" brushRef="#br0" timeOffset="1.44688E6">15110 6801 511 0,'0'0'301'0,"-8"-2"-50"0,8 2-29 0,0 0-34 0,0 0-21 0,0 0-19 15,-17 2-16-15,17-2-12 0,-6 2-4 0,6-2 1 16,0 0 5-16,-12 2 10 0,12-2 11 0,-6 2 18 16,6-2-3-16,0 0-8 0,-7 2-12 0,7-2-15 15,0 0-17-15,0 0-9 0,-8 4-11 0,8-4-10 16,0 0-7-16,0 0 3 0,-5 5-7 0,5-5-8 16,0 0 3-16,0 5-6 0,0-5-5 0,0 0-9 0,1 8-1 15,-1-8 0-15,3 6-6 0,-3-6-2 0,5 8-17 16,-4-5-18-16,-1-3-16 0,5 7-18 0,-5-7-10 15,5 5-7-15,0-1-2 0,-5-4-8 0,6 4 1 16,-2-2-3-16,-4-2 1 0,9 4 4 0,-9-4 3 31,10 2 6-31,-10-2-1 0,8 1 5 0,-8-1 6 16,0 0 1-16,14-1 3 0,-14 1 1 0,8-2 8 0,-8 2 2 16,9-4 0-16,-9 4 2 0,7-5 1 0,-3 3 11 15,-4 2 8-15,6-6 13 0,-3 3 16 0,-3 3 22 16,5-6 26-16,-5 6 28 0,4-5 6 0,-4 5 11 15,2-4 3-15,-2 4-11 0,0 0-14 0,5-3-9 16,-5 3-12-16,0 0-5 0,0 0-5 0,0 0-10 16,0 0-7-16,0 0 0 0,0 0-10 0,0 0 2 15,0 0-7-15,0 0-9 0,0 0-15 0,0 0-12 0,12 11-13 16,-10-8-14-16,-2-3-10 0,7 7-18 0,2-4-15 16,0 1-10-16,-2-1-19 0,1-2-16 0,2 1-21 15,0-2-16-15,0 0-12 0,-10 0-8 0,19-2-1 0,-11-1 7 16,1 2-2-16,-3-3 10 0,-1 2 10 0,-1-1 14 15,-4 3 21-15,8-8 29 0,-2 0 23 0,-1 0 28 0,-3 0 24 16,2-2 17-16,-2 0 26 0,1-7 23 0,0 1 19 16,-1-1 19-16,-2-1 16 0,2 1 18 0,0-2 8 15,-1 0 23-15,1 1 1 0,-2 0 1 0,0 0 7 16,0 2-2-16,-2 0 3 0,4 1 4 0,-2 7 1 16,-2 1-7-16,4 0-15 0,-2 3-12 0,0 4-11 15,1-9-14-15,-1 9-13 0,0 0-12 0,-1-5-6 16,1 5-6-16,0 0 0 0,0 0 2 0,-8 28 10 0,4-7 11 15,2 1 3-15,-2 14 0 0,0 2-7 0,3-3 13 16,-2 1-6-16,3-1-9 0,2-6-3 0,-1-7-12 0,1 2-6 0,2-3-6 31,3 1-2-31,-1-2-3 0,4-1 1 0,0-2-24 0,1-1-21 16,0-2-40-16,0-6-61 0,-2-1-72 0,10 0-82 16,-5-5-96-16,-1-4-104 0,-3 0-288 0,0-3-874 15,-2-3 236-15</inkml:trace>
        </inkml:traceGroup>
      </inkml:traceGroup>
      <inkml:traceGroup>
        <inkml:annotationXML>
          <emma:emma xmlns:emma="http://www.w3.org/2003/04/emma" version="1.0">
            <emma:interpretation id="{E3DC0CE6-A9D4-400B-83B3-6FCEC09F4ECE}" emma:medium="tactile" emma:mode="ink">
              <msink:context xmlns:msink="http://schemas.microsoft.com/ink/2010/main" type="line" rotatedBoundingBox="1165,8371 2550,8369 2551,8758 1166,8760">
                <msink:destinationLink direction="with" ref="{03927F1F-FFAE-47D5-B49D-CC5751C7CD8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EF18757-9D5C-4AE3-81BB-D3B375BACB3B}" emma:medium="tactile" emma:mode="ink">
                <msink:context xmlns:msink="http://schemas.microsoft.com/ink/2010/main" type="inkWord" rotatedBoundingBox="1165,8371 2550,8369 2551,8758 1166,8760"/>
              </emma:interpretation>
              <emma:one-of disjunction-type="recognition" id="oneOf55">
                <emma:interpretation id="interp271" emma:lang="en-US" emma:confidence="0.5">
                  <emma:literal>model.</emma:literal>
                </emma:interpretation>
                <emma:interpretation id="interp272" emma:lang="en-US" emma:confidence="0">
                  <emma:literal>Model.</emma:literal>
                </emma:interpretation>
                <emma:interpretation id="interp273" emma:lang="en-US" emma:confidence="0.5">
                  <emma:literal>m odal.</emma:literal>
                </emma:interpretation>
                <emma:interpretation id="interp274" emma:lang="en-US" emma:confidence="0">
                  <emma:literal>M odal.</emma:literal>
                </emma:interpretation>
                <emma:interpretation id="interp275" emma:lang="en-US" emma:confidence="0">
                  <emma:literal>model</emma:literal>
                </emma:interpretation>
              </emma:one-of>
            </emma:emma>
          </inkml:annotationXML>
          <inkml:trace contextRef="#ctx0" brushRef="#br0" timeOffset="1.45015E6">779 7368 429 0,'-3'-1'408'0,"3"1"-59"0,0 0-38 0,-7-4-39 0,7 4-35 0,0 0-25 16,0 0-20-16,0 0-15 0,-11 8-20 0,8-4-17 15,1 1-10-15,-2 5-12 0,2-1-7 0,-2 0-13 16,3 1-11-16,-1-1-8 0,1 0-2 0,0 1-2 16,1-2-1-16,-1-2-6 0,1 1 3 0,0-3-3 0,0 1-2 15,0-2 7-15,0-3-1 0,1 6-2 0,-1-6-4 16,0 3 0-16,0-3-8 0,0 0-8 0,0 0 1 15,4 4-9-15,-4-4-18 0,0 0-12 0,0 0-18 16,0 0-17-16,0 0-10 0,8-12-7 0,-6 8-5 31,1-6-1-31,1-1 2 0,-1 0 5 0,-1 1 4 0,2 0 2 16,-1 1 5-16,-2-1 0 0,3 4 4 0,-3-1 4 16,0 2-1-16,0 1 1 0,1 0 2 0,-2 4 5 15,3-5-2-15,-3 5 8 0,0 0 13 0,0 0 9 16,7-3 6-16,-7 3 2 0,0 0 8 0,0 0 2 0,10 12 7 15,-5-4 0-15,1 0 6 0,-1 1-3 0,2 0-2 16,-3 0-6-16,2 0-4 0,-2-1-3 0,0 1 0 16,1-2-2-16,-1-2-2 0,-2 0-7 0,2-2 7 15,-2 1-4-15,-2-4-7 0,3 6 1 0,-3-6-3 0,4 4-3 0,-4-4-2 16,0 0-18-16,0 0-14 0,0 0-4 0,20-9-10 16,-12 1-1-16,-2-1 6 0,3-4-1 0,0-2 5 15,0-1 0-15,-2 1 7 0,0 3 3 0,-1 3 7 0,-2 2 7 0,0 2 14 16,-2-1 6-16,1 3 2 0,-1-1-2 0,-2 4 2 15,4-4 6-15,-4 4 9 0,0 0 7 0,0 0 2 16,0 0 4 0,13 8 0-16,-10 1-4 0,1 0 0 0,2 6-1 15,0 4-9-15,-1-3 0 0,-1 1-6 0,-1-3-2 16,2 3 0-16,-2-4-6 0,0-2-28 0,1-2-37 0,-1 0-41 16,-1-1-44-16,1-3-42 0,0 0-50 0,1-3-60 15,-4-2-244-15,5 4-636 0,-5-4 173 0</inkml:trace>
          <inkml:trace contextRef="#ctx0" brushRef="#br0" timeOffset="1.45055E6">1225 7368 533 0,'-10'2'336'0,"10"-2"-40"0,0 0-35 0,-9 3-20 0,9-3-30 15,-7 1-13-15,7-1-17 0,-9 3-16 16,5 1-9-16,4-4-14 0,-5 6-3 0,2-3-9 0,3-3-6 16,-4 7-6-16,3-3 0 0,1-4 5 0,-2 9 15 15,2-9-14-15,3 8 1 0,1-3-4 0,-2-1-5 16,5 2-5-16,2-1-8 0,0-1 3 0,1 1-9 15,-2-3-6-15,0 1-11 0,1-1-2 0,-3 1-5 0,-6-3-4 16,12 1-1-16,-7 0-2 0,-5-1-2 0,0 0-5 16,0 0-6-16,14-4-6 0,-14 4-9 0,0 0-7 15,3-6-17-15,-3 6-14 0,-3-7-20 0,3 7-21 16,-8-7-24-16,2 2-23 0,-4 0-20 0,1 1-16 16,-1-1-10-16,0 0-20 0,0 4-19 0,1-4-26 0,-1 5-21 31,10 0-25-31,-14 0-38 0,14 0-193 0,0 0-570 15,-13-1 156-15</inkml:trace>
          <inkml:trace contextRef="#ctx0" brushRef="#br0" timeOffset="1.45101E6">1447 7387 444 0,'0'0'283'0,"0"0"-33"0,-24-4-34 15,24 4-22-15,0 0-15 0,-15 6-12 0,5-2-6 0,1 2-5 16,0 0-8-16,2 0-4 0,-2 0-6 0,3 3-2 16,-2-1 2-16,2 0-11 0,1 1-2 0,0-1-11 15,3-1-3-15,-1 1-12 0,2 0-8 0,1-3-12 16,0 2 1-16,1-3-3 0,3 1-11 0,-4-5-7 15,6 8-6-15,-2-5-4 0,1-1-1 0,-5-2-4 16,11 3-10-16,-11-3-6 0,16 0-19 0,-6-2-2 0,-10 2-11 16,13-4-6-16,-9 1-12 0,1-2 12 0,0-2-15 15,1 0-3-15,-1-2 1 0,-1-2-3 16,-2 1 3-16,1-7 5 0,1-1-3 0,-2-3 6 0,-1 3 2 0,1-1 5 16,-1-1 16-16,-1 5 24 0,-3 1 14 15,2 4 19-15,1 2 13 0,-1 3 12 0,1-1 4 0,0 6-2 16,-1-9-9-16,1 9-9 0,-2-6-7 0,2 6-7 15,0 0-2-15,0 0-3 0,0 0-3 0,0 0-1 0,-5 19 2 16,5-1-11-16,-2 0 3 0,2 2-10 16,2 1 1-16,-2 1-4 0,3 1-5 0,-1-1-4 0,1 0-12 15,-1-2-42-15,5 1-43 0,-3-3-50 0,4-2-48 0,-1-1-50 16,1-4-58 0,-1-2-272-16,0-6-669 0,1 2 185 15</inkml:trace>
          <inkml:trace contextRef="#ctx0" brushRef="#br0" timeOffset="1.45156E6">1617 7440 429 0,'0'0'333'0,"0"0"-36"0,0 0-28 0,0 0-10 15,0 0-16-15,0 0-4 0,0 0-10 0,0 0 2 0,0 0-6 16,0 0-7-16,0 0-6 0,0 0-12 0,0 0-10 15,0 0-15-15,22-4-10 0,-22 4-10 0,0 0-19 16,8-2-17-16,-8 2-11 0,0 0-16 0,4-4-15 16,-4 4-23-16,0 0-28 0,0 0-8 0,0 0-18 0,0 0-11 15,0 0-1-15,-11-13 0 0,11 13-3 0,-7-4 1 16,7 4-3-16,0 0 15 0,-11-2 3 0,11 2-12 16,0 0 2-16,0 0 4 0,-12 0 1 0,12 0-6 15,0 0 10-15,0 0-2 0,-9 5 6 0,9-5 2 16,-4 8 19-16,4-3 4 0,0-5 2 0,1 10-8 15,2-1 2-15,0 0-2 0,3-2-2 0,-3-1-4 0,2 0 2 16,-1-2-5-16,4 2-2 0,1-1-26 0,1-2-27 16,2 0-25-16,-1-3-35 0,0 1-23 0,-1-2-22 15,2 1-20-15,-3-5-15 0,1 1-7 0,-1 0 6 16,0-3 11-16,0-1 11 0,-3 0 14 0,0-1 18 16,-1-1 22-16,-1-1 24 15,-1 1 29-15,0-8 21 0,1 0 20 0,-3-2 20 0,1 1 19 0,-1-2 16 16,-1 2 20-16,-3-1 22 0,2 2 15 0,1 0 26 15,-2 5 9-15,0 1 22 0,1 5 4 0,0-1-1 16,0 3-6-16,-1 0-8 0,2 5-14 0,-2-6-1 16,2 6-3-16,0 0 4 0,0 0-2 0,0 0-1 0,-15 16-3 15,7 1-3-15,2 0 1 0,-2 5-5 0,5 2-4 16,-1 0-6-16,1 12-12 0,5-1-6 0,-2-9-5 0,2-5-10 16,1 1-10-16,0 1-5 0,5-3-8 0,-2-3 1 15,2 1-16-15,-1-2-9 0,0-6-14 0,0-1-33 16,-1-3-42-16,2-1-52 0,2-1-75 0,0-3-63 15,2-2-72-15,0-3-94 0,4-3-258 0,-1-4-810 16,-7 1 220-16</inkml:trace>
          <inkml:trace contextRef="#ctx0" brushRef="#br0" timeOffset="1.4526E6">2111 7555 654 0,'0'0'563'15,"0"0"-65"-15,0 0-37 0,0 0-30 0,0 0-40 16,0 0-45-16,-4-8-40 0,4 8-42 0,0 0-29 0,0 0-48 16,0 0-59-16,0 0-81 0,0 0-91 0,0 0-107 15,0 0-109-15,0 0-295 0,0 0-669 0,0 0 184 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47:43.2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101CDDC-812B-4789-9FDF-C84BFC10FBCE}" emma:medium="tactile" emma:mode="ink">
          <msink:context xmlns:msink="http://schemas.microsoft.com/ink/2010/main" type="inkDrawing" rotatedBoundingBox="6641,3089 7598,3105 7597,3121 6640,3106" semanticType="underline" shapeName="Other">
            <msink:sourceLink direction="with" ref="{E6174DD2-E3FF-4DB2-A886-1C59F31478E1}"/>
          </msink:context>
        </emma:interpretation>
      </emma:emma>
    </inkml:annotationXML>
    <inkml:trace contextRef="#ctx0" brushRef="#br0">6231 1914 238 0,'0'0'287'16,"-4"2"-32"-16,4-2-19 0,0 0-14 0,-5 1-13 15,5-1 0-15,0 0-5 0,0 0-1 0,-5 2 0 16,5-2 2-16,0 0-2 0,0 0-1 0,0 0 4 0,0 0-13 0,0 0-6 16,-5 1-8-16,5-1-6 0,0 0 1 0,0 0-4 15,0 0 0-15,0 0-2 0,0 0 0 0,0 0-5 16,0 0-5-16,14 6-12 0,-5-5-6 0,10 0-3 0,0 1-6 16,2-1-13-16,2 0-6 0,0-1-10 0,3 0-7 15,17 0-11 1,-5 0-4-16,5 0-17 0,-2 0 7 0,-1 0-17 0,-1 0-3 15,-2 0-3-15,-8 0-10 0,-3 0 3 0,1 1-3 16,11 1-14-16,-9-2 12 0,-5 2-12 0,-2-2 1 0,-3 0-8 16,0 1 8-16,-3-1-11 0,-2 0 4 0,-2 0 5 15,0 0-8-15,0 0-2 0,0 0 1 0,0 0 4 16,-1 0 0-16,2 0 7 0,-2 0-5 0,1 1 3 16,-1-1-1-16,0 0 0 0,0 0-1 0,1 2-4 15,-1-4-1-15,0 2 1 0,1 0-4 0,-1 0 4 0,-1 0-9 16,-10 0 1-16,14 0-1 0,-7 0-1 0,-7 0 0 15,9 0-2-15,-9 0 4 0,0 0 0 0,10 0 4 16,-10 0-7-16,0 0 3 0,7-1-4 0,-7 1-10 16,0 0-6-16,0 0-29 0,0 0-30 0,5 0-38 0,-5 0-48 15,0 0-48-15,0 0-52 0,0 0-50 0,0 0-52 16,0 0-60-16,0 0-291 0,0 0-851 0,-19-7 229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47:29.3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D8A9896-B705-4CF3-B0BF-9DA798FFB29E}" emma:medium="tactile" emma:mode="ink">
          <msink:context xmlns:msink="http://schemas.microsoft.com/ink/2010/main" type="writingRegion" rotatedBoundingBox="10286,2216 15928,2051 15952,2872 10310,3037"/>
        </emma:interpretation>
      </emma:emma>
    </inkml:annotationXML>
    <inkml:traceGroup>
      <inkml:annotationXML>
        <emma:emma xmlns:emma="http://www.w3.org/2003/04/emma" version="1.0">
          <emma:interpretation id="{0B5D7EE9-480E-44ED-B312-F6689E8279C7}" emma:medium="tactile" emma:mode="ink">
            <msink:context xmlns:msink="http://schemas.microsoft.com/ink/2010/main" type="paragraph" rotatedBoundingBox="10286,2216 15928,2051 15952,2872 10310,3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C1C951-4214-477D-9898-39FB86864F82}" emma:medium="tactile" emma:mode="ink">
              <msink:context xmlns:msink="http://schemas.microsoft.com/ink/2010/main" type="line" rotatedBoundingBox="10286,2216 15928,2051 15952,2872 10310,3037"/>
            </emma:interpretation>
          </emma:emma>
        </inkml:annotationXML>
        <inkml:traceGroup>
          <inkml:annotationXML>
            <emma:emma xmlns:emma="http://www.w3.org/2003/04/emma" version="1.0">
              <emma:interpretation id="{651086AA-771E-468D-BD77-6C7A786D7384}" emma:medium="tactile" emma:mode="ink">
                <msink:context xmlns:msink="http://schemas.microsoft.com/ink/2010/main" type="inkWord" rotatedBoundingBox="10289,2305 11747,2263 11767,2931 10309,2973"/>
              </emma:interpretation>
              <emma:one-of disjunction-type="recognition" id="oneOf0">
                <emma:interpretation id="interp0" emma:lang="en-US" emma:confidence="0.5">
                  <emma:literal>True,</emma:literal>
                </emma:interpretation>
                <emma:interpretation id="interp1" emma:lang="en-US" emma:confidence="0">
                  <emma:literal>Trine,</emma:literal>
                </emma:interpretation>
                <emma:interpretation id="interp2" emma:lang="en-US" emma:confidence="0">
                  <emma:literal>Time,</emma:literal>
                </emma:interpretation>
                <emma:interpretation id="interp3" emma:lang="en-US" emma:confidence="0">
                  <emma:literal>True</emma:literal>
                </emma:interpretation>
                <emma:interpretation id="interp4" emma:lang="en-US" emma:confidence="0">
                  <emma:literal>Truce,</emma:literal>
                </emma:interpretation>
              </emma:one-of>
            </emma:emma>
          </inkml:annotationXML>
          <inkml:trace contextRef="#ctx0" brushRef="#br0">9878 1215 3855 0,'-8'0'564'15,"8"0"-234"-15,0 0-111 0,-7 0-39 0,7 0-1 16,0 0 23-16,0 0 15 0,0 0-3 0,29-11-10 15,-8 6 2-15,4-2 4 0,14-3 0 0,-2 2 0 0,1-1 3 16,-1 3-3-16,-8 0-20 0,-4 2-14 0,-2-2-15 16,-3 2-18-16,-1 1-45 0,-2-2-98 0,-5 2 0 15,-3 0 0-15,-1 1 0 0,-2 1 0 0,-6 1 0 16,8-2 0-16,-8 2 0 0,0 0 0 0,3-2 0 0,-3 2-209 16,0 0-152-16,0 0-64 0,0 0-62 0,0 0-444 15,-18 5-1120-15,7-1 298 0</inkml:trace>
          <inkml:trace contextRef="#ctx0" brushRef="#br0" timeOffset="-234.3993">10089 1226 344 0,'0'0'539'15,"0"0"-89"-15,0 0-51 0,0 0-26 0,0 0-18 16,0 0-20-16,5 10-16 0,-5 0-18 0,2 7-23 0,-2 3-23 16,0-1-14-16,0 2-21 0,0 0-8 0,0 1-27 15,-2 0-13-15,1 0-16 0,1-3-15 0,0 0-15 0,0-1-3 16,1-5-15-16,1 0-17 0,-2-4-15 16,1 0-24-16,0-3-29 0,1 0-36 0,-2-1-47 15,0-5-43-15,2 7-61 0,-2-7-70 0,0 0-83 0,0 0-74 16,0 0-241-16,0 0-759 0,-4-22 206 0</inkml:trace>
          <inkml:trace contextRef="#ctx0" brushRef="#br0" timeOffset="1214.4103">10202 1516 563 0,'0'0'448'0,"0"0"-15"0,-5 3-10 0,5-3-22 0,0 0-16 0,0 0-22 16,0 0-20-16,0 0-25 0,0 0-25 0,30-6-27 16,-20 3-26-16,-1 1-21 0,2-2-23 0,-1 1-18 15,0-2-17-15,2 0-18 0,-4 0-13 0,2 0-17 16,-3-1-32-16,1 1-37 0,-3-4-42 0,-1 4-28 15,-2-1-31-15,-2-4-26 0,0 2-24 0,-1 2-17 0,-1 0-21 16,-3-1-7-16,-1-2-3 0,1 2 4 0,0 2 12 16,0 0 13-16,1 2 11 0,-1 0 11 0,1 0 9 15,2 1 10-15,2 2 18 0,-7-5 18 0,5 4 23 0,2 1 20 16,0 0 19-16,-5-4 23 0,5 4 24 0,0 0 24 16,0 0 13-16,-2-2 17 0,2 2 15 0,0 0 11 15,0 0 7-15,0 0 4 0,0 0 0 0,16-1-6 16,-16 1-10-16,11 1-11 0,-11-1-16 0,11 0-7 15,-5 3-11-15,-6-3-10 0,16 4-6 0,-8 1-2 16,-1 1-5-16,1 0-5 0,-2 0-6 0,1 1-4 0,-1 2-8 16,-2-2-5-16,1 2-12 0,0 0-17 0,-3 1-30 15,3 0-23-15,-1-1-20 0,-2-3-21 0,1 2-12 16,0-2-10-16,1-2-6 0,0 0-6 0,0 0 4 16,-4-4 8-16,9 5 9 0,-4-3 10 0,-5-2 6 0,15 1 7 15,-5-1 5 1,-10 0 12-16,20-3-1 0,-11 1 0 0,0-2-5 0,1 1-3 15,-1-1 1-15,0 1 3 0,-3 0-12 0,-1-1-2 0,2 1-5 16,-4-1-12-16,1-1-1 0,0 0 0 0,0 2 5 16,-2 0 8-16,-2 3 6 0,3-7 12 0,-2 4 3 15,2-2 9-15,-3 5 7 0,1-5 5 0,-1 5 17 16,2-4 7-16,-2 4 14 0,0 0 10 0,2-5 14 16,-2 5 14-16,0 0 13 0,1-4 22 0,-1 4 11 0,0 0 13 15,0 0 4-15,2-5 3 0,-2 5-6 0,0 0-8 16,0 0-6-16,0 0-11 0,0 0-6 0,0 0-8 15,0 0 1-15,0 0-7 0,0 0-4 0,0 0-7 16,0 0-1-16,0 0-3 0,0 0-5 0,0 0-2 16,11 12-1-16,-8-9-4 0,-1 0-2 0,1 1 2 0,-1-1-3 15,2 2 3-15,0-2 0 0,1 1 0 16,4 0-2-16,-2 1-3 0,1-1-3 0,2 0-5 0,-1-2 3 16,1 1-3-16,-3-1-7 0,3-1-9 0,-1 1 4 15,-2-2-6-15,-7 0-6 0,11 0 1 16,-11 0 3-16,9 0-4 0,-9 0-7 0,7-3-7 15,-7 3-6-15,5-2 0 0,-5 2 3 0,3-3 4 16,-3 3 4-16,3-5 1 0,-3 5-2 0,0 0 8 16,2-4-2-16,-2 4 1 0,0 0 15 0,0 0-1 0,2-6 6 15,-2 6 3-15,0 0 3 0,0 0 0 0,2-4 2 16,-2 4 3-16,0 0-2 0,0 0 2 0,0 0-4 16,0 0 1-16,4-3 1 0,-4 3-4 0,0 0 1 15,0 0-3-15,0 0 1 0,0 0-2 0,15 5 1 16,-10-2 1-16,3 3 5 0,1-1 9 0,1 0 5 0,0-1 4 15,8 5-1-15,0 1-1 0,-1-4-2 0,0-1 0 16,2-1-9-16,-1-1-12 0,-2 0-11 0,-4-3-17 16,1 0-18-16,-3 0-12 0,1-1-11 0,-1-1 1 0,-1-2-15 15,-2 1-10-15,-1-2-1 0,-4 2 8 0,1-2 6 16,-3 5 12-16,0-8 2 0,-1 3 6 0,-3-3 8 16,-1 1 8-16,1 2 13 0,-1-1 14 0,1 3 3 15,2-1 6-15,-3-1 1 0,2 2-5 0,3 3 5 16,-5-2 2-16,5 2 20 0,0 0 24 0,0 0 16 15,0 0 9-15,0 0 8 0,-5 10 5 0,5-2 4 16,1 1-1-16,3-1-5 0,0 2 2 0,3 6-11 0,2-1-5 16,-2-3-4-16,4 1-8 0,-2-2-7 0,-2-1-25 15,1-4-43-15,0-1-67 0,2 0-88 0,-2-4-112 16,-8-1-391-16,27-6-814 0,-13 1 220 0</inkml:trace>
          <inkml:trace contextRef="#ctx0" brushRef="#br0" timeOffset="1917.7256">11331 1498 754 0,'-1'10'525'0,"-2"-2"-36"0,-2 7-35 0,-2 4-38 0,0-1-41 0,-1-1-40 15,0 1-38-15,2 1-34 0,-1-1-28 0,0 3-23 16,1-2-26-16,0-2-55 0,0 1-67 0,2-6-85 15,0 0-88-15,3-4-99 0,1-1-95 0,-3-3-259 16,3-4-673-16,0 0 183 0</inkml:trace>
        </inkml:traceGroup>
        <inkml:traceGroup>
          <inkml:annotationXML>
            <emma:emma xmlns:emma="http://www.w3.org/2003/04/emma" version="1.0">
              <emma:interpretation id="{D61D092B-047B-457A-9719-DD85A6102C96}" emma:medium="tactile" emma:mode="ink">
                <msink:context xmlns:msink="http://schemas.microsoft.com/ink/2010/main" type="inkWord" rotatedBoundingBox="11895,2289 13450,2244 13462,2669 11908,2715"/>
              </emma:interpretation>
              <emma:one-of disjunction-type="recognition" id="oneOf1">
                <emma:interpretation id="interp5" emma:lang="en-US" emma:confidence="0.5">
                  <emma:literal>Made</emma:literal>
                </emma:interpretation>
                <emma:interpretation id="interp6" emma:lang="en-US" emma:confidence="0">
                  <emma:literal>Muscle</emma:literal>
                </emma:interpretation>
                <emma:interpretation id="interp7" emma:lang="en-US" emma:confidence="0">
                  <emma:literal>Mask</emma:literal>
                </emma:interpretation>
                <emma:interpretation id="interp8" emma:lang="en-US" emma:confidence="0">
                  <emma:literal>Misdo</emma:literal>
                </emma:interpretation>
                <emma:interpretation id="interp9" emma:lang="en-US" emma:confidence="0">
                  <emma:literal>Mischa</emma:literal>
                </emma:interpretation>
              </emma:one-of>
            </emma:emma>
          </inkml:annotationXML>
          <inkml:trace contextRef="#ctx0" brushRef="#br0" timeOffset="4169.1129">12621 1329 208 0,'-23'-3'317'0,"23"3"-55"0,-16 3-29 0,5-1-24 0,3 1-13 15,0 1-8-15,2-1-3 0,1 0-9 0,0 1 2 0,1-1-4 16,0 1-6-16,0 1 8 0,2 1 1 0,2-2 3 0,0 5 4 16,0 0-1-16,2-3-8 0,1 0-6 0,-1-1-15 15,3 0-13-15,2 0-10 0,3 0-30 0,-1 0-39 16,8 0-64-16,-3-3-76 0,0-2-90 0,-3-1-103 31,1-1-250-31,-2-1-624 0,-1-1 170 0</inkml:trace>
          <inkml:trace contextRef="#ctx0" brushRef="#br0" timeOffset="4397.6168">12776 1110 560 0,'-7'-4'642'0,"7"4"-119"0,0 0-79 0,-5 0-51 0,5 0-27 0,0 0-11 16,-6 14-24-16,4-4-22 0,-5 9-27 0,2 1-24 15,0 2-28-15,0-1-20 0,0 4-21 0,-1 9-17 0,1-7-24 16,1-5-12-16,0 0-7 0,2 0-19 0,0 2-7 16,1-2-13-16,2-2-27 0,-1-3-43 0,0 0-52 15,2-6-62-15,-1-1-73 0,3-1-73 0,-2-4-75 16,3-3-84-16,0 0-264 0,-5-2-798 0,0 0 216 15</inkml:trace>
          <inkml:trace contextRef="#ctx0" brushRef="#br0" timeOffset="4748.8554">12860 1372 599 0,'0'0'436'0,"-3"4"-17"0,3-4-10 0,0 0-20 0,0 0-26 16,0 0-32-16,0 0-22 0,0 0-22 0,16 2-19 15,-16-2-15-15,0 0-14 0,0 0-20 0,10-1-25 16,-10 1-13-16,0 0-27 0,0 0-27 0,9-2-36 16,-9 2-30-16,1-5-34 0,-1 5-29 0,0 0-29 0,-4-9-23 15,4 9-17-15,-7-6-6 0,-2 1 0 0,3 2 7 16,0 0 8-16,-1 1 3 0,2 0 10 0,5 2 12 15,-8-2 19-15,8 2 17 0,-8 0 15 0,8 0 28 16,0 0 15-16,-11 2 15 0,11-2 14 0,-5 4 16 0,5-4 9 16,-2 7 11-16,2-1 17 0,0-2 3 0,4 5-15 15,0 2-7-15,2-3-8 16,1 3-7-16,5 1-9 0,1-1 3 0,2 1-26 0,-1-2 3 16,-1-2-37-16,6-2-57 0,-4-2-67 0,-2-4-105 0,6-3-106 15,-1-2-135-15,-1-2-324 0,-1-3-907 0,-4-2 244 0</inkml:trace>
          <inkml:trace contextRef="#ctx0" brushRef="#br0" timeOffset="2875.988">11532 1285 619 0,'0'0'483'16,"-3"-5"-52"-16,3 5-47 0,0 0-41 0,0 0-40 0,0 0-31 15,0 0-24-15,0 0-17 0,-4-1-17 0,4 1-18 0,0 0-17 16,-10 17-10-16,6-8-16 0,1 2-5 0,-4 5-15 15,2 0-9-15,1 0-8 0,1 2-8 0,0-6-12 16,1-1-1-16,-1-2-7 0,2 2-4 0,0-5-4 16,-1 1 4-16,2-1-9 0,0-2 2 0,0-4-2 15,0 8-9-15,0-4-3 0,0-4-8 0,2 6-6 0,-2-6-9 16,0 5-3-16,0-5-9 0,0 0-8 0,2 4-7 16,-2-4 0-16,0 0-5 0,0 0-6 0,0 0-12 15,0 0-11-15,0 0-12 0,0 0-9 0,13-15-17 16,-10 5-14-16,3-5-14 0,0-5 0 0,-1 0 1 0,0 1 11 15,-1-3 8-15,-1 1 8 0,1-1 4 16,0 1 4-16,-3 1 5 0,2 3 21 0,-3 1 8 16,1 3 9-16,-1 3 4 0,1 0 5 0,-1 3 9 0,2 2 15 15,-2 0-1-15,0 1 8 0,1 1 3 0,-1 3 1 16,1-6 0-16,-1 6 0 0,0-5-1 0,0 5-7 16,1-3 2-16,-1 3-6 0,0 0 0 0,0 0 0 15,0 0 4-15,0 0-3 0,0 0 0 0,7 16-3 16,-5-6-1-16,3 8-1 0,-3-1-4 0,1 1 1 0,-1-1-3 15,3 0 1-15,-2 0-5 0,2 0 1 0,0 0-1 16,-1-5-1-16,1-2-2 0,-3-1-5 0,3-1-5 16,-2-1-4-16,2-1-5 0,-1-3 1 0,-1 0-5 15,4-2 11-15,-7-1-9 0,15 3-3 0,-6-6 1 0,4 1 2 16,-3-3-2-16,5-6-5 0,0-2-6 0,-2-4-1 16,2-4-2-16,3-8 3 0,1-3 1 0,-4-1 3 15,-3 9 11-15,-5 4 15 0,1 2 19 0,-1 1 17 16,-2 6 12-16,-3 0 10 0,2 5 5 0,-3 0 3 15,0 2-3-15,-1 4-6 0,2-6-7 0,-2 6-12 16,0 0 7-16,0 0-5 0,0 18-6 0,-2 1-2 16,0 2-5-16,-1 2 0 0,1 1-4 0,-2 11 1 0,2-8-2 15,1-4 1-15,1 1 1 0,1-1-3 0,-2 1-3 16,1-3 10-16,1 1-13 0,1-3-24 0,-1-5-32 16,1-3-53-16,-1-2-63 0,1 1-72 0,2-4-74 0,0-1-79 15,0-3-340-15,-4-2-864 0,10 2 233 16</inkml:trace>
          <inkml:trace contextRef="#ctx0" brushRef="#br0" timeOffset="3366.8007">12000 1332 709 0,'0'0'407'16,"0"0"-47"-16,0 0-51 0,0 0-30 0,-5 1-40 0,5-1-27 0,0 0-28 15,0 0-17-15,-5 5-17 0,5-5-12 0,-3 4-15 16,3-4-11-16,-5 6 7 0,3-3-7 0,2-3 1 15,-5 6-2-15,5-6-4 0,-3 4-3 0,3-4-2 16,-2 5-6-16,2-5 3 0,-2 4-3 0,2-4-1 0,0 0-2 16,0 6-6-16,0-6-2 0,0 0-11 0,4 6-6 15,1-3-2-15,-5-3-7 0,9 2-9 0,-9-2-4 0,9 1-8 16,-2-1-11-16,-7 0-7 0,0 0-1 0,15-1-5 16,-15 1-6-16,10-2 1 0,-10 2-3 0,9 0 2 0,-9 0-1 15,6-1-1-15,-6 1 7 0,0 0 9 0,8-2 3 16,-8 2 6-16,0 0 5 0,0 0 3 0,7 0-1 15,-7 0-2-15,0 0-2 0,0 0-3 0,0 0-4 0,6 2 1 16,-6-2-1-16,4 4-1 0,-4-4-1 0,3 6-4 31,-1 0-2-31,0-3-2 0,0 1 0 0,-1 1 5 16,2 0-8-16,-1 0-1 0,0 0-10 0,2-1-29 0,-1 0-52 16,0 1-64-16,2-1-74 0,0-1-67 0,6 0-88 15,-4-2-287-15,-7-1-792 0,22-1 214 0</inkml:trace>
          <inkml:trace contextRef="#ctx0" brushRef="#br0" timeOffset="3798.3074">12339 1299 379 0,'0'0'356'16,"0"0"-30"-16,0 0-33 0,0 0-19 0,0 0-24 0,0 0-26 16,0 0-23-16,0 0-23 0,0 0-22 0,0 0-13 15,0 0-20-15,0 0-13 0,0 0-14 0,0 0-11 16,-13 0-3-16,13 0-18 0,-11 0-7 0,11 0-1 15,-11-1-7-15,11 1-6 0,-12 0-5 0,12 0-3 0,-10 1-6 16,10-1 8-16,-10 0-3 0,10 0 2 0,-9 2 4 16,9-2 16-16,-5 2 18 0,5-2 19 0,0 0 23 15,-5 4 18-15,5-4 14 0,0 4 7 0,0-4 10 16,3 9 1-16,0-3 2 0,1 1-2 0,3 0-4 0,-1 0-4 16,0 0-8-16,0 0-5 0,1 2-14 0,-1-1-12 15,0 1-20-15,-1-2 7 0,-2 0-5 0,2 2-13 16,-1 0-9-16,-4-1-5 0,0 0-25 0,-3 2-39 0,1-1-61 15,-5-2-60-15,2 2-62 0,-1-1-64 0,1-2-65 16,-1-2-64-16,1-1-68 0,5-3-260 0,-10 1-835 16,10-1 227-16</inkml:trace>
        </inkml:traceGroup>
        <inkml:traceGroup>
          <inkml:annotationXML>
            <emma:emma xmlns:emma="http://www.w3.org/2003/04/emma" version="1.0">
              <emma:interpretation id="{CCD74C55-A0CA-4CD1-A3B1-22E1BC077F65}" emma:medium="tactile" emma:mode="ink">
                <msink:context xmlns:msink="http://schemas.microsoft.com/ink/2010/main" type="inkWord" rotatedBoundingBox="13668,2197 14364,2177 14378,2672 13682,2692"/>
              </emma:interpretation>
              <emma:one-of disjunction-type="recognition" id="oneOf2">
                <emma:interpretation id="interp10" emma:lang="en-US" emma:confidence="0.5">
                  <emma:literal>Pain</emma:literal>
                </emma:interpretation>
                <emma:interpretation id="interp11" emma:lang="en-US" emma:confidence="0">
                  <emma:literal>Pair</emma:literal>
                </emma:interpretation>
                <emma:interpretation id="interp12" emma:lang="en-US" emma:confidence="0">
                  <emma:literal>Pains</emma:literal>
                </emma:interpretation>
                <emma:interpretation id="interp13" emma:lang="en-US" emma:confidence="0">
                  <emma:literal>Paint</emma:literal>
                </emma:interpretation>
                <emma:interpretation id="interp14" emma:lang="en-US" emma:confidence="0">
                  <emma:literal>pain</emma:literal>
                </emma:interpretation>
              </emma:one-of>
            </emma:emma>
          </inkml:annotationXML>
          <inkml:trace contextRef="#ctx0" brushRef="#br0" timeOffset="5678.7218">13277 1176 574 0,'0'-5'631'16,"0"5"-70"-16,0 0-54 0,0 0-52 0,0 0-55 0,0 0-49 0,0 0-46 15,0 0-37-15,0 0-30 0,0 0-25 0,0 0-24 16,-2 26-9-16,1-7-17 0,-1 0-17 0,1 3-16 16,0 1-12-16,2-1-12 0,-1 0-7 0,0 1-14 15,0-1-7-15,0 0-8 0,1-2-7 0,2-1-5 0,-2-1-9 16,0-2-3-16,1-2-4 0,-1-4-8 0,0-3-29 16,0 0-15-16,1-1-20 0,-2-1-20 0,0-2-11 0,0-3-11 15,0 0-22-15,0 0-36 0,0 0-45 0,0 0-24 16,0 0-28-16,0 0-15 0,-3-18-9 0,1 1-12 15,-2-4-6-15,-1-1 6 0,2-12 8 0,-2-2 39 16,4 0 44-16,-1 1 38 0,0 0 41 0,2 7 42 0,0 4 39 16,-1 1 33-16,2 2 31 0,-1 1 23 0,2 2 16 0,-1 0 16 31,0 5 16-31,2 2 4 0,-1 2 11 0,3 0 14 16,-1 1 7-16,2 2 4 0,0-2 2 0,2 2 4 15,0 0 0-15,-1 1-4 0,1 0-13 0,-3 2-15 16,0 1-11-16,-5 2-6 0,9 0-1 0,-9 0-5 0,9 8-12 15,-4 0-6-15,-2 4-12 0,-1 5-10 0,-3 3-10 16,-3-1-25-16,-3 1-38 0,-3 2-50 0,-2-3-57 0,-2 1-86 16,0-2-72-16,1-3-76 0,-1 0-356 0,2-2-838 15,3-5 228-15</inkml:trace>
          <inkml:trace contextRef="#ctx0" brushRef="#br0" timeOffset="6248.691">13473 1305 303 0,'-9'6'320'16,"1"-1"-41"-16,1-1-33 0,1 2-21 0,-1-2-9 16,2 0-16-16,1 0-9 0,1 0-12 0,0 1-9 0,1-2-5 15,-2 1-4-15,3 1 3 0,0 0-6 0,1-5 4 16,0 11-7-16,0-8 1 0,1 2-5 0,0 0-3 15,1-1-9-15,1 1-9 0,4 1-6 0,-2-2-11 16,2 1-10-16,-2-3 1 0,1 0-18 0,-6-2-6 16,10 3-11-1,-10-3-12-15,12-2-5 0,-12 2-24 0,10-4-19 16,-5 1-24-16,-2-2-19 0,2 1-18 0,-1-5-9 16,1 0 8-16,-2-2-13 0,-1 3 4 0,-1-2 19 0,0 3 8 15,-1 1 9-15,2 0 16 0,-2 2 21 0,0 4-2 16,0-7 14-16,0 7 13 0,0-6 4 0,0 6 15 0,0 0-7 15,1-5 2-15,-1 5 2 0,0 0 15 0,0 0 10 16,0 0 9-16,0 0 4 0,0 0 4 0,0 0-1 0,2 20 0 16,0-9 2-16,0 6-7 0,-1-1-11 0,2 2-7 15,-2-3-4-15,3 1-6 0,1 0-5 0,-1-3-5 16,0-2-11-16,-1-1-20 0,2-2-30 0,-1-1-34 16,1 1-47-16,1-4-54 0,-1-1-63 15,-5-3-69-15,18-3-84 0,-8-2-298 0,6-5-791 0,-3-2 215 16</inkml:trace>
          <inkml:trace contextRef="#ctx0" brushRef="#br0" timeOffset="6394.3253">13723 1292 333 0,'0'0'437'16,"-8"7"-55"-16,5-3-29 0,-1 0-24 0,4-4-23 0,-6 8-25 15,3-3-33-15,-1 2-32 0,-1 2-18 0,1 1-23 16,3-4-20-16,-1 1-44 0,0-2-63 0,1 1-74 15,1-6-89-15,-1 9-92 0,0-5-231 0,1-4-525 16,-2 5 145-16</inkml:trace>
          <inkml:trace contextRef="#ctx0" brushRef="#br0" timeOffset="6952.5536">13767 1423 490 0,'-1'5'340'16,"0"0"-43"-16,1-5-32 0,0 8-25 0,0-4-16 15,0-4-8-15,1 8-8 0,-1-8 14 0,2 4-6 16,-2-4 0-16,4 2 3 0,-4-2-5 0,0 0-16 16,0 0-11-16,12-2-13 0,-7-1-12 0,3-3-17 15,2-1-16-15,1-5-12 0,2-3-16 0,-2-1-7 16,2 1-12-16,-4-1-6 0,1 0-4 0,-2 5 1 0,-2 3 5 16,-2 2 0-16,0 0 7 0,-2 1 2 0,2 1-2 15,-1 1-2-15,-3 3-4 0,3-3 4 0,-3 3 3 16,0 0 3-16,0 0-5 0,8 10-4 0,-6-1-5 0,1 1-4 15,-1 2-7-15,2 3-12 0,-1 2 1 0,-1-3-10 16,2 4 5-16,-1-6-10 0,-2-3-8 16,0 1-21-16,0-1-53 0,1-2-62 0,0-1-72 0,-1-2-61 0,-1-4-76 0,2 5-92 15,-2-5-307-15,0 0-856 0,0 0 231 0</inkml:trace>
          <inkml:trace contextRef="#ctx0" brushRef="#br0" timeOffset="7737.6037">13688 1153 1007 0,'0'0'738'0,"-3"5"-84"0,3-5-50 0,0 0-45 0,0 0-48 0,0 0-58 0,0 0-54 15,0 0-54-15,-4 1-42 0,4-1-51 0,0 0-70 0,0 0-75 16,0 0-119-16,0 0-147 0,0 0-154 16,0 0-465-16,0 0-937 15,0 0 252-15</inkml:trace>
          <inkml:trace contextRef="#ctx0" brushRef="#br0" timeOffset="7522.0505">13729 1320 328 0,'-2'4'399'15,"2"-4"-34"-15,-3 7-41 0,2-3-24 0,0 2-27 0,0 3-17 0,1-1-26 16,0 2-21-16,-2-1-20 0,1 1-18 0,1 0-18 16,-1-2-17-16,1 0-17 0,0 2-7 0,0-3-14 0,0-2-7 15,0 1-47-15,0-6-51 0,0 9-57 0,-2-6-66 16,2-3-91-16,0 0-238 0,-1 4-551 0,1-4 151 15</inkml:trace>
        </inkml:traceGroup>
        <inkml:traceGroup>
          <inkml:annotationXML>
            <emma:emma xmlns:emma="http://www.w3.org/2003/04/emma" version="1.0">
              <emma:interpretation id="{CC875371-EE37-4362-9B20-67F40F97BB26}" emma:medium="tactile" emma:mode="ink">
                <msink:context xmlns:msink="http://schemas.microsoft.com/ink/2010/main" type="inkWord" rotatedBoundingBox="14566,2467 14679,2464 14683,2576 14570,2580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:</emma:literal>
                </emma:interpretation>
                <emma:interpretation id="interp18" emma:lang="en-US" emma:confidence="0">
                  <emma:literal>-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8531.8072">14171 1291 723 0,'0'0'473'0,"0"0"-41"0,0 0-17 0,0 0-23 0,0 0-20 0,0 0-20 32,0 0-24-32,0 0-25 0,0 0-29 0,0 0-25 15,0 0-25-15,27 0-22 0,-17 1-22 0,-2 0-23 0,-1-1-21 16,-7 0-55-16,12 2-72 0,-12-2-87 0,10 1-89 15,-10-1-100-15,6 1-84 0,-6-1-258 0,0 0-735 16,0 0 199-16</inkml:trace>
          <inkml:trace contextRef="#ctx0" brushRef="#br0" timeOffset="8663.3498">14141 1404 469 0,'0'0'652'0,"0"0"-118"16,0 0-66-16,13-2-36 0,-13 2-38 0,11-2-34 0,-2-1-44 15,1-2-37-15,2 2-47 0,0 1-72 16,-5-1-83-16,0 1-99 0,1 1-104 0,-8 1-104 16,9-4-318-16,-9 4-656 0,7-2 180 0</inkml:trace>
        </inkml:traceGroup>
        <inkml:traceGroup>
          <inkml:annotationXML>
            <emma:emma xmlns:emma="http://www.w3.org/2003/04/emma" version="1.0">
              <emma:interpretation id="{254C1304-3B1F-4259-BFC1-D3D5BABF784A}" emma:medium="tactile" emma:mode="ink">
                <msink:context xmlns:msink="http://schemas.microsoft.com/ink/2010/main" type="inkWord" rotatedBoundingBox="14899,2082 15928,2051 15952,2872 14923,2902"/>
              </emma:interpretation>
              <emma:one-of disjunction-type="recognition" id="oneOf4">
                <emma:interpretation id="interp20" emma:lang="en-US" emma:confidence="0.5">
                  <emma:literal>False)</emma:literal>
                </emma:interpretation>
                <emma:interpretation id="interp21" emma:lang="en-US" emma:confidence="0">
                  <emma:literal>False</emma:literal>
                </emma:interpretation>
                <emma:interpretation id="interp22" emma:lang="en-US" emma:confidence="0">
                  <emma:literal>Falls)</emma:literal>
                </emma:interpretation>
                <emma:interpretation id="interp23" emma:lang="en-US" emma:confidence="0">
                  <emma:literal>Fats)</emma:literal>
                </emma:interpretation>
                <emma:interpretation id="interp24" emma:lang="en-US" emma:confidence="0">
                  <emma:literal>Falsa)</emma:literal>
                </emma:interpretation>
              </emma:one-of>
            </emma:emma>
          </inkml:annotationXML>
          <inkml:trace contextRef="#ctx0" brushRef="#br0" timeOffset="9473.4402">14480 1214 5558 0,'0'0'534'16,"0"0"-274"-16,8 1-140 0,-8-1-27 0,0 0-7 16,10-3 32-16,0 0-1 0,1 0-16 0,7-3-21 0,2 1-11 15,-2-1-6-15,-3 3-45 0,-2-1-61 0,-3 2-71 16,-1 0-92-16,-2 0-99 0,-7 2-109 0,9-2-436 16,-9 2-1022-16,0 0 275 0</inkml:trace>
          <inkml:trace contextRef="#ctx0" brushRef="#br0" timeOffset="9111.9715">14566 1038 313 0,'0'0'667'15,"-1"-4"-114"-15,1 4-52 0,0 0-49 0,0 0-48 16,-2-5-54-16,2 5-45 0,0 0-39 0,0 0-28 15,0 0-29-15,-2 15-20 0,-2 3-18 0,0 0-33 16,4 3-16-16,-4-1-10 0,3 4-11 0,-1-1-10 16,2 0-7-16,0 0 0 0,0-3-9 0,0 1-8 0,0 0-9 15,1-4-10-15,-1 0-23 0,2-4-29 16,0-3-49-16,-2-2-52 0,0-1-54 0,1-1-53 0,0-1-57 16,0 0-51-16,-1-5-299 0,0 5-742 0,0-5 200 15</inkml:trace>
          <inkml:trace contextRef="#ctx0" brushRef="#br0" timeOffset="9308.6968">14553 1065 4246 0,'-5'-5'675'0,"5"5"-343"32,-4-4-131-32,4 4-55 0,0 0-16 0,-1-5 0 0,1 5 3 15,6-7 0-15,4 3-10 0,7-4-12 0,4 0-9 0,0 3-8 16,3-1-12-16,-1 0-6 0,0 2-8 0,-2 0-6 15,1 2-10-15,-5-2-9 0,-3 2-47 0,-4 2-65 0,-3-3-71 16,-2 2-75-16,-5 1-82 0,0 0-102 0,0 0-406 16,0 0-967-16,-32 16 259 0</inkml:trace>
          <inkml:trace contextRef="#ctx0" brushRef="#br0" timeOffset="10107.789">14909 1217 269 0,'0'0'252'16,"0"0"-20"-16,0 0-16 0,0 0-9 0,0 0-11 0,0 0-12 15,-26 1-7-15,26-1-15 0,-11 2-4 0,11-2-9 16,-16 4-13-16,6-2-5 0,-2 2-17 0,3-1-9 16,-1 1-7-16,0 1-3 0,1 0-5 0,0 0 0 0,1 2-2 15,1-1-1-15,1 2 2 0,-1-1 7 0,3 0-7 16,-1 1 4-16,2 0-5 0,0 0 3 0,3-3 4 15,1 0-4-15,-1-5-8 0,3 11-5 0,1-7 0 16,-2 0-13-16,3-1-2 0,0 1-8 0,3 0-8 16,1-1-12-16,1 0-15 0,0-2-13 0,-10-1-18 0,15-1-20 15,-5-2-16-15,-2-1 0 0,0 0-17 0,-2-1-2 16,2-2-2-16,-5 2-4 0,0-3 5 16,2 0 7-16,-4 0 13 0,2 2 8 0,-3 0 17 0,0 6 23 15,0-7 22-15,0 7 15 0,0-7 18 0,0 7 4 16,-1-6-5-16,1 6-2 0,0 0-2 0,0 0-7 15,0 0-14-15,0-6 6 0,0 6 7 0,0 0 4 16,0 0 4-16,0 0 3 0,0 0 4 0,0 22 2 0,0-13-2 16,2 1-1-16,1 2-4 0,2 4-1 0,2 0-6 15,-1-4-4-15,2-1-16 0,5 1-22 0,-3-5-43 16,0 0-54-16,-1-3-58 0,1 0-67 0,2-2-66 16,-1-3-289-16,-11 1-686 0,20-6 187 0</inkml:trace>
          <inkml:trace contextRef="#ctx0" brushRef="#br0" timeOffset="10354.7427">15103 953 683 0,'0'0'493'15,"0"0"-49"-15,0 0-25 0,-13 10-18 0,9-1-21 0,-1 9-25 16,0 1-25-16,1 1-24 0,-1 0-16 0,4 3-22 15,-1 0-19-15,-1-1-23 0,1-1-21 0,0 2-20 16,1-1-22-16,1-3-21 0,0 2-8 0,0-5-15 16,0 3-9-16,0-1-12 0,1-2-24 0,3 2-22 15,-1-5-44-15,-1-3-47 0,-1-1-63 0,4 1-79 0,-2-2-70 16,1-1-71-16,1-2-72 0,-1 0-274 0,2-3-801 16,-6-2 216-16</inkml:trace>
          <inkml:trace contextRef="#ctx0" brushRef="#br0" timeOffset="10754.6901">15264 1237 260 0,'0'0'339'0,"-2"-3"-51"0,2 3-35 0,0 0-35 0,0 0-17 16,-7-4-19-16,7 4-7 0,0 0 3 0,-6-4-6 16,6 4-6-16,0 0-15 0,-11-3-3 0,11 3-6 0,-9-2-10 15,9 2 5-15,-9-1-4 0,9 1-18 0,0 0-10 16,-10-1-2-16,10 1 6 0,0 0 5 0,0 0 4 15,-9 5 5-15,9-5 5 0,-2 8 9 0,2-4 6 16,0-4 3-16,-2 10 2 0,4 1-3 0,-1-4-1 16,0 2-3-16,-1-2-2 0,1 2-22 0,2-1-3 15,-2-1-11-15,0-1-11 0,1-2-14 0,-1 2-1 0,-1-6-5 16,1 9-8-16,-1-4-6 0,0-5-10 0,0 9-13 16,0-4-29-16,0-5-47 0,0 9-51 0,0-9-68 0,-1 6-74 15,1-6-94 1,0 0-88-16,0 0-263 0,0 0-816 0,0 0 221 0</inkml:trace>
          <inkml:trace contextRef="#ctx0" brushRef="#br0" timeOffset="11480.2376">15367 882 3721 0,'0'0'544'15,"-6"-2"-293"-15,6 2-142 0,0 0-16 0,0 0 64 0,0 0 35 0,9 14 21 16,4-3-25-16,0 6-17 0,3-1-16 0,5 14-11 15,-1 1-13-15,-2 4-12 0,-4 3-11 0,-2 2-15 16,-4 3 3-16,-4 1-6 0,-2 33-10 0,-6-29-8 16,-6-11-5-16,1 3-8 0,-6-4-5 0,-3 0-2 0,1 3-6 15,-2-2-22-15,1-5-34 0,0-1-50 0,1-8-43 0,3-5-56 16,-1-1-69-16,1-3-72 0,-3-2-74 0,5-6-80 0,-2-4-283 16,4-2-888-16,10 0 240 0</inkml:trace>
          <inkml:trace contextRef="#ctx0" brushRef="#br0" timeOffset="11230.2265">15354 1279 317 0,'0'0'390'0,"0"0"-35"0,0 0-28 0,0 0-12 16,0 0-4-16,0 0-14 0,0 0-23 0,0 0-20 16,12-6-24-16,-12 6-18 0,0 0-26 0,5-3-18 15,-5 3-11-15,0 0-18 0,0 0-16 0,5-3-6 16,-5 3-13-16,0 0-20 0,0 0-18 0,0 0-15 16,3-6-19-16,-3 6-12 0,0 0-22 0,0 0-6 15,0 0-3-15,-8-6 2 0,8 6-1 0,0 0 2 0,0 0-5 16,0 0 8-16,0 0 3 0,-14 3-3 0,14-3 13 15,-5 5 7-15,5-5 13 0,-3 7 3 0,3-7 10 16,-1 7 6-16,1-7 8 0,1 10 0 0,0-5 1 16,-1-5 1-16,5 9-8 0,1-5-2 0,-3-1-18 15,5 3-22-15,0-4-44 0,2 2-54 0,1-4-78 0,0 0-76 16,0-2-100-16,0-2-216 0,-1 0-674 0,-3-3 183 16</inkml:trace>
          <inkml:trace contextRef="#ctx0" brushRef="#br0" timeOffset="12265.481">15282 1221 366 0,'0'0'271'15,"0"0"-31"-15,0 0-20 0,0 0-24 0,0 0-15 0,0 0-15 16,0 0-11-16,0 0-10 0,0 0-12 0,0 0-9 15,0 0-7-15,0 0-16 0,0 0-11 0,0 0-9 16,0 0-9-16,0 0-9 0,0 0-5 0,0 0-5 16,0 0-7-16,-25 5-2 0,14-2-10 0,3-2 1 0,-2 1-4 15,2-1-4-15,0 1 1 0,8-2-2 0,-11 2 0 16,7 0-1-16,4-2 0 0,-9 3 2 0,9-3 5 16,-6 4 5-16,2-3 5 0,4-1 9 0,-5 5 8 15,5-5 6-15,-3 5 15 0,3-5 18 0,-1 6 8 16,1-2 21-16,0-4 14 0,2 9 12 0,1-3 6 0,3 1-2 15,1 1-1-15,1-1-4 0,-1 0-10 0,2 2-14 16,-1-3-10-16,1 2-12 0,-2-1-9 16,-1-1-10-16,-1-1-7 0,2 0-5 0,-3-1 3 0,1-1-3 15,-3 2 6-15,-2-5-9 0,1 8-4 0,-1-8-7 16,-7 12-3-16,0-3-10 0,-1-2-7 0,-6 4-15 0,-3-2-15 16,1-3-22-16,0 3-21 0,1-4-22 0,1-2-27 31,3-1-29-31,0-1-44 0,-1-1-63 0,2-1-63 0,0-1-66 0,3-1-343 0,1-1-824 0,2 0 222 15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49:15.0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22-1 892 0,'0'0'607'0,"0"0"-56"0,0 0-40 0,0 0-45 0,0 0-62 15,0 0-46-15,0 0-46 0,0 0-34 0,0 0-40 16,0 0-34-16,0 0-55 0,-9-2-49 0,9 2-70 16,0 0-83-16,0 0-73 0,0 0-70 0,0 0-81 0,0 0-86 15,0 0-197-15,0 0-673 0,-13 0 184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49:27.3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245A257-AD66-42FD-9A40-C703E9F87E94}" emma:medium="tactile" emma:mode="ink">
          <msink:context xmlns:msink="http://schemas.microsoft.com/ink/2010/main" type="inkDrawing" rotatedBoundingBox="5275,6474 14323,6143 14326,6218 5278,6549" semanticType="underline" shapeName="Other">
            <msink:sourceLink direction="with" ref="{2862211E-7395-4F21-B53C-E7EDC76267FB}"/>
            <msink:sourceLink direction="with" ref="{0D681184-5C65-46D3-8128-91449005324D}"/>
            <msink:sourceLink direction="with" ref="{DC9261E2-FA75-4EFD-A2EB-5E6D8F49F37D}"/>
            <msink:sourceLink direction="with" ref="{2B1B33EB-BC9F-4925-B4E5-08F065DF89CF}"/>
            <msink:sourceLink direction="with" ref="{A4D2C0B3-717F-458C-849D-15B03B8C81B6}"/>
            <msink:sourceLink direction="with" ref="{A70BFA56-9489-4B6C-BA6B-1A04986C1B5B}"/>
          </msink:context>
        </emma:interpretation>
      </emma:emma>
    </inkml:annotationXML>
    <inkml:trace contextRef="#ctx0" brushRef="#br0">-10 332 211 0,'0'0'278'0,"-8"0"-34"0,8 0-26 0,0 0-16 0,0 0-17 0,0 0-12 16,0 0-1-16,0 0 1 0,0 0-4 0,0 0 1 16,0 0-7-16,0 0 1 0,0 0-10 0,0 0 2 15,0 0-5-15,0 0-3 0,0 0-7 0,0 0-12 16,0 0 0-16,0 0-5 0,0 0-11 0,0 0-5 0,24-1-4 15,-24 1-4-15,12 0-8 0,-12 0-3 0,15 0-4 16,-5-1-8-16,2 1-2 0,0-1-4 0,7 1-5 16,-6-2-5-16,6 2-5 0,-1 0-6 0,2 0-3 15,0 0-1-15,2 0-5 0,0 2-5 0,-1-4 1 0,5 2-6 0,-1 0-3 32,-1-1-1-32,3 1-3 0,1 0-4 0,-3 0 0 15,2-2-2-15,1 2-4 0,-2 0 0 0,0-1-3 16,-1 1 1-16,13 1-3 0,-11-2 0 0,-3 1-1 15,1 0 1-15,-3-2-4 0,1 2 1 0,2-1 0 16,-3 0-2-16,2 0 1 0,0 0 0 0,-2 1 1 16,0-2-3-16,-1 1 4 0,3-1-5 0,-3 2 2 15,0-3-3-15,-2 2 1 0,0 0-5 0,0 1 7 0,0-3-2 16,-4 2-1-16,-2 0 0 0,6 0 0 0,-4-1 2 16,5 1 0-16,-1-1-6 0,-2 1 4 0,-1 0 0 15,-3 1-1-15,8-1 3 0,-3 0-3 0,2 1 0 16,-1-2 2-16,-4 2 0 0,4 0-8 0,-1-1 7 15,-3 1-3-15,-2 0 1 0,-2 0 3 0,9 0-1 16,-4 0-3-16,1 0 4 0,-2 0-7 0,-1 0 4 0,6 1 4 16,0 0 0-16,-5-1-5 0,5 1 2 0,0 0-2 15,-1 0 3-15,2-2-1 0,-2 1 6 0,-1 0-6 16,1 0 0-16,0-1-1 0,-2 2 0 0,-4-1 1 16,6 0 3-16,-4 0-1 0,2 1-1 0,0-1 0 15,-5 1-1-15,0-1 0 0,6 0-1 0,-3 0-5 0,-1 1 10 16,5-2-2-16,-4 0-1 0,-2 1-1 0,5 0 0 15,-5 0-2-15,7-1 3 0,-6 1 0 0,-2 0 2 16,-1 0-3-16,0 1-1 0,2-1-1 0,-2 0 2 0,3 0 1 16,-3 1-5-16,2-1 5 0,0 0-4 0,5 1 4 15,1 1-2-15,0-2-1 0,-4 1 5 0,4-1-6 16,-1 1-1-16,1 0-1 0,0-1 6 0,0 0 1 16,-1 1 0-16,-3-1-3 0,3 1 3 0,1 0-3 15,0 2-1-15,-5-3 0 0,-1 0 5 0,6 1-3 16,-4-1-1-16,-3 0-1 0,0 0 2 0,0 1 0 0,-1-1 1 15,7 1-2-15,1-1 4 0,-4-1-5 0,4 0 1 16,-5 1 3-16,0 0-6 0,5-1 5 0,0 1-4 16,-3 0 3-16,2 0 2 0,-2-3-3 0,-3 5 1 15,8-4 1-15,-2 1-6 0,-1 0 5 0,1 1 0 0,-4 0 3 16,5 0-3-16,-1 0 0 0,-4-1 1 16,2 1 0-16,-2-1-2 0,4 0 2 0,-4 1-3 0,-2-1 1 15,5 1 0-15,-3-2 0 0,-2 2 1 0,-2 0 2 16,3 0-1-16,-1-1-1 0,4 0 0 0,-2 1 0 15,-1 0 0-15,3-1-1 0,0 0-1 0,-5 0 3 16,1 0-1-16,5 1-2 0,1-1-1 0,-4 1 4 16,-1 0 0-16,-1 0-5 0,-1 0 3 0,5-2 0 0,-2 1-2 15,-2 1 1-15,-2 0 0 0,2 0 0 0,0-2-1 16,-3 2 2-16,3 0 0 0,6-1 1 0,1-1-5 16,-1 2 5-16,-2 0-2 0,-1-1 3 0,-3 0-3 15,6 0-1-15,0-1 3 0,-4 1-4 0,3 0 2 16,1 1-3-16,1-1 0 0,-1-1-2 0,-1 2-1 0,1-1-1 15,2-2 0-15,-3 2 3 0,1 0-4 0,-2 0-1 16,0 1 2-16,-5-1-1 0,1 0-1 0,0 1 7 0,-2-1 1 31,2 1-6-31,-2-2 8 0,7 1 0 0,-4 0-3 0,-1-3 2 0,-2 4 2 0,2-2-2 0,-3 1 0 16,3 0 1-16,6-1-3 0,-4 1 2 0,4-2 1 16,-4 3-2-16,3-3 2 0,-3 2-2 0,-1 1-6 0,6-2 8 15,-2 2 1-15,-3 0-1 0,-3-1 1 0,7 0-3 16,-4-1 6-16,-1 0-2 0,-1 1 2 0,-1 1-2 31,7-2 1-31,-1-1-3 0,3 3 0 0,-6-2 4 16,-3 1-7-16,0-1 3 0,1 2 1 0,6-1-3 15,0 0 1-15,-2-2-1 0,2 1-2 0,-4 0 6 0,4 2-3 16,1-1-3-16,-1-1 7 0,0 1-4 0,3-1-1 16,-1 2-1-16,1-3 2 0,-3 3-1 0,1-2-1 15,0 2-3-15,1-1 6 0,-1-2 1 0,1 3-2 16,-1-1 2-16,-3 1-6 0,2 0 4 0,1 0-3 0,-2-1 3 15,0 0-1-15,-2 0-2 0,-3-1-2 0,6 3 6 16,0-2-1-16,-4 0-1 0,-3-1 0 0,7 1-1 16,-5 1-1-16,-1-1 4 0,-3 0-2 0,2 0 1 15,7 1 2-15,-4-1-3 0,-1 1 0 0,-3-2 6 16,10 2-8-16,-2 0 4 0,0-2-1 0,0 1 0 16,-1 0 2-16,1 1-2 0,0-1 0 0,2 0 0 0,-1-1-2 15,0 2 5-15,-1-2-5 0,1 1 1 0,0 0 2 16,0-1 4-16,-1 1-6 0,-1-1-4 0,1 0 6 15,0 0 0-15,0 2 2 0,-4-2-7 0,-3 1 5 0,0 1 2 16,0-1-5-16,0 0 2 0,-1-1 2 0,0 1 2 16,0 1-4-16,-1-2 2 0,0 1-3 0,3 0 6 15,-3 0 0-15,1-2-3 0,0 2 0 0,0 0-1 0,1 0 3 16,-1 0-3-16,0 0 1 0,2 1-3 0,-1-1 0 16,0-1 1-16,0 1 8 0,7 0-10 0,0 1 0 15,0-1 3-15,-1 1-1 0,-1-1 2 0,4 1 0 0,-2-3-2 16,-1 3 0-16,3 0 6 0,-3 0-6 0,1-1 2 15,-2 1-1-15,2-1 2 0,-2-1 0 0,-5 2 1 0,-1-1-1 16,2 1-1-16,6-1 1 0,-4 0-2 0,-3-1 3 16,-1 2-1-16,0 0 1 0,1 0-5 0,-1-1 2 15,-1 1 0-15,1 1 1 0,2-4-1 0,0 3 2 16,-3-1 1 0,9-1-1-16,-4 2-1 0,4 0 0 0,0 0-2 15,-4 0-1-15,4-1 3 0,1 0 0 0,-1 1 0 0,1 0 0 16,-1-1-1-16,2 0 3 0,-1 1 2 0,-1 0-4 15,1 0 2-15,1-2-1 0,-1 2 5 0,-3-1-5 0,4 0-1 16,-3 1-2-16,0-1-1 0,0 1-1 0,1-1 2 16,0-1 0-16,-4 2 4 0,-3-1-1 0,9 0 0 15,-6 0 1-15,6 1 0 0,-3-1-1 0,3 1-1 16,-1 0-1-16,1 0 2 0,-2-1 0 0,-1 0-1 0,3 1 1 16,-1 0-4-16,0 0 3 0,-6 0 0 0,7 0 0 15,-3-1 0-15,-2 1 1 0,2 0-2 0,1 1 1 0,0-1 0 16,-2 1 1-16,-2 0 0 0,-1-1 2 0,-1 0-5 15,-2-1 4-15,8 1-4 0,-6-1 8 0,1 1-8 16,6 0 0-16,-1-1 2 0,0 0 3 0,1-1 1 16,-3 1-2-16,5 0 6 0,-5 2-3 0,2-2 2 15,-4 1 2-15,5-2-2 0,-4 0 1 0,-4 4-5 0,1-2 5 16,-2 0-3-16,10 0-1 0,-8 0 0 0,6 0 5 16,-4-2-5-16,-3 4-1 0,0-2 0 0,-1 0 1 15,8 0 4-15,-4 1-4 0,-2-1-3 0,-1 0 2 0,5 1 0 16,2-1 0-16,4 1-2 0,-5-1 7 0,1 0 3 15,0-1 6-15,0 0 1 0,1 3-2 0,-5-2-1 16,4 0 2-16,-6 0 0 0,0 0-1 0,0-1-1 16,-2 1-3-16,2 1 0 0,-3-1 3 0,3 0-3 15,-2-1-2-15,8 1-1 0,-4-1-1 0,-1 1 2 16,-4 0-5-16,2-1 3 0,1 1-1 0,-1 0-3 0,7 0 4 16,-4-2-1-16,-2 2-3 0,-1 0 2 0,-1 0-2 15,1 0 0-15,0 0 3 0,9 0-4 0,-1 0 1 16,-6 0 1-16,-1 0 0 0,6 0-2 0,-4 0-1 15,-1 0 4-15,4 2 1 0,1-1 1 0,-1-1-4 16,0-1 1-16,1 1 3 0,-2 1-2 0,-2-1-1 16,7 0 3-1,-7 0-3-15,-2 0-2 0,-1 0 3 0,0 1-3 16,0-1 3-16,-1 0-2 0,0-1 2 0,1 1 0 16,-2 0 2-16,0 0 2 0,-1-1 2 0,-2 1 0 15,3-2 2-15,-3 2-1 0,-1-2 3 0,-6 2 2 16,12-1 0-16,-7 1 5 0,-5 0 0 0,11-1 4 15,-6 1-4-15,0-2-4 0,-5 2-1 0,12-1-1 0,-6-1-3 16,4 1 2-16,-2-1 2 0,2 1 0 0,3-1-2 16,-3 1 0-16,1 0-4 0,1 0-2 0,-1-1-3 15,2 2 5-15,-1 0 0 0,7 0-4 0,-6-2-2 16,1 2-1-16,-4-1-4 0,3 1 3 0,-1-1 1 16,7 2 4-16,-4-1-5 0,-1-1-3 0,-4 1 3 15,3-1 1-15,5 0 0 0,-3 1 7 0,-1 0 0 16,3 0 4-16,-3 0 0 0,-2-2 3 0,0 2 0 0,-2 0 1 15,1 0 2-15,2 0 0 0,-2 0 4 0,2 0-2 16,-2-1 1-16,9 1-6 0,-5-1 2 0,4-1-4 16,-4 3 1-16,-3-2-1 0,0 1-6 0,1 0 3 15,-2 0 1-15,2 0-8 0,7 0-2 0,-5 0 1 0,5 0-1 16,-4 0-2-16,2-1 7 0,-3 1-1 16,4 0-5-16,-2 1 4 0,-2-1-5 0,-3 2 1 0,-1-2-1 15,0 0 8-15,0 0-2 0,1 0 3 0,-2 0 1 16,1-2 0-16,-2 1 8 0,-2 1-2 0,-1 0 2 0,0 0-2 15,-6 0 6-15,10-2 1 0,-3 2-3 0,-7 0 7 16,10-2-3-16,-6 1-2 0,-4 1 3 0,11-1-4 16,-6 1 2-16,-5 0 2 0,9-1-7 0,-9 1 3 15,9-1 4-15,-3 1-4 0,-6 0 2 0,9-2 4 16,-5 0-2-16,-4 2 1 0,8-1-1 0,-8 1-1 0,6-1-5 16,-6 1 0-16,0 0-5 0,6-1 1 0,-6 1-4 15,0 0-1-15,0 0-4 0,7 0 0 0,-7 0-2 16,0 0-23-16,0 0-35 0,5-2-41 0,-5 2-48 15,0 0-58-15,0 0-56 0,-2-6-59 0,2 6-66 0,-8-9-79 16,1 4-278-16,-1-2-886 0,-1-1 238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11-12T08:49:41.6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4310BE-19CF-4C0E-AD9A-FB5CD5F8FE69}" emma:medium="tactile" emma:mode="ink">
          <msink:context xmlns:msink="http://schemas.microsoft.com/ink/2010/main" type="inkDrawing" rotatedBoundingBox="672,3169 3364,3112 3365,3131 673,3188" shapeName="Other"/>
        </emma:interpretation>
      </emma:emma>
    </inkml:annotationXML>
    <inkml:trace contextRef="#ctx0" brushRef="#br0">0 53 347 0,'7'2'248'15,"-7"-2"-32"-15,0 0-31 0,0 0-19 0,0 0-21 0,0 0-14 16,8 1-8-16,-8-1-5 0,0 0-6 0,0 0-3 16,7 0-4-16,-7 0-1 0,0 0-4 0,9 2 1 15,-9-2-8-15,9 0-2 0,-9 0-2 0,13-2-2 16,-5 1-8-16,-8 1-5 0,20 0-4 0,-7 0-5 15,1-2-5-15,-1 1-4 0,11 1-3 0,-6-2-6 16,3 2-6-16,2-1-3 0,-2 1-1 0,1-4-7 16,2 5-4-16,-1-1-2 0,0 0-2 0,0 0 1 15,1 4-6-15,3-4-2 0,2 2 0 0,-2-2-3 0,1 1 3 16,3-1-6-16,-3 0 1 0,3 0-1 16,0 2 0-16,0-2-2 0,17 0-4 0,-13-2 2 0,-6 1 1 15,3 1-1-15,-2-2-2 0,4 2-2 0,-3 0 4 16,16-1 1-16,-13 1-7 0,-4-3 5 0,18 3-4 15,-11-1 0-15,10-1-3 0,0 2-2 0,-11 0 0 16,12-3 2-16,-13 3-9 0,13-2-2 0,-14 2-3 16,-2 0-1-16,-1 0-2 0,18-3-2 0,-15 3-2 15,-6-2-7-15,3 0 5 0,-1 2-2 0,-1-2 2 16,2 1 3-16,-3-1-1 0,-2 2 2 0,4-1 3 0,-2 1 2 16,1-1 2-16,-2-1-1 0,1 2-1 0,-1-1-3 15,2-2-7-15,1 3 1 0,0 0-2 0,0 0 2 16,2-1 0-16,0 1-3 0,0-2 1 0,0 2 3 15,-1 0 3-15,1 0-1 0,0 0 2 0,14-1 3 16,-12 0 0-16,-3 1 1 0,-2-3 2 0,3 3 3 16,0-1-1-16,0-4 8 0,-3 5-4 0,-2-3 2 15,0 1 0-15,1 4 0 0,-3-5 4 0,-7 3-2 0,-3 0-4 16,-1 0 3-16,-2 0 0 0,-12 0 2 16,18 0-2-16,-18 0 3 0,11 1 1 0,-11-1-2 15,0 0-5-15,12 2 5 0,-12-2-7 0,0 0-23 0,0 0-17 16,0 0-23-16,0 0-36 0,0 0-43 0,0 0-144 15,0 0-358-15,0 0 102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57:42.9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E07BA09-67D8-40CE-A7EA-2DD325F36EDE}" emma:medium="tactile" emma:mode="ink">
          <msink:context xmlns:msink="http://schemas.microsoft.com/ink/2010/main" type="inkDrawing" rotatedBoundingBox="13917,8123 15832,8187 15831,8224 13916,8161" semanticType="underline" shapeName="Other">
            <msink:sourceLink direction="with" ref="{AF4EA7A3-382F-441B-9060-AB5E13D40D17}"/>
          </msink:context>
        </emma:interpretation>
      </emma:emma>
    </inkml:annotationXML>
    <inkml:trace contextRef="#ctx0" brushRef="#br0">-2-1 417 0,'0'0'317'16,"0"0"-44"-16,0 0-34 0,0 0-30 0,0 0-19 0,0 0-7 16,0 0-9-16,-1 4-2 0,1-4 0 0,0 0 2 15,0 0-10-15,0 0 9 0,0 0-3 0,0 0 0 16,11 2-4-16,-11-2-1 0,0 0-7 0,10 0-10 16,-10 0-7-16,10 0-10 0,0 0-6 0,0 0-10 0,1 0-9 15,1 0-8-15,-1 0-8 0,7-1-12 0,-1 2-2 16,-3-2-12-16,-2 2-4 0,6-1-7 0,2 1-6 15,-3 1-4-15,2-1-5 0,0 1-3 0,-4-2-4 32,6 3-4-32,-1-3-6 0,-1 1 1 0,0 0 0 0,-2 0-1 0,0 0 3 15,-4-1 3-15,6 0 5 0,-1 2 2 0,-2-1 0 16,-3-1 2-16,0 0-7 0,4 2-3 0,1-2-2 16,1 0-1-16,1 1-3 0,-4 1-4 0,3-1-3 15,2-1 0-15,-1 1 0 0,2 0 0 0,0 1-4 0,-2 0-1 16,4-1 1-16,-1 2-2 0,-1-2-1 0,-2-1-1 15,1 2 1-15,2-2-1 0,-6 0-1 0,2 0-1 16,0-1 0-16,-4 1-4 0,-1 0 5 0,-3 0-3 16,1-1 0-16,0 0 4 0,0 1-4 0,7 0-1 15,-5 0 3-15,4 0-4 0,-1-1 2 0,-6 1-3 0,2 1 3 16,-1-2-2-16,6 2 0 0,1 0 0 0,-4-1-1 16,-2 0 2-16,0 1-1 0,6-1-3 0,-3 0-2 15,-3 0 2-15,-3 1-1 0,3-1 0 0,-3 0-1 16,3 0 2-16,-2-1 2 0,-1 2 2 0,0-3-4 0,2 2 0 15,-2 1-1-15,3-1 3 0,-2-1 0 0,2 2-1 16,4-1 1-16,2 3 0 0,-5-2-1 0,-1-1-1 16,0 0 1-16,0 1 0 0,-2 0 1 0,2 0 0 15,6 1-1-15,-3-2 1 0,-3 1 1 0,6 1-2 16,-4-1 2-16,-2-1-1 0,-1 0 2 0,-1 1-3 0,0-1-1 16,7 2 1-16,1 0 1 0,-5 0 1 15,0-1-1-15,4 0 0 0,1 0-2 0,0 1 2 0,-4 1-3 16,4-3 2-16,2 1 2 0,-4 1-1 0,0-2 1 15,-3 1-1-15,-3 0 2 0,1 0-1 0,-1-1 0 0,-1 1 1 16,-10-1 0-16,18-1 2 0,-18 1-3 0,11 1 7 16,-11-1 2-16,9-1 1 0,-9 1 5 0,0 0-1 15,11 1-5-15,-11-1-3 0,9-1 22 0,-9 1-2 16,8-1-1-16,-8 1-2 0,0 0-1 0,12 0-4 16,-12 0-1-16,0 0-1 0,7 0 0 0,-7 0 3 15,0 0 0-15,0 0 1 0,0 0 3 0,0 0-1 16,9-1-9-16,-9 1-2 0,0 0-6 0,0 0-3 0,0 0-8 15,0 0-3-15,0 0 0 0,0 0-5 0,0 0 1 16,0 0 1-16,0 0-4 0,0 0 6 0,0 0-1 16,8-1 8-1,-8 1-4-15,0 0-1 0,0 0 3 0,0 0 0 0,0 0 0 16,0 0-1-16,0 0-15 0,0 0-24 0,0 0-32 16,0 0-41-16,0 0-65 0,-17-10-58 0,17 10-66 0,-15-6-67 15,6 1-235-15,-3 0-734 0,4-1 200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57:47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3927F1F-FFAE-47D5-B49D-CC5751C7CD8A}" emma:medium="tactile" emma:mode="ink">
          <msink:context xmlns:msink="http://schemas.microsoft.com/ink/2010/main" type="inkDrawing" rotatedBoundingBox="901,8845 2517,8854 2517,8892 900,8884" semanticType="underline" shapeName="Other">
            <msink:sourceLink direction="with" ref="{E3DC0CE6-A9D4-400B-83B3-6FCEC09F4ECE}"/>
          </msink:context>
        </emma:interpretation>
      </emma:emma>
    </inkml:annotationXML>
    <inkml:trace contextRef="#ctx0" brushRef="#br0">-12 0 402 0,'0'0'305'15,"0"0"-35"-15,-9 1-26 0,9-1-18 0,0 0-11 0,0 0-10 16,0 0-15-16,0 0 6 0,0 0-6 0,-9 1-6 16,9-1 10-16,0 0 7 0,0 0 5 0,0 0 1 15,0 0-2-15,0 0-2 0,0 0-9 0,0 0-5 16,0 0-9-16,0 0-9 0,0 0-13 0,0 0-10 0,0 0-12 16,0 0-4-16,32 0-9 0,-21 0-5 0,-11 0-12 15,36-1-4-15,-14 2-7 0,2-1-12 0,0 4-5 16,-2-4-11-16,2 1-7 0,1-1-5 0,16 3-7 0,-11-1-10 15,-3 0 1-15,11-1-2 0,2 2-1 0,-1 0-4 16,0-2-8-16,1 1-1 0,-1 0 1 0,2 2-8 16,1-4 2-16,1 2-6 0,-3 1 1 0,2-2-4 15,-3-1-1-15,-6 2 2 0,5-3-2 0,0 1 2 16,-9 1-4-16,-5 1-3 0,-2-2 8 0,2-2-6 0,3 2-2 16,-5 0 3-16,-1 0-1 0,1-2-2 0,-3 2 2 15,1 0-1-15,-3-1 1 0,3 0-4 0,0-1-1 16,0 0 1-16,0 1 2 0,1-4 0 0,2 4-3 15,0-1 3-15,1-1 0 0,-1 2-5 0,0-1 1 16,-1 2-4-16,0-1 4 0,-3 1 4 0,1-3-3 16,-2 1 2-16,-3 2 2 0,-1 0 1 0,-4 1-5 15,-10-1 1-15,20-1 0 0,-20 1 2 0,16 0-2 0,-16 0 6 16,11-1-6-16,-11 1 2 0,0 0 3 0,13-1-7 16,-13 1 7-16,0 0 6 0,0 0 2 0,11-1-1 15,-11 1 2-15,0 0-3 0,0 0 0 0,0 0 1 16,0 0 3-16,0 0 6 0,14 0 2 0,-14 0 4 0,0 0 4 15,0 0 0-15,0 0 4 0,11 0 4 16,-11 0 1-16,0 0-3 0,0 0 2 0,0 0 0 0,0 0 0 31,8-1-2-31,-8 1-7 0,0 0-2 0,0 0-8 16,0 0 0-16,0 0 4 0,0 0-27 0,0 0-40 16,0 0-62-16,0 0-73 0,0 0-92 0,0 0-76 0,0 0-87 15,0 0-379-15,0 0-975 0,0 0 261 16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55:09.8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9F95E76-680E-4E98-89D1-867A9480E595}" emma:medium="tactile" emma:mode="ink">
          <msink:context xmlns:msink="http://schemas.microsoft.com/ink/2010/main" type="writingRegion" rotatedBoundingBox="8022,700 10647,283 10824,1398 8199,1814">
            <msink:destinationLink direction="with" ref="{39C8E8BA-767C-4A47-A351-15C6711D7730}"/>
          </msink:context>
        </emma:interpretation>
      </emma:emma>
    </inkml:annotationXML>
    <inkml:traceGroup>
      <inkml:annotationXML>
        <emma:emma xmlns:emma="http://www.w3.org/2003/04/emma" version="1.0">
          <emma:interpretation id="{C193CEAC-7A85-4F66-BADC-DE961A65ECB5}" emma:medium="tactile" emma:mode="ink">
            <msink:context xmlns:msink="http://schemas.microsoft.com/ink/2010/main" type="paragraph" rotatedBoundingBox="8022,700 9760,424 9933,1516 8195,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FCD2A8-F9D2-4704-8884-D1000D9EAE01}" emma:medium="tactile" emma:mode="ink">
              <msink:context xmlns:msink="http://schemas.microsoft.com/ink/2010/main" type="line" rotatedBoundingBox="8022,700 9760,424 9933,1516 8195,1792"/>
            </emma:interpretation>
          </emma:emma>
        </inkml:annotationXML>
        <inkml:traceGroup>
          <inkml:annotationXML>
            <emma:emma xmlns:emma="http://www.w3.org/2003/04/emma" version="1.0">
              <emma:interpretation id="{B3F1A711-9987-4D14-815F-C8582BCFB806}" emma:medium="tactile" emma:mode="ink">
                <msink:context xmlns:msink="http://schemas.microsoft.com/ink/2010/main" type="inkWord" rotatedBoundingBox="8022,700 9760,424 9933,1516 8195,1792"/>
              </emma:interpretation>
              <emma:one-of disjunction-type="recognition" id="oneOf0">
                <emma:interpretation id="interp0" emma:lang="en-US" emma:confidence="0.5">
                  <emma:literal>Daphne</emma:literal>
                </emma:interpretation>
                <emma:interpretation id="interp1" emma:lang="en-US" emma:confidence="0">
                  <emma:literal>Daphnean</emma:literal>
                </emma:interpretation>
                <emma:interpretation id="interp2" emma:lang="en-US" emma:confidence="0">
                  <emma:literal>Daphna</emma:literal>
                </emma:interpretation>
                <emma:interpretation id="interp3" emma:lang="en-US" emma:confidence="0">
                  <emma:literal>Daphne.</emma:literal>
                </emma:interpretation>
                <emma:interpretation id="interp4" emma:lang="en-US" emma:confidence="0">
                  <emma:literal>Daphne"</emma:literal>
                </emma:interpretation>
              </emma:one-of>
            </emma:emma>
          </inkml:annotationXML>
          <inkml:trace contextRef="#ctx0" brushRef="#br0">-7 22 753 0,'0'0'485'0,"-9"0"-54"0,9 0-19 16,0 0-15-16,0 0-13 0,0 0-16 0,24-7-10 0,-3 1-28 16,1-1-16-16,3 6-36 0,3-1-19 0,-2 2-23 15,2 3-19-15,1 2-15 0,-2 0-10 0,-5 5-3 16,2 2-23-16,-2 2-16 0,-3 4-11 0,-6 5-15 16,3 16-17-16,-7 5-10 0,-11 0-13 0,-7 4-28 15,-5-4-38-15,-5 2-46 0,-4-2-40 0,-5-2-36 0,-2-4-35 16,2-4-43-16,-2-1-34 0,10-11-34 15,1-7-34-15,0-5-30 0,5-3-45 0,2-6-302 0,0-3-796 16,5-2 215-16</inkml:trace>
          <inkml:trace contextRef="#ctx0" brushRef="#br0" timeOffset="-230.3446">36 28 550 0,'0'0'494'0,"0"0"-43"0,-1-5-31 15,1 5-28-15,0 0-32 0,0 0-36 16,0 0-34-16,0 0-24 0,0 0-20 0,0 0-18 0,1 19-8 16,2 4-14-16,2 2-21 0,-4 3-13 0,5 12-18 15,2-2-16-15,-3 4-11 0,1-2-12 0,0 1-11 0,3-3-7 16,-3-9-13-16,-2-4-7 0,2-2-9 15,0 1-35-15,0-2-36 0,-1-9-56 0,0-1-68 0,0-1-58 16,-2-4-55-16,0-2-59 0,2-3-77 0,-5-2-244 16,0 0-746-16,1-20 203 0</inkml:trace>
          <inkml:trace contextRef="#ctx0" brushRef="#br0" timeOffset="873.6854">577 255 311 0,'0'0'342'0,"-15"7"-42"0,11-2-25 15,-2-3-22-15,-6 5-19 0,1-3-16 0,-1 4-14 0,1 0-20 16,2 0-7-16,-2 0-10 0,3 0-15 0,-1 1-3 16,3-3-2-16,2 1-5 0,-1-3 3 0,4 2 1 0,-1-1-1 15,2 0-1-15,2-1 1 0,1 0-7 16,1 0-3-16,2-1-11 0,1-2-6 0,6 1-9 0,1-4-13 15,-3 2-7-15,3-4-10 0,-2 2-8 0,0-4-2 16,0 0-8-16,7-5-9 0,-9-1-6 0,-2 4-1 16,-3-1-14-16,1 0-14 0,-4 1-15 0,-2 1-4 15,0-1-7-15,-2 5-1 0,1-3-2 0,1 6 3 16,-8-8-3-16,4 6 4 0,-2 0 0 0,6 2 2 16,-9-2-4-16,9 2-2 0,0 0 2 0,0 0-3 15,0 0-1-15,-10 5 3 0,10-5 3 0,0 0 2 0,6 10-1 16,-2-5 8-16,5 4-5 0,1-3 4 15,2 2 1-15,0-2 2 0,-1 0-4 0,2-3 0 0,1-1-2 16,-1 2-15-16,1-6-16 0,-2 0-16 0,1 0-16 16,-1 0-18-16,-1-2-16 0,-3-3-15 0,0-3-3 15,-2-2 0-15,2-5 6 0,-4-2 15 0,-2-3 6 16,-4-1 15-16,1-3 20 0,-4-16 23 0,2 14 31 16,-1 1 28-16,1 4 29 0,-2 2 33 0,1 0 20 0,0 5 29 15,1 6 20-15,0-1 14 0,1 5-2 16,0-2-10-16,-1 2-13 0,3 3-17 0,0 3-15 0,-1-8-18 15,1 8-9-15,0 0 0 0,0 0-5 0,3 26-2 16,1-1 0-16,4 19-12 0,-1 6-4 0,11 48-2 16,-8-34 0-16,7 27-13 0,-6-26 2 0,0-14-6 15,6 38-6-15,-4-27-1 0,-1-14-5 0,-1 0-5 16,1-1 2-16,1-2-3 0,-2-3-12 0,-1-12-19 16,-4-6-14-16,1-2-19 0,-1-3-13 0,-2-6-15 15,-1-2-8-15,0-4-4 0,0-1-11 0,-2-5-12 0,-1-1-15 16,0 0-23-16,0-19-15 0,-1-3 3 15,-5-21 3-15,-1-8 2 0,-5-44-1 0,1 2 5 0,5 28 5 16,-5-31 5-16,0 8 9 0,3 31 21 0,4 19 22 16,-1 6 26-16,4 9 9 0,1 1 27 0,-2 2 6 15,1 5 28-15,1 2 18 0,0 4 2 0,-1 0 7 16,1 4 2-16,0-2-7 0,0 7 1 0,-2-8-1 16,2 8-10-16,-1-3 0 0,1 3 0 0,0 0-5 15,0 0-2-15,0 0-6 0,1 16-5 0,-2-2-26 16,-1 9-47-16,-4 2-58 0,0-3-64 0,0 5-73 0,3-6-64 15,-3-1-178-15,1-4-600 0,3-4 163 0</inkml:trace>
          <inkml:trace contextRef="#ctx0" brushRef="#br0" timeOffset="1333.3493">895-86 788 0,'0'0'592'0,"0"0"-63"0,0 0-57 0,0-4-49 0,0 4-47 15,0 0-50-15,0 0-41 0,0 0-28 16,0 0-32-16,0 0-23 0,2 13-18 0,-2 2-17 15,3 6-17-15,-2 2-10 0,1 2-20 0,1 1-11 0,0-3-7 16,1-1-11-16,0 2-13 0,1-2-8 0,-1 0-8 16,1-4-3-16,1 0-4 0,-1 0-3 0,1-3-10 15,-2-4 3-15,0-2-10 0,1-3 8 0,-1-1 10 16,-1 1 10-16,0-3 4 0,0 0 8 0,-3-3 5 16,7 3 3-16,-7-3 0 0,0 0-10 0,14-6-6 15,-6-4-7-15,-3 0-8 0,4-9-4 0,-3 5-4 0,-4 1-10 16,1 0-4-16,0 2-6 0,2 0-9 15,-4 3-9-15,1 1-9 0,-1 2-7 0,1 0-4 0,-2 5-9 16,3-7-4-16,-3 7-1 0,1-4 5 0,-1 4-5 16,0 0 7-16,0 0 0 0,0 0 0 0,0 0 5 15,11 8 1-15,-6-3 2 0,-1 0 2 0,3 3 1 16,1 0-18-16,0 0-41 0,0 0-52 0,1 0-58 16,-1 0-59-16,3-1-60 0,-1-1-63 0,-1 1-75 15,-1-3-257-15,2 2-832 0,-2-5 225 0</inkml:trace>
          <inkml:trace contextRef="#ctx0" brushRef="#br0" timeOffset="1736.4149">1276 157 382 0,'0'0'388'16,"0"0"-49"-16,-3-4-42 0,3 4-34 0,0 0-26 15,0 0-23-15,0 0-28 0,0 0-14 0,0 0-16 16,0 0-15-16,0 0-14 0,0 0-1 0,0 0-6 0,0 0-4 16,0 0-6-16,0 0-10 0,0 0-1 0,0 0-4 15,0 0-4-15,0 0-11 0,0 0-6 0,0 0-6 16,0 0-11-16,0 0-5 0,8 13-4 0,-8-13-2 16,4 4-3-16,-4-4-6 0,3 4 13 0,-3-4 11 0,3 3 7 15,-3-3 5-15,3 4-2 0,-3-4 4 16,0 0-4-16,0 0-5 0,0 0-7 0,12-9-6 0,-8 5-6 15,2-8-6-15,0 2-1 0,0-2-5 0,-2 1-4 16,1 0-3-16,-3 1-3 0,1 0-5 0,0 2 0 16,0 1-2-16,0 2-2 0,0 1 1 0,-1-2-5 15,-2 2 4-15,3 2-8 0,-3 2 0 0,0 0 4 16,5-4 0-16,-5 4 0 0,0 0 0 0,7 8 3 16,0-2-4-16,1 4-1 0,-1-2-3 0,1 4-20 15,0-4-34-15,0 3-36 0,1 0-44 0,-1-1-50 0,3 0-50 16,-3-3-58-16,2 1-56 0,-3-4-220 15,7-1-670-15,-6-2 182 0</inkml:trace>
          <inkml:trace contextRef="#ctx0" brushRef="#br0" timeOffset="2045.5969">1642 53 545 0,'0'0'442'16,"0"0"-53"-16,0 0-32 0,0 0-21 0,0 0-23 0,0 0-25 15,0 0-26-15,0 0-20 0,0 0-21 0,0 0-22 16,0 0-18-16,0 0-21 0,0 0-16 16,0 0-10-16,0 0-12 0,0 0-15 0,0 0-6 0,0 0-11 15,0 0-28-15,6-5-28 0,-6 5-25 0,0 0-18 16,-8-11-8-16,4 8-13 0,4 3 4 0,-10-6-9 16,4 3 4-16,1 1 7 0,5 2 3 0,-12-5 3 15,8 3 14-15,4 2-3 0,-6-3-2 0,6 3 7 0,0 0-2 16,0 0 25-16,0 0 18 0,0 0 21 15,0 0 11-15,-3 11 12 0,3-11 3 0,12 15-4 0,-3-8-6 16,4 3-6-16,5 0-5 0,-1 1-6 0,2 1-6 16,0-3-24-16,-4-1-42 0,-1-3-58 0,-2 2-78 15,-3-6-99-15,-2 2-102 0,-1-1-264 0,-6-2-737 16,0 0 201-16</inkml:trace>
        </inkml:traceGroup>
      </inkml:traceGroup>
    </inkml:traceGroup>
    <inkml:traceGroup>
      <inkml:annotationXML>
        <emma:emma xmlns:emma="http://www.w3.org/2003/04/emma" version="1.0">
          <emma:interpretation id="{C891404D-4E51-4AA0-B1E1-91445F54CDF1}" emma:medium="tactile" emma:mode="ink">
            <msink:context xmlns:msink="http://schemas.microsoft.com/ink/2010/main" type="paragraph" rotatedBoundingBox="9283,1170 10755,950 10824,1412 9352,16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C072A74-D4A5-4EC9-A5A8-E99B7A287652}" emma:medium="tactile" emma:mode="ink">
              <msink:context xmlns:msink="http://schemas.microsoft.com/ink/2010/main" type="line" rotatedBoundingBox="9283,1170 10755,950 10824,1412 9352,1631"/>
            </emma:interpretation>
          </emma:emma>
        </inkml:annotationXML>
        <inkml:traceGroup>
          <inkml:annotationXML>
            <emma:emma xmlns:emma="http://www.w3.org/2003/04/emma" version="1.0">
              <emma:interpretation id="{75DB065B-E80E-4BE8-B929-9CF1D2B6AB18}" emma:medium="tactile" emma:mode="ink">
                <msink:context xmlns:msink="http://schemas.microsoft.com/ink/2010/main" type="inkWord" rotatedBoundingBox="9283,1170 10755,950 10824,1412 9352,1631"/>
              </emma:interpretation>
              <emma:one-of disjunction-type="recognition" id="oneOf1">
                <emma:interpretation id="interp5" emma:lang="en-US" emma:confidence="0.5">
                  <emma:literal>Kotler</emma:literal>
                </emma:interpretation>
                <emma:interpretation id="interp6" emma:lang="en-US" emma:confidence="0.5">
                  <emma:literal>Koll u</emma:literal>
                </emma:interpretation>
                <emma:interpretation id="interp7" emma:lang="en-US" emma:confidence="0">
                  <emma:literal>Kolter</emma:literal>
                </emma:interpretation>
                <emma:interpretation id="interp8" emma:lang="en-US" emma:confidence="0">
                  <emma:literal>Kola</emma:literal>
                </emma:interpretation>
                <emma:interpretation id="interp9" emma:lang="en-US" emma:confidence="0">
                  <emma:literal>Koll .</emma:literal>
                </emma:interpretation>
              </emma:one-of>
            </emma:emma>
          </inkml:annotationXML>
          <inkml:trace contextRef="#ctx0" brushRef="#br0" timeOffset="2441.5947">1243 520 660 0,'0'0'617'0,"0"0"-61"16,-1-4-49-16,1 4-36 0,0 0-29 0,0 0-48 15,0 0-36-15,0 0-35 0,0 0-22 0,0 0-24 16,0 0-10-16,1 18-6 0,1 1-15 0,1 6-23 15,-2 1-19-15,2 0-19 0,1 15-18 0,-1-8-16 0,-2-5-14 16,2-1-17-16,1 0-11 0,1 0-10 0,-1 0-11 16,2-5-20-16,-3-2-31 0,3-2-53 0,0-3-51 15,-2-5-57-15,1-2-58 0,-2-3-51 0,1-1-52 16,-1-2-64-16,-3-2-72 0,0 0-352 0,10-10-930 16,-7 5 250-16</inkml:trace>
          <inkml:trace contextRef="#ctx0" brushRef="#br0" timeOffset="2697.9182">1464 578 384 0,'0'0'317'0,"0"0"-41"16,0 0-34-16,0 0-27 0,-18 6-21 0,14-4-24 15,-5 6-17-15,-1-2-14 0,-1 2-6 0,-5 6-3 16,3-2-2-16,-2 2-2 0,3-4-1 0,4 1 7 15,1-4-4-15,3 1 9 0,-1-2 14 0,2-1 20 0,2-1 22 16,1 1 19-16,0-5 11 0,4 10 1 0,1-5-11 16,5 2-10-16,1-1-19 0,9 1-11 0,1 0-23 15,3-1-13-15,-1-1-17 0,0-2-12 0,0 3-21 16,1-3-53-16,-5-2-72 0,-4 3-89 16,-3-4-103-16,-4 1-113 0,-8-1-344 0,10 3-823 0,-10-3 224 15</inkml:trace>
          <inkml:trace contextRef="#ctx0" brushRef="#br0" timeOffset="3133.3638">1649 654 503 0,'0'0'513'0,"0"0"-64"16,-3 2-44-16,3-2-41 0,0 0-41 0,0 0-40 16,0 0-38-16,0 0-25 0,0 0-24 0,-3 3-21 15,3-3-20-15,0 0-9 0,0 5-3 0,0-5 0 16,0 6 0-16,0 0-4 0,2-2-1 0,-2 0-4 15,1 2-3-15,-1 0 2 0,2 0 5 0,1-1 6 16,4 5 5-16,0-1 8 0,1-3-3 0,4 0-3 0,0 0 3 16,8 2-13-16,3-2-8 0,-6-5-12 0,4 4-12 15,-4-4-11-15,-3-1-7 0,-2 0-8 0,0-1-11 16,-2-1-4-16,-2 2-6 0,-1-3-5 0,-3 2-19 16,-1-3-33-16,-3 4-26 0,0-8-32 0,-4 4-30 15,-4-2-22-15,-3-3-22 0,-10-1-28 0,1 2-20 16,-3 1-24-16,2 1-24 0,-2 0-16 0,-2-1-7 15,4 4-10-15,6-1-9 0,3 4-9 0,2-5-16 0,1 4-29 16,3 0-254-16,1 0-688 0,5 1 188 0</inkml:trace>
          <inkml:trace contextRef="#ctx0" brushRef="#br0" timeOffset="3448.699">1922 392 834 0,'0'0'536'0,"0"0"-57"0,0 0-50 0,0 0-49 16,0 0-37-16,0 0-22 0,0 0-15 0,0 0-21 15,0 30-22-15,1-8-22 0,1 3-21 0,1 1-15 16,1 3-23-16,1-2-17 0,-2 0-19 0,2 1-10 0,3-2-18 16,-2-1-12-16,2 0-11 0,0-3-11 15,3 0-25-15,-1-4-38 0,-1-4-37 0,0-5-42 0,-2-1-41 16,3-3-46-16,1-3-40 0,-4-4-54 0,5-4-57 16,4-9-57-16,-3-2-275 0,-5-6-753 0,1-4 204 15</inkml:trace>
          <inkml:trace contextRef="#ctx0" brushRef="#br0" timeOffset="3618.5038">2119 366 355 0,'-2'-5'445'16,"2"5"-40"-16,-4-4-36 0,4 4-26 0,-3-3-12 16,3 3-9-16,0 0-2 0,0 0-5 0,-4 10-9 0,4-10-8 15,-2 19-13-15,2 1-15 0,2 1-9 16,-1 4-15-16,4 0-10 0,0 2-14 0,6 13-14 0,-4-11-22 16,-2-5-19-16,3 0-16 0,0 0-14 0,-1-2-15 15,0 4-15-15,1-5-20 0,0-2-80 0,-1-5-72 16,-1-4-86-16,0 1-84 0,0-6-90 0,-2-1-103 15,-4-4-303-15,0 0-880 0,0 0 238 0</inkml:trace>
          <inkml:trace contextRef="#ctx0" brushRef="#br0" timeOffset="4137.8706">2337 502 466 0,'-3'6'555'0,"3"-6"-87"0,0 0-35 0,0 5-14 15,0-5-14-15,0 0-20 0,1 8-19 0,4-5-28 0,-1 1-33 16,-4-4-25-16,9 6-34 0,-6-2-26 16,1-1-27-16,-4-3-17 0,9 4-18 0,-6 0-18 0,-3-4-7 15,0 0-19-15,7 3-15 0,-7-3-31 0,0 0-39 16,0 0-36-16,0 0-31 0,0 0-22 0,0 0-17 16,0 0-14-16,0 0-13 0,0 0-8 0,-19-12-8 15,19 12 11-15,-10-3 3 0,5 2 14 0,5 1 6 16,-10-2 11-16,10 2 21 0,0 0 15 0,-12-2 22 15,12 2 10-15,0 0 15 0,0 0 18 0,-11 5 14 16,11-5 13-16,-3 7 16 0,1-2 6 0,2 1 11 0,2 5 2 16,1 1 6-16,1-2-1 0,3 1-1 0,-1 0 5 15,9 5-2-15,0 2-3 0,1-5-9 0,1 0-5 16,-4-4-8-16,-3-2-9 0,2-2-14 16,0 0-14-16,1-3-15 0,-1 0-21 0,1-3-16 0,0-3-18 15,-3-1-32-15,7-5-29 0,-3-1-35 0,-4 1-33 16,3-4-31-16,-1-5-14 0,-5 1 1 0,-2 0 11 15,-2-2 22-15,-3 4 26 0,1 4 35 0,-1 2 31 16,-3 2 40-16,3 2 29 0,0 1 27 0,0 5 27 16,0-10 15-16,0 10 9 0,-3-7 11 0,3 7 11 0,0-5 3 15,0 5 9-15,0 0 13 0,0 0 12 0,6-4 8 16,-6 4 2-16,0 0 12 0,16 4 2 0,-16-4 1 16,17 7-2-16,-6-3-3 0,-1 1-18 0,0-1-11 15,0 1-11-15,-1 0-6 0,-1-1-15 0,0 2-3 16,0 0-12-16,-2-1-1 0,0-1-30 0,-1 1-53 15,-5-5-51-15,7 3-58 0,-7-3-59 0,7 6-73 16,-7-6-69-16,6 0-80 0,-6 0-328 0,0 0-884 0,11-11 239 16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7T09:55:15.31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9C8E8BA-767C-4A47-A351-15C6711D7730}" emma:medium="tactile" emma:mode="ink">
          <msink:context xmlns:msink="http://schemas.microsoft.com/ink/2010/main" type="inkDrawing" rotatedBoundingBox="7664,363 10903,44 11070,1738 7831,2057" hotPoints="10907,1019 9291,1968 7608,1143 9224,194" semanticType="enclosure" shapeName="Ellipse">
            <msink:sourceLink direction="with" ref="{09F95E76-680E-4E98-89D1-867A9480E595}"/>
          </msink:context>
        </emma:interpretation>
      </emma:emma>
    </inkml:annotationXML>
    <inkml:trace contextRef="#ctx0" brushRef="#br0">3159 336 474 0,'-4'-3'346'0,"4"3"-23"16,0 0-11-16,0 0-6 0,0 0-26 0,-9-4-26 16,9 4-23-16,-4-2-19 0,4 2-14 0,-10-6-8 15,4 2-8-15,-5-2-13 0,2 1-4 0,-1-2-11 16,-4 1-18-16,-5-4-14 0,-4-2-14 0,1 1-7 15,-1 0-9-15,-2 1-12 0,-3 0 0 0,0 0-3 16,-16-3-4-16,9 3-2 0,6 1-3 0,-13-5 3 0,8 4 0 16,6 2 2-16,-1 0 3 0,0-2-6 15,-14 0 0-15,12 0-8 0,0 2-4 0,1-2-2 0,3 4 1 16,-17-7-4-16,9 5-4 0,6 0-2 0,-16 0-4 16,0-1-5-16,-1 4-6 0,1-3-4 0,0 0 0 15,-4 3-3-15,3 1-3 0,-3 0-4 0,-1 0 1 16,-2 0-3-16,7 1 2 0,-5 0-7 0,1 5 2 15,-3-2-3-15,5-2-2 0,0 4-2 0,0 1-1 16,-1-1 0-16,2 1 0 0,1 1-1 0,0 2-1 16,1-1-2-16,10 1 1 0,-11 1 0 0,13-1 5 0,3 0-3 15,-18 4-3-15,17-2 2 0,0-3-4 0,-1 3 3 16,4 1-2-16,-1-1-3 0,-3 1 3 0,3-1-3 16,0 0 2-16,0 1 0 0,-3 2 1 0,4-1 0 15,-3 1 0-15,2-1-1 0,0 2-1 0,-12 6 3 16,9-3 0-16,5-2-3 0,0 0 1 0,-12 10 2 15,8-7 1-15,7-2-5 0,-2 3 0 0,3 1-1 16,-3-1 9-16,-7 11-5 0,9-8 0 0,1-3 0 16,-1 2 0-16,2-3-2 0,-8 13 2 0,-2 3-3 0,9-8 3 15,-6 8-3-15,6-8-2 0,4-2-5 0,0 2-1 16,-7 13 2-16,6-8-5 0,6-5 1 0,-1-2-3 16,1 4 3-16,-3 12-1 0,-1-10 1 0,6-3-2 15,0 0-3-15,3 1 1 0,2-1 4 0,0 0-2 16,0 2-4-16,2-4 2 0,4 1-1 0,-1 1 4 0,1-3-2 15,0 3 0-15,3 0 6 0,-1 0-2 16,4-2 2-16,0 1-8 0,2-1-2 0,0 1 0 16,2-2 3-16,3 0 3 0,-1-1-1 0,1 1 3 0,2 0 3 15,-2-4 1-15,4 2-2 0,-1 1 2 0,4-4 6 16,-3 0 1-16,2-1 5 0,3 0-1 0,0-1 1 16,0-2 1-16,3 2 1 0,1-1 1 0,0-2 0 15,2 0 2-15,13 6 1 0,-6-6 4 0,-6-4-4 16,15 4 3-16,-9-2-1 0,9-2 3 0,-11-1-5 15,13 1-2-15,-2-1 2 0,-10-2 1 0,-3-2-1 16,16 3-3-16,1 1-2 0,-11-3 3 0,8 2-3 0,2-1 2 16,-4 1-1-16,3-2-3 0,-2-2 2 0,-8 0 3 15,11 0-4-15,1 0-1 0,-1-1 0 0,-1-2 1 16,1-2 0-16,-1 2-3 0,1-2 4 0,-10-1-2 16,7 1-4-16,0 2 8 0,-8-3-5 0,-7 1-2 15,18-1 1-15,-2 2-2 0,-10-3 4 0,10 1 0 16,-8 1 3-16,-8 1-4 0,15-8 4 0,1 4-1 15,0-1-4-15,-1-1 5 0,2 0-2 0,-1 3 5 0,0-4-7 16,-1 1 0-16,3 0 1 0,-2 1-2 16,2-1 1-16,-3 2-2 0,-8 2-1 0,11-1-8 0,-4-2-6 15,-9 1-3-15,-4 0-5 0,-2-2 1 0,2 4 2 16,-1-3-1-16,-1-1 2 0,-1 0 2 0,0-3 1 16,-1 2 5-16,1-3-1 0,-5 2-4 0,1-2 6 15,2 0 4-15,-3 1-3 0,-2-1 2 0,-1-3 3 16,-2 2 3-16,-1 0 5 0,2 0 6 0,-3-5-3 15,-1 2-1-15,0-2-2 0,1-2 4 0,0 4 1 0,-3-3-5 16,-1-2 0-16,1 0 0 0,-6 2 1 0,4 1-2 16,-1-2-1-16,-2 1 3 0,-1 0 2 15,0 1 6-15,-2 0 5 0,-1 2 4 0,-2 2 2 0,1 3 5 16,-1-1 0-16,1-1 2 0,-1 1 0 0,1 1 3 16,1 1-2-16,-3-1 5 0,1 0-2 0,1 1 12 15,-1 1-2-15,1-2 7 0,-1 2-4 0,-1 1-2 16,1-2-3-16,-1-1 5 0,0 0 1 0,-1 0 3 15,1 0 9-15,-1-1 1 0,-2 0-12 0,0 1-3 16,-2-4-6-16,1-2-5 0,-4-2 2 0,3 0-10 0,-4 2-1 16,2 2-1-16,-2-3 1 0,3 4 0 0,-1 1-1 15,-2-4 5-15,-1 0-7 0,0-1-1 16,1 4-6-16,3 2 2 0,-1 2 5 0,1-2 4 0,0 1 1 16,0 2 4-16,-1-3-5 0,0 3 0 0,1-2 4 15,0-1-4-15,-1 2 5 0,0-1-5 0,-2-5 0 16,1 2-8-16,1 3 6 0,3 3-6 0,-2-2-1 15,-2 3-2-15,2-4-4 0,2 2 0 0,-2 1-3 0,2 0 1 16,-1-1-2-16,-1 2-7 0,1 0 3 0,-4 0-1 16,1 0-8-16,-1-2-15 0,0 1-19 0,-3 0-28 15,2 0-24-15,-2 1-21 0,-7-3-31 0,2 1-41 16,1 2-63-16,-5-1-51 0,-1 2-77 0,0-1-87 16,-1-1-294-16,0 2-907 0,-4 0 244 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5:59:37.8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73B6143-46C2-4DEA-920E-52586BB3BF7A}" emma:medium="tactile" emma:mode="ink">
          <msink:context xmlns:msink="http://schemas.microsoft.com/ink/2010/main" type="writingRegion" rotatedBoundingBox="402,1172 4615,1297 4597,1921 384,1796"/>
        </emma:interpretation>
      </emma:emma>
    </inkml:annotationXML>
    <inkml:traceGroup>
      <inkml:annotationXML>
        <emma:emma xmlns:emma="http://www.w3.org/2003/04/emma" version="1.0">
          <emma:interpretation id="{811AB580-2907-4460-86CE-C2DB8DE8654C}" emma:medium="tactile" emma:mode="ink">
            <msink:context xmlns:msink="http://schemas.microsoft.com/ink/2010/main" type="paragraph" rotatedBoundingBox="402,1172 4615,1297 4597,1921 384,1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7E78ED-FCE6-416D-9186-CB6D72029BCE}" emma:medium="tactile" emma:mode="ink">
              <msink:context xmlns:msink="http://schemas.microsoft.com/ink/2010/main" type="line" rotatedBoundingBox="402,1172 4615,1297 4597,1921 384,1796"/>
            </emma:interpretation>
          </emma:emma>
        </inkml:annotationXML>
        <inkml:traceGroup>
          <inkml:annotationXML>
            <emma:emma xmlns:emma="http://www.w3.org/2003/04/emma" version="1.0">
              <emma:interpretation id="{BC062CD4-6E03-4010-B2F2-47E48B5EA8BE}" emma:medium="tactile" emma:mode="ink">
                <msink:context xmlns:msink="http://schemas.microsoft.com/ink/2010/main" type="inkWord" rotatedBoundingBox="402,1172 643,1179 626,1738 386,1730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p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97 159 617 0,'0'0'404'0,"0"0"-40"0,0 0-34 0,0-5-23 0,0 5-30 0,0 0-19 16,0 0-34-16,0 0-25 0,0 0-16 0,0 0-20 0,0 0-17 15,0 0-8-15,-4 14-4 0,-1-3-15 0,-4 6-14 16,2 2-11-16,0 1-8 0,-1 2-6 0,0-4-11 15,3 4-4-15,-3-1-3 0,3-1-11 0,0 0-6 0,0-2-2 16,1-1-2-16,0-5 1 0,3 0-6 0,1-3 3 16,-2-2-2-16,2-2-1 0,-3 0-3 0,3 0-1 15,-1-2-3-15,-1 1-2 0,1-1-9 0,1 2 5 16,0 0-4-16,0-5 1 0,-1 6-5 0,0-1-2 16,2-1 1-16,-2 1-4 0,1-1-10 0,0-4-8 31,-2 7-7-31,2-4-4 0,0-3 2 0,0 6 1 0,0-6 0 0,0 0-3 0,0 0 2 0,0 0-16 0,0 0 0 15,0 0 1-15,5-16 0 0,-1-3 6 16,1 0 2-16,0-3 3 0,3-12-5 0,-1-3 6 0,1 0 1 31,1 0-2-31,2 1 6 0,0 1 14 0,2 1 2 16,-5 8 5-16,0 3 22 0,1 0 13 0,0 3 13 0,-1 2 0 16,-1 1 0-16,-1 4-2 0,-1 3-2 0,-1 4-1 0,-2-1 5 15,1 2 6-15,-2 1 7 0,1 1-1 0,-1-1 2 16,-1 4-5-16,3-4-6 0,-3 4-1 0,0 0 1 15,0 0-4-15,7 14 0 0,-2 4-8 0,0 1 1 0,-1 16-5 16,-1 3 0-16,1 0-4 0,-1 1-3 0,-1 2 0 16,1-2-5-16,-3-1-3 0,0-1 3 0,4-1 3 15,0-9-5-15,-2-4 6 0,2-1-5 0,0 0-3 16,0-6 0-16,0 2-9 0,1-7-24 0,-3-2-25 0,1-1-31 16,-2-3-32-16,1 0-45 0,0-2-39 0,-2-3-71 15,0 0-70-15,0 0-84 0,0 0-244 0,-4-19-777 16,-4 2 210-16</inkml:trace>
          <inkml:trace contextRef="#ctx0" brushRef="#br0" timeOffset="157.0896">57 353 3533 0,'-2'5'507'0,"2"-5"-174"0,0 4-69 0,0-4-43 0,0 0-31 0,0 0-25 16,-1 5-20-16,1-5-11 0,0 0-25 0,0 0-9 15,0 0-9-15,14 0-6 0,-3-3-27 0,2 0-57 16,5-2-72-16,-3 1-93 0,-4-1-111 0,-2-1-123 15,7-4-296-15,-7 3-833 0,1 0 225 0</inkml:trace>
        </inkml:traceGroup>
        <inkml:traceGroup>
          <inkml:annotationXML>
            <emma:emma xmlns:emma="http://www.w3.org/2003/04/emma" version="1.0">
              <emma:interpretation id="{D219FDB6-4922-4348-963B-BF257C47845F}" emma:medium="tactile" emma:mode="ink">
                <msink:context xmlns:msink="http://schemas.microsoft.com/ink/2010/main" type="inkWord" rotatedBoundingBox="1082,1244 3051,1302 3034,1874 1065,1816"/>
              </emma:interpretation>
              <emma:one-of disjunction-type="recognition" id="oneOf1">
                <emma:interpretation id="interp5" emma:lang="en-US" emma:confidence="0.5">
                  <emma:literal>Detailed</emma:literal>
                </emma:interpretation>
                <emma:interpretation id="interp6" emma:lang="en-US" emma:confidence="0.5">
                  <emma:literal>Detail ed</emma:literal>
                </emma:interpretation>
                <emma:interpretation id="interp7" emma:lang="en-US" emma:confidence="0.5">
                  <emma:literal>Debate d</emma:literal>
                </emma:interpretation>
                <emma:interpretation id="interp8" emma:lang="en-US" emma:confidence="0.5">
                  <emma:literal>Del ailed</emma:literal>
                </emma:interpretation>
                <emma:interpretation id="interp9" emma:lang="en-US" emma:confidence="0">
                  <emma:literal>Detaille d</emma:literal>
                </emma:interpretation>
              </emma:one-of>
            </emma:emma>
          </inkml:annotationXML>
          <inkml:trace contextRef="#ctx0" brushRef="#br0" timeOffset="630.9603">755 162 825 0,'-3'-3'609'0,"3"3"-62"0,0 0-42 0,0 0-40 0,-6-3-39 0,6 3-43 15,0 0-49-15,0 0-40 0,0 0-31 0,0 0-33 16,0 0-26 0,0 0-18-16,-3 14-18 0,4 3-16 0,-1 3-18 15,2 3-9-15,-2 0-13 0,1 13-13 0,1-1-5 16,0 2-13-16,-1-3-3 0,3-8-10 0,-2-2-16 0,2 0-36 16,-1-2-28-16,-1-3-45 0,2 0-37 0,-3 0-41 15,0-6-50-15,1-2-39 0,0-2-51 0,-2-1-46 16,0-3-65-16,0-5-269 0,-2 6-788 0,2-6 212 15</inkml:trace>
          <inkml:trace contextRef="#ctx0" brushRef="#br0" timeOffset="906.5468">693 177 751 0,'-3'-4'514'0,"3"4"-55"0,5-5-27 0,-1 1-14 0,4-3-15 0,7-4-14 15,4 1-11-15,1 1-17 0,-1 1-26 0,3 0-21 16,-1 3-25-16,-2 0-33 0,-1 1-28 0,-1 4-18 0,-2-2-19 16,-2 4-11-16,3 6-11 0,-5 0-9 15,3 6-13-15,-4 4-12 0,-3 2-10 0,-1 16-9 0,-6 1-15 16,-3 3-10-16,-6 0-10 0,-4-1-19 0,0-1-35 16,-6-3-36-16,-1 1-40 0,1-4-42 0,-1 0-27 15,3-9-37-15,2-4-40 16,0-1-37-16,-1-2-32 0,2-2-24 0,-1-4-26 0,2-3-38 15,4-4-49-15,-1-3-269 0,4-1-802 0,6 1 218 0</inkml:trace>
          <inkml:trace contextRef="#ctx0" brushRef="#br0" timeOffset="1569.518">1060 404 378 0,'0'0'406'16,"0"0"-42"-16,-3 3-31 0,3-3-10 0,-2 3-10 0,2-3-8 15,0 0-4-15,0 0-8 0,0 3-12 0,0-3-14 16,0 0-10-16,0 0-15 0,5 5-15 0,-5-5-14 16,0 0-19-16,7 1-25 0,-7-1-11 0,6 1-22 15,-6-1-11-15,9-1-12 0,-9 1-12 0,9-1-11 16,-9 1-17-16,10-3-9 0,-6 2-21 0,1-1-28 0,-5 2-30 16,4-5-23-16,-3 3-16 0,-1 2-12 0,0-8-13 15,0 8 0-15,-4-10-4 0,2 7 3 0,-2-1 4 16,0 0 17-16,4 4 3 0,-9-5 4 0,4 4 3 15,5 1 6-15,-9-1 8 0,9 1 9 0,-8 0 3 0,8 0 7 16,-9 4 13-16,5-2 12 0,2 2 12 0,-1 0 11 16,2 0 8-16,1 6 8 0,0 0 5 0,1-2-1 15,3 3 2-15,1-1-3 0,6 3-1 0,1 2-6 16,0-1-6-16,2-1 1 0,1-4-4 0,1 0-8 16,2-2-6-16,-3-2-14 0,2-1-18 0,-3-2-21 0,4 0-20 0,-2-4-21 15,-3 0-32-15,-1-1-19 0,-1-2-16 0,-1-2-19 16,4-5-14-16,-3-1-16 0,-2-3-8 0,-2-1 6 0,-2 0 3 15,0-3 17-15,-1 0 25 0,-3-2 20 16,2-2 30-16,-1 3 37 0,-2-3 51 0,2 0 41 0,-2 6 42 16,-2-1 26-16,2 6 33 0,-1 0 14 0,1 5 17 15,0 0 12-15,0 1 2 0,0 3-3 0,0 4-9 0,0-8-11 16,0 8-20-16,0-3-8 0,0 3-3 0,0 0 5 16,0 0 2-16,0 0-1 0,3 17-11 0,-3 2 2 15,1 3-16-15,-1 1-10 0,1 14-8 0,0 0-11 31,-1 2-7-31,0-5-1 0,-2 1-11 0,2-8 0 16,0-5-9-16,1 1-31 0,-1-2-47 0,1-2-40 0,1-1-47 0,-2-5-62 16,2-3-54-16,-1 0-50 0,1-5-51 0,-2 0-64 15,0-5-268-15,0 0-797 0,0 0 216 0</inkml:trace>
          <inkml:trace contextRef="#ctx0" brushRef="#br0" timeOffset="2413.1555">1365 365 645 0,'0'0'449'0,"0"0"-66"0,-9 2-32 0,9-2-6 0,0 0-4 0,0 0-7 31,0 0-21-31,19 6-28 0,2-5-24 0,-2 2-29 16,5 0-28-16,0 0-21 0,-1-1-17 0,0 0-18 16,1 2-14-16,-5 0-17 0,1-4-10 0,-7 2-10 15,-3-1-13-15,0 0-5 0,-3-1-15 0,-7 0-11 16,10 0-12-16,-10 0-15 0,0 0-25 0,0 0-17 0,0 0-15 15,0 0-23-15,0 0-12 0,0 0-15 0,-15 10 1 16,5-6 2-16,2 1 9 0,-2 0 8 0,2 0 5 16,-1 0 7-16,0 0 5 0,0 0 3 0,3 0 8 15,0 0-2-15,-2 0 7 0,3 0 9 0,0 1 11 0,1-3 8 0,2 1 11 16,-1 0 8-16,2 1 13 0,0 1-2 0,1-6 1 16,1 8 10-16,0-3-2 0,0-1-2 15,3 1 1-15,0-2-3 0,1 0-2 0,-1 0-1 0,2 0-10 16,-1-1-1-16,5 0-7 0,-2-1-8 0,-1-1-10 15,-7 0-7-15,12-1-4 0,-8-2-7 0,1 1-9 16,3-3-5-16,1-1 5 0,-1-1 4 0,-1 0 3 16,-2 1 3-16,-1 2 1 0,-2 0-3 0,1-1 10 0,-1 1 7 15,-2 4 4-15,4-6 10 0,-2 4 6 0,-2 2 5 0,0 0-2 16,3-6-5-16,-3 6 2 0,0 0 1 0,2-5-12 16,-2 5 2-16,0 0-3 0,0 0 2 0,0 0-2 0,0 0 2 15,0 0 4-15,0 0-2 0,0 0 0 0,0 0 0 31,12 9-1-31,-10-3 6 0,2-2 4 0,0 0-1 16,2 2 7-16,1 1 6 0,1-1-1 0,1 0 3 0,-1-2-4 16,2 1-3-16,0 0 1 0,1-2-11 0,0-1-8 15,0-1-16-15,0 1-6 0,0-3-10 0,-1 1-11 0,-1-1-4 16,0 0-5-16,-1-1-4 0,-2-1-3 0,0 1 9 16,-1 0-9-16,-1-2 4 0,-4 4 11 0,6-3 12 15,-6 3 8-15,4-3 6 0,-4 3 1 0,3-3-1 16,-3 3 5-16,0 0 1 0,5-3-4 0,-5 3 2 0,0 0-1 15,5-2-4-15,-5 2 3 0,0 0 2 16,0 0-2-16,0 0 3 0,0 0 4 0,10 0 3 16,-10 0-2-16,0 0 11 0,13 2-11 0,-13-2 5 0,10 2-2 15,-1-1-4-15,2 1-7 0,-1-2-3 0,2 1-3 0,0-1-7 0,0-1-8 16,1-1-11-16,7-1-5 0,-5 0-10 0,-5-2-2 16,1-3 1-16,-3 3 3 0,0-4-2 0,0 0 1 15,0-6 8-15,-1-2 6 0,-1-1 13 0,-3 0 11 0,-1-3 10 16,0-1 11-16,0-2 11 0,-3-10 13 15,2 0 15-15,-1 0 13 0,-1 8 22 0,1 6 29 0,-1 3 21 16,-2 3 16-16,3 5 4 0,0 0 0 0,-1 2-15 16,1 2-11-16,-1 0-14 0,1 1-12 0,0 4-8 15,0 0-9-15,0 0 3 0,0 0-6 0,-9 21-3 16,5 2-2 0,-2 12 0-16,-2 3 1 0,6 1-1 0,-2 3 4 0,1-1-3 15,2-2-7-15,0 0 7 0,2-2-7 0,0-1-5 16,2-9-3-16,-1-4-1 0,2-3-10 0,0-1-16 15,1-2-21-15,0-4-35 0,0-5-42 0,0-1-60 16,3-1-68-16,-1-3-77 0,0-3-95 0,-7 0-345 16,15-6-862-16,0-5 231 0</inkml:trace>
          <inkml:trace contextRef="#ctx0" brushRef="#br0" timeOffset="3442.7467">1812 111 4356 0,'-1'4'544'16,"1"-4"-210"-16,-1 3-68 0,1-3-22 0,0 0 5 15,-2 3-6-15,2-3-20 0,0 0-14 0,-1 2-26 0,1-2-11 16,0 0-18-16,0 0-12 0,0 0-19 0,0 0-15 15,-1 3-23-15,1-3-36 0,0 0-54 0,0 0-66 16,0 0-83-16,0 0-82 0,0 0-112 0,0 0-139 16,0 0-399-16,0 0-1063 0,0 0 284 0</inkml:trace>
          <inkml:trace contextRef="#ctx0" brushRef="#br0" timeOffset="2762.355">2229 413 463 0,'0'0'393'16,"0"0"-33"-16,0 7-10 0,0-7-13 0,5 5-9 15,-1-4-12-15,-4-1-16 0,8 2-11 0,-1 0-9 0,-7-2-10 16,10 3-10-16,-4-3-14 0,-6 0-12 0,11 0-14 16,-11 0-17-16,10 0-17 0,-10 0-9 0,9 0-22 15,-9 0-19-15,7-3-17 0,-7 3-22 0,4-3-26 16,-4 3-22-16,0-4-27 0,-1-1-26 0,1 5-25 15,-5-8-19-15,0 5-8 0,-2 1-3 0,-1-4 5 0,-1 5 6 16,1-2 4-16,-4 1 5 0,3 1 1 0,1 1 8 16,0 0 2-16,8 0 11 0,-13 1 7 0,8 1 6 15,2 0 15-15,-1 0 12 0,0 3 8 0,2 0 10 16,-1 3 2-16,2 1 5 0,2 1 3 0,0 2-2 0,2-4-6 16,2 2 0-16,5 5-6 0,1-2-14 15,-1-2-12-15,0-2-29 0,1-4-36 0,6 3-50 16,0 0-46-16,-2-5-54 0,-2-2-70 0,0-1-46 0,-2-1-326 0,6-2-772 15,-2 0 209-15</inkml:trace>
          <inkml:trace contextRef="#ctx0" brushRef="#br0" timeOffset="3191.8853">2611 414 457 0,'0'0'377'16,"0"0"-54"-16,0 0-33 0,0 0-29 0,-28 3-27 15,22-1-30-15,-4 0-17 0,-2 3-29 0,-3 3-10 0,2-1-15 16,3 0-12-16,0-1 0 0,2 0-7 0,1 0-6 16,-2 0 8-16,4 1-9 0,-3-1-7 0,4 0 3 15,1-1 12-15,-1-2-7 0,3 2 18 0,0-1-2 16,1-4 4-16,0 7 6 0,0-7-3 0,4 7-6 0,-1-4-7 16,-3-3-13-16,14 4-8 0,-4-4-11 0,4 0-7 15,-3-3-8-15,8-1-9 0,-5 1-7 0,-2-2-5 16,3-5-7-16,-2 0-6 0,-5 1-10 15,2-6-6-15,-1-2-12 0,-2-2-10 0,-4-2-8 0,1 0-4 16,-3-4-5-16,-1 2-1 0,-2-2 2 0,-1-9-3 16,0 8 4-16,0 7 5 0,1 2 12 0,-1 4 4 0,2 3 2 15,-2 3 2-15,2 1-1 0,1 3-4 0,-1-1 0 16,1 4-3-16,0 0 5 0,0 0-1 0,0 0 2 16,-8 25 0-16,4-6 3 0,1 3 10 0,-4 13 12 15,5 2 4-15,-2 0 2 0,4 0 2 0,1-1-4 16,0-9-3-16,2-4 0 0,0-1-3 0,-2-1-7 0,4-1 1 31,-1-2-3-31,-1-5-9 0,2-3-13 0,0 0-21 0,-1-2-34 16,1-3-46-16,2-1-57 0,-2-3-74 0,-5-1-81 15,0 0-370-15,13-8-820 0,-7-1 222 0</inkml:trace>
        </inkml:traceGroup>
        <inkml:traceGroup>
          <inkml:annotationXML>
            <emma:emma xmlns:emma="http://www.w3.org/2003/04/emma" version="1.0">
              <emma:interpretation id="{F5BC0A80-5C76-40B3-8DE2-ECFD5548C710}" emma:medium="tactile" emma:mode="ink">
                <msink:context xmlns:msink="http://schemas.microsoft.com/ink/2010/main" type="inkWord" rotatedBoundingBox="3470,1284 4615,1318 4600,1810 3455,1777"/>
              </emma:interpretation>
              <emma:one-of disjunction-type="recognition" id="oneOf2">
                <emma:interpretation id="interp10" emma:lang="en-US" emma:confidence="0.5">
                  <emma:literal>Cook</emma:literal>
                </emma:interpretation>
                <emma:interpretation id="interp11" emma:lang="en-US" emma:confidence="0">
                  <emma:literal>cook</emma:literal>
                </emma:interpretation>
                <emma:interpretation id="interp12" emma:lang="en-US" emma:confidence="0">
                  <emma:literal>Look</emma:literal>
                </emma:interpretation>
                <emma:interpretation id="interp13" emma:lang="en-US" emma:confidence="0">
                  <emma:literal>look</emma:literal>
                </emma:interpretation>
                <emma:interpretation id="interp14" emma:lang="en-US" emma:confidence="0">
                  <emma:literal>(ok</emma:literal>
                </emma:interpretation>
              </emma:one-of>
            </emma:emma>
          </inkml:annotationXML>
          <inkml:trace contextRef="#ctx0" brushRef="#br0" timeOffset="4068.9195">3240 133 281 0,'0'0'493'0,"0"-4"-59"0,0 4-42 0,0 0-26 0,-1-6-32 15,1 6-31-15,0 0-36 0,0 0-30 0,-4-2-26 16,4 2-23-16,-8 8-21 0,0 1-14 0,-5 7-15 31,-1 4-10-31,-3 11-9 0,0 1 2 0,-2-2-2 16,3 3 3-16,0-1 2 0,6-5-4 0,3-4-4 0,0-1-3 16,3-2 0-16,-1 1-3 0,2-2 1 0,3-1 3 15,2-1 10-15,2 0 16 0,1-3 16 0,1-2 1 0,2-3 6 16,1-3 6-16,3 0 2 0,6 1-2 0,1-2-3 15,3-4-10-15,1 0-11 0,1-3-18 16,0-1-10-16,-2 0-15 0,-1 0-6 0,-1 0-17 0,-6-1-25 16,-1 0-38-16,-4 1-68 0,-2 0-79 0,-5-2-100 15,1-1-114-15,-5 3-97 0,-4-6-474 0,-1 4-1101 16,-3-1 295-16</inkml:trace>
          <inkml:trace contextRef="#ctx0" brushRef="#br0" timeOffset="4670.7346">3408 393 479 0,'-4'-1'341'15,"4"1"-36"-15,0 0-31 0,0 0-24 0,0 0-24 0,0 0-18 16,0 0-14-16,0 0-16 0,0 0-18 0,0 0-16 16,0 0-3-16,0 0-8 0,0 0-1 0,0 0-1 0,0 0-6 0,-1 9-4 0,2-5 0 15,2 2 1 1,-2-2 5-16,4 6 1 0,0 0 5 0,3 4-7 0,1-1 1 0,-3-3-2 0,5 4-3 15,-1-4-2 1,0-2 2-16,-1-2-4 0,4 6-4 0,0-5-5 0,-4-3-5 0,0 1-5 16,-1-1-14-16,-2-2-6 0,0-1-7 0,-1-1-6 15,-5 0-5-15,12 0-10 0,-12 0-15 0,9-6-17 0,-6 3-23 16,-1-1-16-16,-1-5-21 0,-1 0-15 0,-1-1-24 16,-6-6-10-16,2 2-16 0,-5 1-17 0,0 3-13 15,1 0-15-15,2 3-12 0,-6-4-5 0,1 2 2 16,2 4-8-16,0 1-2 0,1-2-7 0,-1 5 3 15,1 0-6-15,3-1-10 0,0 2-7 0,6 0-19 16,-7-2-20-16,7 2-144 0,0 0-463 0,0 0 128 16</inkml:trace>
          <inkml:trace contextRef="#ctx0" brushRef="#br0" timeOffset="5120.4914">3732 405 502 0,'-5'0'314'0,"5"0"-33"0,-9 2-29 0,9-2-29 0,-7 2-20 16,7-2-11-16,-5 1-17 0,5-1-12 0,0 0-3 16,-6 3-3-16,6-3-12 0,-4 4 5 0,4-4-2 15,-2 4 8-15,0 1 1 0,2-5-3 0,0 8-7 16,0-3 6-16,2 1-2 0,3 2-4 0,-2 0 0 0,2 0 1 16,2-1 0-16,0 0-1 0,8 3-6 0,-3-2-11 15,1-2-6-15,-3-2-10 0,0 0-11 0,0-3-11 16,0 2-5-16,-3-1-7 0,1-2-3 0,-8 0-14 0,12-2-4 15,-12 2-6-15,9-5-15 0,-5 1-19 0,-1 1-19 16,-2-2-24-16,-1-5-19 0,-1 3-24 0,-2-2-24 16,-2-1-17-16,-3 4-15 0,-2 0-14 0,0 0-5 15,-6-3-9-15,-1 5-2 0,-2 1-2 0,4 0-1 16,1 2-8-16,1 2-7 0,1 0-10 0,1 2-13 16,1-1-18-16,2 1-28 0,2-2-221 0,1 2-553 0,5-3 152 15</inkml:trace>
          <inkml:trace contextRef="#ctx0" brushRef="#br0" timeOffset="5426.5256">4014 138 698 0,'-4'-4'564'16,"4"4"-74"-16,0 0-49 0,0 0-46 0,0 0-42 0,0 0-26 16,0 0-19-16,0 0-15 0,-8 15-19 0,5 2-18 15,0 5-2-15,-1 0-13 0,1 14-19 0,-3 1-10 0,5-2-18 32,0 1-13-32,-2-1-18 0,3-7-14 0,-1-4-14 15,-1-2-10-15,0 1-15 0,1-1-12 0,2 0-5 16,-2-2-10-16,0-3-11 0,2-3-17 0,-1-2-33 0,0-2-44 15,1-3-44-15,-1-1-48 0,2 0-54 0,-1-2-50 16,-1-4-59-16,0 0-71 0,0 0-86 0,0 0-278 16,0 0-857-16,13-15 232 0</inkml:trace>
          <inkml:trace contextRef="#ctx0" brushRef="#br0" timeOffset="5730.0211">4198 299 577 0,'0'0'305'16,"-8"-2"-36"-16,8 2-40 0,0 0-25 0,-12 2-27 0,12-2-18 0,-17 4-7 16,7 1-5-16,-7 1-6 0,1 1 5 0,-2 2-5 15,0 1 2-15,7-1-7 0,-3 1-3 0,2-2 2 0,3 0-17 16,2-1 12-16,2-2 5 0,1 1 9 0,0 0 14 15,3 0 18-15,0-1 15 0,2 4 14 0,3 0 8 16,7 6 10-16,0-2-2 0,3 1-8 0,1-2-7 16,1-1-15-16,3 1-7 0,0-1-20 0,0-2-9 0,-3-1-18 15,0-2-14-15,-2 0-11 16,-5-1-19-16,-3-3-43 0,0 0-55 0,-2 1-82 0,-4-3-111 16,0 0-136-16,0 0-514 0,0 0-1017 0,-34-8 274 15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13.0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E0B579B-3AB1-4D43-BE75-1692123B0D62}" emma:medium="tactile" emma:mode="ink">
          <msink:context xmlns:msink="http://schemas.microsoft.com/ink/2010/main" type="inkDrawing" rotatedBoundingBox="4099,2545 6138,2585 6121,3471 4081,3432" hotPoints="6198,2986 5058,3416 3906,3021 5046,2591" semanticType="underline" shapeName="Ellipse">
            <msink:sourceLink direction="with" ref="{B4EA97A3-6B97-4ED7-A14F-B1A34E075FA9}"/>
            <msink:destinationLink direction="with" ref="{65F33739-524D-4539-9DDD-12F34CE4FC1A}"/>
            <msink:destinationLink direction="with" ref="{A5B6F71D-AB65-474B-B66B-0E5800A5BA36}"/>
          </msink:context>
        </emma:interpretation>
      </emma:emma>
    </inkml:annotationXML>
    <inkml:trace contextRef="#ctx0" brushRef="#br0">503 25 447 0,'0'0'383'16,"0"0"-44"-16,0 0-27 0,0 0-20 0,0 0-27 0,0 0-15 0,0 0-18 15,0 0-14-15,0 0-14 0,4-4-8 0,-4 4-10 16,0 0 1-16,0 0-10 0,0 0-13 0,0 0-9 16,0 0-9-16,0 0-15 0,0 0-5 0,0 0-15 15,0 0-11-15,0 0-11 0,0 0-8 0,0 0-12 0,-16-2-4 16,6 3-7-16,10-1-4 0,-21 1-7 15,10 0-6-15,0 0-2 0,0 1-5 0,-8 1-3 16,4 0-1-16,3-1 0 0,1 0-2 0,-1-1-4 0,3 1-1 16,-1 1-4-16,0-1 3 0,0 0 0 0,1 1 2 15,-1 0-2 1,2-1 1-16,-1 1-2 0,2 1 1 0,1-1 0 0,-4 0 0 16,1 2-2-16,1 0-4 0,-3-2 1 0,1 2-1 15,0 1-4-15,1 0 1 0,-1 0-3 0,2 1-1 16,-1-1 0-16,1 1 3 0,-1-2-2 0,1 3-2 15,-1 0-2-15,2 0 5 0,-1-1-2 0,1 1-1 0,0 1 5 16,-2-1-5-16,-1 5 1 0,5-4-1 0,-3 0-1 16,2-1 0-16,1 0 0 0,0 0-4 0,-2 0 6 15,1-1-5-15,1 2-1 0,0-1 4 0,-1 2-2 0,2-3 2 16,1 2 1-16,0 0-4 0,-2-1 1 0,2 2 0 16,-1-3 2-16,2 2-6 0,-1 1 5 0,1-1 2 15,1-2-4-15,-1 2 1 0,1 0-1 0,0 1-2 0,1-1 3 16,0 0 3-16,0 0-3 0,0 1-1 0,0-2 2 15,1 2-1-15,0-1-1 0,2 1 7 16,-2-1-8-16,0 0 2 0,2 0 0 0,-1 0-5 0,1 1 0 16,1 0 9-16,-1-1-7 0,1 0 5 0,0 0-2 0,0 0-3 15,0 0 0-15,1-1 2 0,0 1 0 0,0-1-3 16,1 0 2-16,-1 0 1 0,1-1 0 0,2-1-3 16,-2 1 0-16,0 1 3 0,0-1 0 0,2-1-1 0,-1 1-3 15,1-1 5-15,1 2-1 0,0-1-4 0,-2-1 1 16,2 0-1-16,-2 1 0 0,2-2 0 0,-1 2 2 15,1-1-2-15,0 0 1 0,1 0 1 0,-1 0 1 16,0 0-1-16,2-2 0 0,-1 2-3 0,7 1 8 0,0-1-4 16,-6 1-2-16,0-2 0 0,-1 1-1 0,1-1-1 15,0-1 1-15,0 0 2 0,1 0-1 0,3 4-1 16,-2-3-1-16,0 0 2 0,4 2 1 0,0-1-4 0,-3-3 4 16,-3 2 0-16,8 0 4 0,0 0-3 0,-1-2-2 15,0-1 1-15,-4 1-1 0,5 1 6 0,-3-1-7 16,-3 0 4-16,6-1-4 0,-5-1 3 0,0 1-1 15,5 0-4-15,0 0 3 0,1-1-1 0,-2-1 1 32,-2 2 5-32,4-1-9 0,-1-1 2 0,1 0 2 0,-1 0-3 15,3 0 3-15,-1-1-3 0,1 2-2 0,-3-4 5 16,1 3-3-16,2 0 0 0,-1 0 2 0,0 0-2 16,0-1-2-16,3-1 9 0,-2 1-10 0,-1-1 4 0,-1 1-2 15,1 0 1-15,-1 0 0 0,-1-3 0 0,1 3-2 16,0-2 3-16,0 2 0 0,2-2-3 15,-2 0 4-15,1 1 6 0,1-2-10 0,0 1 2 0,-1 0 0 16,1 1 2-16,2-1-1 0,-1 0-1 0,-1 2-1 16,1-2 5-16,-2 1-1 0,0 0-1 0,0-2-2 15,-1 1 1-15,-1-2 7 0,0 2-2 0,-4-1-6 16,2 0 3-16,1-2 0 0,-4 3 0 0,0 0-1 0,3-3 0 16,-3 0-2-16,-2 2 4 0,6-2-2 0,-3-2-1 15,0 3 3-15,2-2-1 0,-4 2-1 0,-1 0-2 0,-1-1 1 16,4-2 1-16,-3 3 1 0,-2 0 3 0,0-1-5 15,-1-1 3-15,3 1 1 0,-4 0 0 16,1 1-2-16,-1-3 3 0,1 3 1 0,6-6 4 0,-5 2-2 16,-1 1 4-16,-1 1-2 0,-1-1-4 0,0 0 4 15,0 1-2-15,-1-3 0 0,0 1-3 0,1-1 1 0,-1 2-3 16,0-3 6-16,-1 1 1 0,0 2-3 0,0-3 7 16,0 3 7-16,-1-1 1 0,0 0 5 0,-2 2 9 0,1-2-2 15,1 0 12-15,-2 0 0 0,2 1-1 16,-1-2-2-16,-2 3-5 0,1-3 1 0,0 2-3 0,0 1-6 15,-1-2 1-15,-1 1 0 0,0-1 1 0,1 2-3 16,-1 0-8-16,0-2 0 0,0 1 1 0,-1 2-2 0,1 0-1 16,-2-3-7-16,1 1 6 0,1 1-3 0,-4 0 1 15,3-4-7-15,-3 4 7 0,2-1-2 0,-1 0-3 16,-2-1-3-16,1 1-3 0,0 0 3 0,-2-1-3 16,1 0 4-16,0 2-5 0,-2 0 7 0,1-1-6 15,0 2-2-15,0-3 3 0,-2 3-3 0,0-1 0 16,0 1 1-16,1 0-4 0,-2-1 1 0,0 1 2 15,1 0 2-15,0 1-2 0,-2 0-1 0,1-1-6 16,0 0 9-16,0 0 0 0,0 1-2 0,-2 0-1 16,1 0-1-16,0-1-3 0,0 2 2 0,-2-2 9 15,2 1-8-15,-2 1 10 0,1-1-13 0,0 2 1 16,-5-2 0-16,2 0-1 0,-4-1 5 0,6 2-3 0,-1 1-3 16,2 1-4-16,-1-1 9 0,-6-2-1 0,2 2 3 15,3 0-7-15,2 0 4 0,-1 0 3 0,-7 0-5 0,4 0 2 16,-4 0-1-16,4 0 2 0,2 2 4 0,2-3 3 15,-1 2-10-15,-6-2 2 0,3 2-3 0,1 0 4 16,2 1 1-16,0-2-1 0,1 3-2 0,-1-2 0 31,0 1-4-31,1 0 3 0,-1 0-2 0,0 0 4 0,1 1-5 16,0-1 2-16,0-1 0 0,1 1 4 0,0 1-3 16,0 0-1-16,-2 0 4 0,1-2 1 0,0 1-5 15,-1 1 2-15,0 0 2 0,1 0 0 0,-2 0-3 0,3 0 6 16,-2 0-3-16,-1 0 0 0,2 0-2 0,0 0 2 15,-2 0-3-15,2 0 1 0,0-2-7 0,-2 4 8 16,2-2-1-16,-1 0 4 0,2 0 1 0,-1 0-4 0,0 0 4 16,1 0-3-16,0 1-1 0,-3-1-4 0,3 0 6 15,0 0-7-15,0 0 10 0,2 2-7 0,-3-2 2 16,0 0 4-16,4 0-5 0,-1 0 0 0,1 0 10 0,7 0-9 16,-12 0 4-16,2 0-3 0,2 1-2 15,0-1 2-15,0 0 1 0,-1 0-3 0,3 0-3 0,6 0-5 16,-21 0 7-16,11 0 4 0,-1 2 1 0,1-1-2 15,0-1-2-15,-1 0-3 0,1 0 5 0,0 0 1 0,0 1-3 16,-1-1-3-16,0 1 3 0,1 0 2 0,0-1-15 16,0 1 14-16,3-1 2 0,7 0 0 0,-14 2-3 15,8-2-5-15,6 0 4 0,-11 0 7 0,11 0 3 16,-12 2-10-16,12-2 2 0,-15 1 2 0,8 0 0 16,-1-1-4-16,8 0-2 0,-12 1 0 15,12-1 10-15,-11 1-5 0,0-1-2 16,0 1 1-16,0 1 2 0,0-1 1 0,-2 1-2 0,-6 0 4 0,1 2-9 0,-3-1 6 0,-1 0-3 15,2 1-1-15,2 0 0 0,-3-2 0 0,3 2 0 16,-4-1-4-16,3 3 7 0,2-2-6 0,-2-2 7 16,5 3-13-16,1-2-14 0,2 1-16 0,1-1-22 15,1 0-24-15,1 1-22 0,1-3-36 0,-1 1-37 0,2 1-42 16,1-1-37-16,5-2-39 0,-9 2-51 16,5 0-55-16,4-2-258 0,-7 2-798 0,7-2 216 0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13.7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4EA97A3-6B97-4ED7-A14F-B1A34E075FA9}" emma:medium="tactile" emma:mode="ink">
          <msink:context xmlns:msink="http://schemas.microsoft.com/ink/2010/main" type="writingRegion" rotatedBoundingBox="4283,2861 5586,2936 5565,3294 4262,3220">
            <msink:destinationLink direction="with" ref="{AE0B579B-3AB1-4D43-BE75-1692123B0D62}"/>
          </msink:context>
        </emma:interpretation>
      </emma:emma>
    </inkml:annotationXML>
    <inkml:traceGroup>
      <inkml:annotationXML>
        <emma:emma xmlns:emma="http://www.w3.org/2003/04/emma" version="1.0">
          <emma:interpretation id="{4C27ADB2-EC3F-4D65-805D-16630E3B6ED9}" emma:medium="tactile" emma:mode="ink">
            <msink:context xmlns:msink="http://schemas.microsoft.com/ink/2010/main" type="paragraph" rotatedBoundingBox="4283,2861 5586,2936 5565,3294 4262,3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46E7DD-BBE2-44FF-BA6C-3C17117A46B2}" emma:medium="tactile" emma:mode="ink">
              <msink:context xmlns:msink="http://schemas.microsoft.com/ink/2010/main" type="line" rotatedBoundingBox="4283,2861 5586,2936 5565,3294 4262,3220"/>
            </emma:interpretation>
          </emma:emma>
        </inkml:annotationXML>
        <inkml:traceGroup>
          <inkml:annotationXML>
            <emma:emma xmlns:emma="http://www.w3.org/2003/04/emma" version="1.0">
              <emma:interpretation id="{5E3F0D8D-3BF2-40D1-9BCE-09ED788166E1}" emma:medium="tactile" emma:mode="ink">
                <msink:context xmlns:msink="http://schemas.microsoft.com/ink/2010/main" type="inkWord" rotatedBoundingBox="4283,2861 5586,2936 5565,3294 4262,3220"/>
              </emma:interpretation>
              <emma:one-of disjunction-type="recognition" id="oneOf0">
                <emma:interpretation id="interp0" emma:lang="en-US" emma:confidence="0.5">
                  <emma:literal>Season</emma:literal>
                </emma:interpretation>
                <emma:interpretation id="interp1" emma:lang="en-US" emma:confidence="0">
                  <emma:literal>season</emma:literal>
                </emma:interpretation>
                <emma:interpretation id="interp2" emma:lang="en-US" emma:confidence="0.5">
                  <emma:literal>Seas on</emma:literal>
                </emma:interpretation>
                <emma:interpretation id="interp3" emma:lang="en-US" emma:confidence="0">
                  <emma:literal>seas on</emma:literal>
                </emma:interpretation>
                <emma:interpretation id="interp4" emma:lang="en-US" emma:confidence="0">
                  <emma:literal>Reason</emma:literal>
                </emma:interpretation>
              </emma:one-of>
            </emma:emma>
          </inkml:annotationXML>
          <inkml:trace contextRef="#ctx0" brushRef="#br0">140 15 536 0,'0'0'316'15,"8"-2"-32"-15,-8 2-24 0,0 0-18 0,6-3-17 16,-6 3-9-16,0 0-18 0,0 0-5 0,0 0 2 0,5-2-1 16,-5 2-23-16,0 0-15 0,0 0-19 15,0 0-14-15,0 0-4 0,0 0-25 0,0 0-4 0,0 0-8 16,-17-5-16-16,8 5-3 0,-3-1-6 0,1-1-5 15,1 2 8-15,0 2-11 0,0-4 7 0,-1 4 15 16,3-2-3-16,1 0 6 0,1 1-1 0,6-1 0 16,-10 1-1-16,4 1 4 0,6-2 12 0,-6 2 16 0,6-2 10 15,-2 4 19-15,2-4 10 0,0 8 8 0,3-1-6 16,2 2 4-16,7 5-7 0,0 2-7 0,0-2-2 16,0 1-9-16,0 2-4 0,1-1-13 0,0 0-15 0,-2-2-1 15,0 4-8-15,-2-4-3 0,0 0-2 0,-3-1-11 16,-5-2 3-16,-2 1-7 0,-5 3-11 0,0 1-23 15,-6 1-30-15,1-3-39 0,-4-2-39 0,-2-1-35 16,2-1-43-16,-2-3-52 0,3-1-33 0,3-5-46 16,0-1-44-16,2-1-44 0,0-4-44 0,3 2-267 15,3-2-823-15,0 0 222 0</inkml:trace>
          <inkml:trace contextRef="#ctx0" brushRef="#br0" timeOffset="530.7232">281 214 542 0,'0'0'381'0,"0"0"-34"0,0 0-19 0,0 0-20 0,4 8-9 16,-4-8-10-16,4 1-11 0,-4-1-7 0,4 2-14 15,-4-2-12 1,7 1-18-16,-7-1-12 0,10 0-17 0,-10 0-16 0,9 0-19 15,-9 0-9-15,0 0-16 0,9-1-7 0,-9 1-17 16,0 0-13-16,8-2-25 0,-8 2-25 0,2-4-23 16,-2 4-24-16,0-6-24 0,0 6-22 0,-4-6-21 15,2 2-9-15,-2-1-9 0,0 3 11 0,1-2 4 0,-3 0 5 16,1 1 12-16,-1 1 0 0,6 2 17 0,-10-3 13 16,5-1 11-16,5 4 12 0,-8 0 17 0,8 0 3 15,-6-2 6-15,6 2 10 0,0 0 12 0,0 0 13 16,-8 2 12-16,5 3 4 0,3-5 9 0,-1 14 4 0,2-6 3 15,1 3 0-15,1 0-6 0,-1 0 0 0,2 0-1 16,5 5-15-16,-1-2-4 0,-1-1-6 0,2-3-2 0,-3-3-17 16,2 2-13-16,-1-3-23 0,0 0-36 15,-1-1-39-15,-1 0-52 0,1-3-58 0,0-2-68 0,-6 0-70 16,15-5-86-16,-6 0-257 0,0-1-788 0,3-6 212 16</inkml:trace>
          <inkml:trace contextRef="#ctx0" brushRef="#br0" timeOffset="1045.9423">588 156 417 0,'0'0'313'0,"0"0"-42"0,0 0-31 0,-24 4-22 0,24-4-21 16,-6 3-19-16,1 0-10 0,-4 1-7 0,0 0-13 16,1 2-4-16,-2-1-11 0,0 1-9 0,3 1-5 0,-2-1-2 15,1 0-6-15,1 0-1 0,0 0-4 0,2-2-4 16,1 1 2-16,1-1 7 0,1 0 6 0,0-1 9 0,1 3 11 15,-1-2-3-15,4 1 2 0,-1-2-8 0,1 1-4 32,3 0-10-32,-1-2-8 0,3 0-9 0,3 3-11 15,0-2-6-15,0-1-7 0,0-2-10 0,1 2-5 0,-1-2-4 16,-2-2-5-16,0 1 0 0,0-3-11 0,-3 1-7 16,-2-1-15-16,4-3-14 0,-3 1-7 0,-2-1-3 15,-1 1-4-15,-1 2-2 0,-1-1 4 0,1 1 2 0,-1-1-3 16,0 2 5-16,1 3-1 0,-4-7 0 0,2 4 0 15,2 3 1-15,-2-4 2 0,2 4-1 0,0 0 2 0,0 0 6 16,0 0 14-16,0 0 6 0,-6 9 8 16,6-3 3-16,1 3 0 0,1-1 4 0,0 3-3 0,0 0-2 0,2 0-5 15,1-1-4-15,0 0 1 0,4 4-7 0,0-2-17 16,-2-2-24-16,0-4-32 0,3 1-42 0,-1 0-42 16,9 0-50-16,-4-4-53 0,-2 0-61 0,-2-3-329 15,0 0-759-15,1-2 206 0</inkml:trace>
          <inkml:trace contextRef="#ctx0" brushRef="#br0" timeOffset="1464.6068">799 163 469 0,'0'0'359'16,"-4"-2"-52"-16,4 2-38 0,0 0-35 0,0 0-29 0,0 0-19 15,0 0-20-15,0 0-18 0,-5-3-13 0,5 3-16 16,0 0-8-16,-7-1-5 0,7 1-1 0,0 0 3 15,-13 1-1-15,13-1-4 0,-10 2-3 0,10-2-5 0,-10 1 1 16,5 1-4-16,5-2 2 0,-7 4-1 0,5-1 11 16,-1-1 16-16,3-2 14 0,-1 8 12 15,1-4 4-15,1 0-5 0,3 5 3 0,1-2 6 0,1 2 2 16,2-2-3-16,5 7-2 0,-3-4-10 0,-3-2 2 16,2 0-11-16,-2 0-9 0,2 0-3 0,-3-2-4 15,-1 2-4-15,-1-1-13 0,0 1-13 0,-3 0-13 16,-2 1-23-16,-3 0-38 0,-2 1-66 0,-7 4-57 0,1-3-78 15,1-2-58-15,-4 0-69 0,5-2-74 0,-3-4-337 16,3-2-875-16,2-1 236 0</inkml:trace>
          <inkml:trace contextRef="#ctx0" brushRef="#br0" timeOffset="2408.6571">1019 204 238 0,'-5'3'308'0,"5"-3"-37"0,0 0-22 16,-6 1-16-16,6-1-11 0,0 0-15 16,0 0-8-16,-7 2-9 0,7-2-7 0,0 0 1 0,0 0-3 15,0 0-1-15,-4 3 2 0,4-3 0 0,0 0-10 0,0 5-4 0,0-5-5 0,3 8-8 16,-1-3-4-16,1-1-10 0,0 1-7 0,0-1-11 15,4 3-7-15,-1 1-9 0,1-2-6 0,-1 0-11 16,-1-1-7-16,-2 0-8 0,2-2-8 0,-2 0-9 0,1 0-1 31,-2-2-5-31,-2-1-4 0,5 3-6 0,-5-3-2 16,3 4-1-16,-3-4-4 0,2 2-16 0,-2-2-21 0,0 0-20 16,0 0-26-16,0 0-11 0,0 0-11 0,0 0-15 15,0 0 1-15,0 0-6 0,2-10 4 0,-2 10 0 0,-1-9 5 16,0 4 1-16,-1 0 12 0,1-1 4 0,1 2 11 15,-2-2 2-15,1 1 7 0,0 1 7 0,-1-2 7 16,2 6 7-16,-2-9 12 0,2 4 12 0,-3 1 8 16,3 4 12-16,-2-8-3 0,2 5 3 0,0 3 7 0,-1-5-1 15,1 5 2-15,0 0 12 0,-3-6 0 0,3 6 4 16,0 0-1-16,0 0 1 0,0-4 11 0,0 4-11 0,0 0 4 16,0 0-3-16,0-6 1 0,0 6 5 0,0 0 2 15,3-4 4-15,-3 4 9 0,3-2 12 0,-3 2 0 16,4-2-1-16,-4 2-4 0,8-3-2 0,-8 3-4 15,8-3-3-15,-2 1-8 0,-2 0-3 0,1 0-8 16,-5 2-5-16,10 0-5 0,-5 0 2 0,-5 0-8 0,10-2-2 16,-10 2 5-16,9 2-2 0,-9-2-1 0,8 4-3 15,-5-2-4-15,0 2-1 0,1 0 0 0,-2 0-8 16,3 5 0-16,-1-3-2 16,-1 2 1-16,2 0-2 0,-2-1-3 0,-1-1-7 15,1-2 1-15,-1 1 3 0,1-2-3 0,-2 0 1 0,-1-3 0 16,1 5 0-16,-1-5 3 0,3 5-1 0,-3-5 7 15,0 0 8-15,2 4-3 0,-2-4-3 0,0 0 1 16,0 0-2-16,6 2-1 0,-6-2-7 0,0 0 8 0,0 0 1 16,12-6-1-16,-12 6-5 0,8-5 3 0,-5 1-4 15,3 0 3-15,-3 1-13 0,1-2-6 0,0 1 0 16,0 0-2-16,-1 1 1 0,1 0 1 0,-1 0 1 0,-3 3-2 16,4-3 1-16,-4 3-4 0,3-3 2 0,-3 3-1 15,0 0 3-15,5-2 5 0,-5 2 2 0,0 0 6 0,7 7 2 16,-4-3 2-16,1 0 7 0,1 4 14 15,0-1-2-15,-2-1 1 0,1 0 5 0,0 0-1 16,0-2-2-16,-2 0 3 0,1-1-7 0,-3-3-1 0,2 6 7 16,-2-6-6-16,4 3-8 0,-4-3-14 0,3 3-27 15,-3-3-48-15,0 0-71 0,3 3-90 0,-3-3-111 0,0 0-107 16,0 0-299-16,0 0-900 0,0 0 242 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20.2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994439A-E286-44D6-BE73-8BFE9447F938}" emma:medium="tactile" emma:mode="ink">
          <msink:context xmlns:msink="http://schemas.microsoft.com/ink/2010/main" type="inkDrawing" rotatedBoundingBox="2635,4666 4604,4570 4657,5667 2689,5763" hotPoints="4678,5205 3608,5698 2557,5166 3627,4673" semanticType="underline" shapeName="Ellipse">
            <msink:sourceLink direction="with" ref="{484D47E0-98CD-4CB5-869E-5DB0C1B14DF5}"/>
            <msink:destinationLink direction="with" ref="{65F33739-524D-4539-9DDD-12F34CE4FC1A}"/>
          </msink:context>
        </emma:interpretation>
      </emma:emma>
    </inkml:annotationXML>
    <inkml:trace contextRef="#ctx0" brushRef="#br0">1022 26 429 0,'0'0'263'0,"4"-1"-19"16,-4 1-24-16,0 0-11 0,3-4-21 0,-3 4-7 15,0 0-9-15,0 0-13 0,0 0-22 0,4-4 1 16,-4 4-10-16,0 0-10 0,0 0-3 0,0 0-1 16,0 0-1-16,0 0 4 0,2-2 10 0,-2 2-6 0,0 0 2 15,0 0-9-15,0 0-2 0,0 0 1 16,0 0-2-16,-7-5-7 0,7 5-8 0,-9-2-4 0,2 1-4 16,-4 1 3-16,0-2-4 0,0 1-6 0,-2 0-3 15,-7 0-5-15,-1 0-5 0,-1-1-4 0,2 4-2 16,-1-2 0-16,0 1-1 0,-2 0-3 0,2 3-1 0,1-2-3 15,0-1 0-15,-1 1-1 0,0 0-2 0,-1 1-4 16,1 1 2-16,0 1-2 0,-3-1-4 0,3 2-3 16,-3-3-1-16,0 4-2 0,2-1-3 0,-2 2-3 31,0-2-3-31,1 1 0 0,1 1 0 0,0 0-4 0,1 0-5 16,1-1 0-16,1 0 1 0,0 1-6 0,-1 1 0 15,1 1 0-15,0-1-4 0,4 3 0 0,-2-2 4 16,0 1-4-16,1 2 2 0,-1-2-3 0,2 1 1 15,1 0 0-15,0 0 4 0,1 1 0 0,2-3 1 16,1-1-4-16,2 0-1 0,-3 4 4 0,2 0-7 16,0-1 10-16,0 4-2 0,0-4 0 0,3-1-2 0,1-1-3 15,0-1 3-15,-3 7-3 0,2-3 0 0,0-2 1 16,1 5-1-16,-1-3-3 0,0 3 1 0,1-1 1 16,3 0 0-16,0-3 0 0,-1 4 3 0,1 1-2 15,-1 0 2-15,3-3-3 0,0-2-1 0,0 5-1 16,1-1 4-16,1-2 8 0,0-2-9 0,1-1 3 0,-1-1-3 15,4 7 12-15,0 1-13 0,1-3 2 0,0 0-6 16,2 1 9-16,-3-3-6 0,2 2 1 0,1 0-5 16,-2-3 0-16,1-2 1 0,2 3 1 0,1 1 3 15,-4-3-3-15,1 0 0 0,-1-4 0 0,6 6 1 16,1 0-8-16,-2-1 11 0,2 2-11 0,-3-6 7 16,-2 0-4-16,1-1-4 0,4 5 6 0,-2-4-6 15,0-1 4-15,4 3 0 0,-3-3 3 0,4 1-9 0,-4-1 5 16,4 1-1-16,-3-1 1 0,2-1 0 0,1 1 0 15,-3-2-1-15,5 1-1 0,-1-2 4 0,-1 0-1 0,-2 0-6 16,2 3 3-16,2-3 0 0,-1 1-2 0,1-2 1 16,-3-2 2-16,4 3-3 0,0-2 0 0,0 1 3 15,-1 0-4-15,-1 0 2 0,4-2 2 0,-2 2-4 16,-2-1 1-16,0 0-2 0,1 0 3 0,2 0-5 0,-1 0 14 16,-1-1-12-16,1 0 2 0,1-1 1 0,1 0-2 15,0 0 0-15,-2 0 3 0,1 0-4 0,2-2 5 16,-2 0-4-16,0 1 2 0,2-1 0 0,-2 0 2 15,1 1 1-15,-1-3 5 0,-1 2-12 0,0 1 7 16,0-3-7-16,0 2 4 0,-2-3-3 0,3 1 0 0,-2 1-1 16,1-2 4-16,-1 2-4 0,-1 1 1 0,2-3-9 15,-1-1 2-15,-1 1-4 0,1 1 8 0,0-2-5 16,3 2 4-16,-4-4-2 0,3 3 1 0,-1-2 3 16,-1 1 1-16,3 1-2 0,-1-1 2 0,0 0 0 0,-1 0 0 15,2-1 4-15,-2-1 0 0,-1 1-1 16,0 1-2-16,0 0 0 0,-1-3 2 0,-4 4 3 15,3 0 0-15,-5-1 1 0,0 0 2 0,-1 0-7 0,-1 1 4 16,0 0 13-16,0-1-14 0,-1-1 2 0,0 0-2 16,5-3 2-16,-4 2-2 0,-1 0 4 0,0 2-5 15,0-2 2-15,0 1 2 0,-2-1 2 0,2 2-5 16,-1-2 3-16,-1 0 7 0,1 1 2 0,0 0 8 0,0-2 0 16,-2 1 2-16,0 2 7 0,0-2-5 0,-1 2 3 15,-1 0-3-15,1-1 4 0,0 0 1 0,0 0-7 16,0-1 3-16,-1 0-8 0,0-1 2 0,0 1-6 15,-2-1 0-15,1 1-5 0,-1-2 1 0,1 1 1 0,-3-1 2 16,3 1 3-16,-2 0 2 0,1-1 5 0,-1 2-4 16,-1-1 6-16,1 0 4 0,-2 0 1 0,1 0-1 15,1 0-3-15,-2 1-2 0,1 0-2 0,-1 0-2 16,-1-1-1-16,1-1 0 0,1 2-2 0,-1 0-1 16,-1-1 7-16,0 1-5 0,1-3 4 0,-1 5 1 15,-1-1-3-15,0 0 1 0,-3-2-6 0,3 0 1 16,0 0 1-16,-2 1-3 0,0-2 1 0,-1 2-2 0,-1-1-11 15,2-2 11-15,-2 3 3 0,1 0-5 0,-3-1-2 16,2 0 1-16,-4-5 2 0,4 3-6 0,0 3 2 16,0 0-5-16,0 0 7 0,0 0-4 0,0 0 4 15,1 1 0-15,-2 0 0 0,0 0 4 0,0-1-4 0,1 1 0 16,0-1-3-16,0 1 3 0,-2 1-3 0,0 0-8 16,0 0 8-16,2 1 1 0,-1 0-1 31,1 0-2-31,0 3 4 0,-1-4-6 0,-1 1 3 0,0 1 2 15,2-1-4-15,-1 3 5 0,1-2-8 0,-3 0 4 16,1 1-3-16,-1-2 1 0,0 1-2 0,0 0 1 16,0 1 3-16,0 0-1 0,-1 0-5 0,-1 0 5 15,2 1-1-15,-1 0-3 0,0-2 2 0,-1 2-4 0,2-1 2 16,-1 0 4-16,0 1-1 0,1 1-1 0,0-1 1 16,0-1 5-16,0 1-6 0,1 1 1 0,0-1 0 15,2 0-3-15,-1 2 3 0,0-3 1 0,-1 2-2 16,0-1 1-16,2 2-1 0,0-1 0 0,-3-2-4 0,0 1 4 15,0 1-2-15,1 0 2 0,0 0-2 0,1-2 7 16,1 3-8-16,0-1-2 0,7 1 5 0,-11 0-1 16,6-1 4-16,5 1-4 0,-10 0 1 0,5-1-1 15,5 1 1-15,-11-2 0 0,5 2 1 0,6 0-2 16,-10-1 2-16,4 0 4 0,6 1-3 0,-11-2-4 16,6 1 2-16,-1-1 0 0,6 2-1 0,-11-1 7 0,4-1-5 15,-1 1-2-15,-1 0 4 0,2-1 2 0,0 2 0 16,2-2-4-16,5 2-3 0,-12-2-8 0,6 0 11 15,6 2-2-15,-14-1 0 0,6-2-1 0,-2 2-1 16,0 0 3-16,2 0-4 0,-2-1 2 0,0 1 1 0,-1-1-3 16,0 1 1-16,0 1 2 0,-2-1-2 0,2 0-2 15,-7 1-2-15,-2-1-7 0,6 1-5 0,2 1-9 16,0-2-9-16,-1 1-3 0,-5-2-10 0,-2 2-15 16,3-1-11-16,-2 0-24 0,2 0-24 0,-4 1-28 15,3 0-36-15,3 1-41 0,-4-1-35 0,4 1-43 16,1 0-44-16,2-1-59 0,0 2-260 0,1-2-805 0,4 1 219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20.6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57C091B-5686-4E09-B1BF-BC46B24D4D91}" emma:medium="tactile" emma:mode="ink">
          <msink:context xmlns:msink="http://schemas.microsoft.com/ink/2010/main" type="writingRegion" rotatedBoundingBox="3319,4669 5058,5982 4681,6481 2942,5169"/>
        </emma:interpretation>
      </emma:emma>
    </inkml:annotationXML>
    <inkml:traceGroup>
      <inkml:annotationXML>
        <emma:emma xmlns:emma="http://www.w3.org/2003/04/emma" version="1.0">
          <emma:interpretation id="{B4054535-7AA4-46F8-B960-3A02BDD61A2F}" emma:medium="tactile" emma:mode="ink">
            <msink:context xmlns:msink="http://schemas.microsoft.com/ink/2010/main" type="paragraph" rotatedBoundingBox="3319,4669 5058,5982 4681,6481 2942,5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93D73F-D300-4554-86FF-40DBE4C6A58C}" emma:medium="tactile" emma:mode="ink">
              <msink:context xmlns:msink="http://schemas.microsoft.com/ink/2010/main" type="line" rotatedBoundingBox="3319,4669 5058,5982 4681,6481 2942,5169"/>
            </emma:interpretation>
          </emma:emma>
        </inkml:annotationXML>
        <inkml:traceGroup>
          <inkml:annotationXML>
            <emma:emma xmlns:emma="http://www.w3.org/2003/04/emma" version="1.0">
              <emma:interpretation id="{484D47E0-98CD-4CB5-869E-5DB0C1B14DF5}" emma:medium="tactile" emma:mode="ink">
                <msink:context xmlns:msink="http://schemas.microsoft.com/ink/2010/main" type="inkWord" rotatedBoundingBox="3319,4669 3999,5183 3622,5682 2942,5169">
                  <msink:destinationLink direction="with" ref="{A994439A-E286-44D6-BE73-8BFE9447F938}"/>
                  <msink:destinationLink direction="with" ref="{83D0D0C5-94E6-4E3D-BA2D-BC6EFE83FD20}"/>
                  <msink:destinationLink direction="to" ref="{76D38E5B-8483-4F67-B7AA-32FF431AF75D}"/>
                  <msink:destinationLink direction="from" ref="{76D38E5B-8483-4F67-B7AA-32FF431AF75D}"/>
                </msink:context>
              </emma:interpretation>
              <emma:one-of disjunction-type="recognition" id="oneOf0">
                <emma:interpretation id="interp0" emma:lang="en-US" emma:confidence="0.5">
                  <emma:literal>For</emma:literal>
                </emma:interpretation>
                <emma:interpretation id="interp1" emma:lang="en-US" emma:confidence="0">
                  <emma:literal>Fr</emma:literal>
                </emma:interpretation>
                <emma:interpretation id="interp2" emma:lang="en-US" emma:confidence="0">
                  <emma:literal>Yes</emma:literal>
                </emma:interpretation>
                <emma:interpretation id="interp3" emma:lang="en-US" emma:confidence="0">
                  <emma:literal>Ir.</emma:literal>
                </emma:interpretation>
                <emma:interpretation id="interp4" emma:lang="en-US" emma:confidence="0">
                  <emma:literal>Ivor</emma:literal>
                </emma:interpretation>
              </emma:one-of>
            </emma:emma>
          </inkml:annotationXML>
          <inkml:trace contextRef="#ctx0" brushRef="#br0">7-3 512 0,'0'0'385'0,"0"0"-45"0,-4-4-37 15,4 4-23-15,0 0-4 0,0 0-1 0,0 0 10 16,-2 10 6-16,1 2 3 0,2 5-1 0,-1 3-10 15,1 2-9-15,0 0-14 0,1 2-18 0,1 11-17 16,0-8-21-16,-1-5-16 0,2 0-22 0,1 0-13 0,-2-3-20 16,1 2-3-16,0-4-21 0,1-1-14 15,-1 0-2-15,1-2-15 0,-1-5-34 0,-2-2-39 0,1 0-38 0,-1-2-52 16,-1 0-57-16,1-2-56 0,-2-3-75 0,0 0-94 16,0 0-339-16,0 0-849 0,0 0 228 0</inkml:trace>
          <inkml:trace contextRef="#ctx0" brushRef="#br0" timeOffset="318.1103">-52 220 6573 0,'0'0'294'0,"11"-3"-182"0,-7 0-58 15,5-2-23-15,0-1 11 0,6-4-3 0,-1 0-12 16,4-2-11-16,0 3-6 0,0 0-42 0,0 1-84 16,-7 2-102-16,-1 0-109 0,-1 0-136 0,-2 4-374 15,-4 0-1006-15,-3 2 270 0</inkml:trace>
          <inkml:trace contextRef="#ctx0" brushRef="#br0" timeOffset="177.4612">-21 39 788 0,'0'0'689'0,"0"0"-96"0,0 0-56 0,0 0-40 0,0 0-26 16,3-5-36-16,1 2-36 0,4-1-34 0,3-2-37 16,6-2-37-1,1 1-34-15,1 0-26 0,3 1-25 0,-3 0-21 16,0 3-30-16,-4-1-55 0,-2 0-66 15,-3 2-88-15,-1 1-105 0,-3-1-95 0,-1 1-109 0,-5 1-430 16,0 0-953-16,0 0 256 0</inkml:trace>
          <inkml:trace contextRef="#ctx0" brushRef="#br0" timeOffset="1242.6739">347 329 290 0,'3'4'566'16,"-3"-4"-73"-16,4 2-44 0,-4-2-31 0,0 0-38 0,0 0-41 15,2 2-40-15,-2-2-29 0,0 0-31 0,0 0-24 16,7-8-25-16,-6 6-18 0,3-6-20 0,0-3-18 16,-1 1-12-16,2-8-12 0,-3-1-15 0,-1-4-15 15,-1-1-17-15,3-11-16 0,-6-1-10 0,2 1-12 16,-3 1-3-16,1 7-3 0,0 8 0 0,-1 1 5 15,0 5 0-15,3 3 0 0,-2 1 0 0,2 2 1 16,0 0 5-16,-1 2-6 0,2 2-2 0,-1 0-4 0,1 3 0 16,-3-5-7-16,3 5-1 0,0 0 0 0,0 0-2 15,-3 11 6-15,1 1 12 0,1 5 12 0,0 2 13 16,1 2 11-16,0 0-1 0,1 0-2 0,3 2 6 16,0-1-3-16,1 0 4 0,-1 0-3 0,4 0-2 0,-2-2 3 15,3-2-6-15,1-1 4 0,0-2-4 0,0 0-14 16,0-4-4-16,-1-2-7 0,-3-2-19 0,1-2-23 0,1 0-23 15,2 0-23-15,1-3-25 0,-1-2-27 16,0-2-28-16,1-1-28 0,0-3-15 0,-4-1-16 16,6-6 0-16,-6 0-1 0,-1-2 8 0,-1 2 17 0,-3 1 14 15,0 1 19-15,-1 1 23 0,1 1 27 0,-4 2 15 16,2 1 18-16,-1 1 13 0,1 0 16 0,0 5 0 16,-1-7 1-16,1 7 9 0,0 0 7 0,0 0 20 15,0 0 16-15,0 0 16 0,0 0 12 0,0 0 8 0,0 0 12 16,0 0 8-16,4 18 4 0,1-8-4 0,0-2 2 15,0 2-2-15,1-2-2 0,0 1-3 0,2-1-2 16,-1 0-2-16,2-2-3 0,1 1-5 0,1-2-4 16,0-1-10-16,0-1-12 0,0 1-15 0,-1-2-18 15,0-2-19-15,1-2-24 0,-2-2-25 0,-1 0-19 0,0 0-22 16,-2-3-11-16,-1 0-9 0,-1-3-10 16,-3-1 7-16,1 1 7 0,-4-6 12 0,-1 4 31 0,0 1 18 15,1 1 18-15,-2 4 23 0,1 0 14 0,1 1 19 31,0 0 16-31,0 2 4 0,2 3 1 0,-3-4-1 0,3 4 6 16,-3-2 18-16,3 2 25 0,0 0 10 0,0 0 5 16,0 0 5-16,3 13-1 0,1-4-3 0,1 0-4 0,2 0-3 15,-1-1-6-15,1 1-4 0,6 3-4 0,2 0-8 16,2-3-21-16,-2-1-33 0,-2-3-53 0,1-2-79 16,-3-3-93-16,2-1-117 0,-2-1-372 0,0-2-834 15,1-2 224-15</inkml:trace>
        </inkml:traceGroup>
        <inkml:traceGroup>
          <inkml:annotationXML>
            <emma:emma xmlns:emma="http://www.w3.org/2003/04/emma" version="1.0">
              <emma:interpretation id="{C9F48470-9E9A-4978-B059-0544E96CB6CD}" emma:medium="tactile" emma:mode="ink">
                <msink:context xmlns:msink="http://schemas.microsoft.com/ink/2010/main" type="inkWord" rotatedBoundingBox="4249,5486 5003,6055 4795,6330 4042,5761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W</emma:literal>
                </emma:interpretation>
                <emma:interpretation id="interp7" emma:lang="en-US" emma:confidence="0">
                  <emma:literal>w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48893.4644">1051 686 410 0,'0'0'254'0,"-3"-3"-35"0,3 3-25 0,0 0-25 0,0 0-16 15,-5-2-15-15,5 2-13 0,0 0-11 0,0 0 6 16,0 0-6-16,-4-1 0 0,4 1 1 0,0 0 1 15,0 0 3-15,0 0 0 0,0 0 4 0,0 0 5 0,0 0-6 16,0 0 16-16,0 0-3 0,0 0-5 0,0 0-6 16,-6-2-10-16,6 2-6 0,0 0-9 0,0 0-7 15,0 0-4-15,0 0 4 0,0 0 1 0,0 0-1 16,0 0 3-16,0 0-7 0,0 0 4 0,0 0 1 16,0 0 1-16,0 0-11 0,0 0 3 0,0 0-5 15,0 0-4-15,0 0-4 0,5 8-5 0,-1-4-1 16,0-1-3-16,-2 2-3 0,2-1-5 0,4 2-5 15,-2 2-3-15,0-1-4 0,1 2 1 0,1-1-2 32,1 0 0-32,4 6-4 0,0-2-1 0,1 2-3 0,0 0-2 15,-3 0-1-15,2-1-1 0,0 2 0 0,2-2-4 16,-2 2 0-16,-1-2-4 0,2 0-1 0,-1 1 0 0,0 0-3 16,1 1 0-16,2-1 7 0,-1 2-9 0,1-2 2 15,1 1 1-15,1-1-5 0,1 1 1 0,2 0-2 16,-1-1-6-16,-3 1 4 0,0-2 0 0,2-1 4 15,0 0-6-15,-1 0-3 0,-1-1-2 0,-2-2 0 0,1 1 4 16,-3-2-5-16,-3-1-3 0,-1-2 1 0,0 1 0 0,-2-1 0 16,0 1-1-16,-1-2 4 0,0 0-6 0,-1-2 3 0,-2 2-1 15,1-2 2-15,1 2 1 0,-1-2-3 0,1 1 1 16,-1 0 2-16,0 1-3 0,1-2 0 0,-2 2 13 16,1-2 0-16,1 1-6 0,-1-1 2 0,0 1-4 15,-2-1 1-15,1 0 7 0,-3-2-11 0,7 5 2 16,-5-4 1-16,-2-1 0 0,4 3 3 0,-4-3 3 0,4 2-5 15,-4-2-4-15,0 0-2 0,4 3 0 16,-4-3-2-16,0 0 2 0,3 3 1 0,-3-3-3 0,4 2-1 16,-4-2 1-16,3 3 4 0,-3-3-5 0,3 2 3 15,-3-2 3-15,0 0-1 0,4 3 4 0,-4-3 9 16,0 0 1-16,0 0 13 0,5 2 6 0,-5-2-5 16,0 0 7-16,3 3 11 0,-3-3-22 0,0 0-2 0,0 0-6 15,0 0-11-15,0 0-18 0,0 0-36 0,2 1-38 16,-2-1-37-16,0 0-40 0,0 0-35 0,0 0-35 15,0 0-15-15,0 0-8 0,0 0 13 0,0 0 10 16,0 0 23-16,0 0 23 0,0 0 26 0,0 0 27 16,0 0 31-16,0 0 36 0,0 0 34 0,0 0 31 0,0 0 35 15,0 0 21-15,0 0 19 0,0 0 13 0,0 0 7 16,0 0-2-16,0 0-3 0,0 0-13 0,0 0-6 16,0 0-26-16,0 0-45 0,0 0-49 0,0 0-76 15,-10-9-74-15,10 9-78 0,-7-3-296 0,2 1-688 0,5 2 188 16</inkml:trace>
          <inkml:trace contextRef="#ctx0" brushRef="#br0" timeOffset="49415.2691">1466 1210 502 0,'0'0'357'15,"0"0"-43"-15,0 0-24 0,0 0-26 0,0 0-13 0,0 0-17 16,0 0-6-16,0 0-14 0,0 0-9 0,0 0-7 15,0 0 0-15,0 0-10 0,13 8-1 0,-9-6-7 16,-1 0-5-16,2-1-3 0,0 2-6 0,0-2-1 16,4 4-10-16,1-3-4 0,-1 4-8 0,1-3-6 15,0 1-6-15,1 0-10 0,0 0-4 0,1-1-7 16,5 3-9-16,-3 0-9 0,-3-2-9 0,0-1-10 16,1 0-6-16,-2 1-8 0,0 0-4 0,-3-2-3 15,0-1-9-15,-1 0-3 0,-2 1-3 0,-4-2 0 16,9 2-7-16,-9-2 0 0,8 3 2 0,-8-3-5 0,7 1 4 15,-7-1-10-15,0 0 4 0,8 1-8 0,-8-1 5 16,0 0 1-16,0 0 6 0,0 0 1 0,13-3 5 16,-13 3-2-16,3-3 5 0,1 0-1 0,0 1-3 15,-2-2-1-15,1 0 0 0,-1-1 4 0,2-1-5 0,0-1 1 16,-1 0 1-16,-1 1 0 0,1 1-1 0,-2-1-5 16,0 0-4-16,-1 2-4 0,1 1-5 0,1-2-7 15,-2 5-15-15,1-9-24 0,0 6-13 0,-1-2-28 16,0 2-34-16,0 3-45 0,0-8-58 0,0 4-58 15,0 0-65-15,0 4-68 0,0 0-364 0,-2-8-920 16,2 8 247-16</inkml:trace>
          <inkml:trace contextRef="#ctx0" brushRef="#br0" timeOffset="52020.0116">1842 1093 369 0,'0'0'174'0,"0"0"-8"0,0 0-6 0,1-6 0 0,-1 6-3 0,0 0-4 15,0 0 4-15,1-4-7 0,-1 4-3 0,0 0-5 16,2-4-1-16,-2 4-7 0,0 0-4 0,0 0 3 0,1-4-4 15,-1 4-3-15,0 0-5 0,0 0-1 0,0 0-1 16,0 0-1-16,1-4 2 0,-1 4-8 0,0 0-4 16,0 0-4-16,0 0-1 0,0 0-5 0,-1-5-7 15,1 5-1-15,0 0-17 0,0 0-6 0,0 0-8 0,0 0-8 16,0 0 1-16,0 0-9 0,0 0-2 0,0 0-4 16,0 0-5-16,-6 12-2 0,2-4-4 0,0 1-2 15,0-1-4-15,0 3 9 0,1 0-9 0,-1 0-3 16,-1-1 0-16,1 0 3 0,0 1 4 0,2-1 1 15,-1-1 3-15,-1 1 0 0,2-2 5 0,1-2 0 0,-1-1-8 0,0 0 3 16,1-2-5-16,-1 3-4 0,1-3-1 0,0-1-1 16,0 4 0-16,-1-3-3 0,2-3 1 0,0 4-1 15,0-4-3-15,-3 5-2 0,3-5-3 0,-1 5-12 16,0-2-24-16,1-3-25 0,-3 4-30 0,3-4-32 16,-2 3-31-16,2-3-31 0,0 0-40 0,-4 4-40 31,4-4-58-31,0 0-183 0,0 0-600 0,0 0 164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2-05-06T06:00:17.7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5F33739-524D-4539-9DDD-12F34CE4FC1A}" emma:medium="tactile" emma:mode="ink">
          <msink:context xmlns:msink="http://schemas.microsoft.com/ink/2010/main" type="inkDrawing" rotatedBoundingBox="3712,4477 4539,3398 4555,3410 3729,4489" semanticType="underline" shapeName="Other">
            <msink:sourceLink direction="with" ref="{A994439A-E286-44D6-BE73-8BFE9447F938}"/>
            <msink:sourceLink direction="with" ref="{AE0B579B-3AB1-4D43-BE75-1692123B0D62}"/>
          </msink:context>
        </emma:interpretation>
      </emma:emma>
    </inkml:annotationXML>
    <inkml:trace contextRef="#ctx0" brushRef="#br0">850-851 346 0,'0'0'160'16,"2"-4"-14"-16,-1 2-3 0,-1 2-5 0,1-3-1 0,-1 3 0 0,0 0-3 16,0 0 0-16,0 0-8 0,1-5-1 0,-1 5-5 15,0 0-9-15,0 0-6 0,0 0-6 0,0 0-6 16,3-2-2-16,-3 2-1 0,0 0-7 0,0 0 2 0,0 0-6 16,0 0 7-16,0 0 0 0,0 0-1 0,0 0 2 15,0 0 4-15,0 0-1 0,0 0 1 0,0 0-8 16,-11 10 6-16,8-7 1 0,1 0-3 0,-2 2 0 0,1-2 5 15,-2 5-7-15,-2 1-2 0,1-3-3 0,-2 2 3 16,1 0-8-16,1 1 5 0,-6 6 2 0,2-1-6 16,-1-1 7-16,1 1 0 0,-1-1-2 0,1 2-4 15,-1 1 0-15,-1-1-3 0,1 0-1 0,0 1-4 16,-2 0-4-16,2-2-4 0,1 2 0 0,-1 2-3 0,-2-2-2 16,3 2-1-16,-3-1 2 0,1 1-4 0,1 0 2 15,-1-1-5-15,-1 1 2 0,0-1-2 0,-1 1-2 31,1 0 0-31,-1 0-3 0,1-1 0 0,-1 0 0 16,0 1 0-16,0-1-1 0,-1 1 1 0,0-2-1 0,-2 3 0 16,2-1-1-16,-1-2-3 0,1 0 2 15,1 2-6-15,1-2-3 0,-3 0-2 0,3 0-3 0,1 0 4 16,-1 0 1-16,0-3-3 0,2 4 2 0,-2-1-8 16,1 0 5-16,-1 2-6 0,1-3 1 0,0 2-3 15,-1 2 1-15,-1-3-5 0,3 1 6 0,-1 0 0 0,2-2 2 16,0 1 2-16,2-4-10 0,2-1 5 0,-1-2-7 15,1 0 3-15,1-1 1 0,0 0-2 0,-1-1-1 16,1-1 2-16,2-1-4 0,1 0 3 0,-1-1 1 16,1-1-5-16,-1 2 1 0,3-5 0 0,-4 7-3 0,2-5-1 15,-1 2 5-15,3-4-6 0,-2 5-1 0,2-5-5 16,-2 6 8-16,2-6-1 0,-4 2-2 0,4-2-5 16,0 0-4-16,0 0-7 0,-2 4-13 0,2-4-10 15,0 0-13-15,-2 4-22 0,2-4-29 0,0 0-42 0,0 0-62 16,0 0-62-16,0 0-51 0,0 0-50 0,0 0-73 15,0 0-283-15,-1-14-861 0,2 8 230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253537"/>
            <a:ext cx="5575198" cy="288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3333B2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3333B2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3333B2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" y="0"/>
            <a:ext cx="5759913" cy="32188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253537"/>
            <a:ext cx="5575198" cy="288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3333B2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431" y="1147748"/>
            <a:ext cx="5364937" cy="124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116372" y="3137672"/>
            <a:ext cx="318135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‹#›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etha.p@pilani.bits-pilani.ac.i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2210.emf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3" Type="http://schemas.openxmlformats.org/officeDocument/2006/relationships/image" Target="../media/image1710.emf"/><Relationship Id="rId21" Type="http://schemas.openxmlformats.org/officeDocument/2006/relationships/image" Target="../media/image2610.emf"/><Relationship Id="rId34" Type="http://schemas.openxmlformats.org/officeDocument/2006/relationships/customXml" Target="../ink/ink38.xml"/><Relationship Id="rId7" Type="http://schemas.openxmlformats.org/officeDocument/2006/relationships/image" Target="../media/image1910.emf"/><Relationship Id="rId12" Type="http://schemas.openxmlformats.org/officeDocument/2006/relationships/customXml" Target="../ink/ink27.xml"/><Relationship Id="rId17" Type="http://schemas.openxmlformats.org/officeDocument/2006/relationships/image" Target="../media/image2410.emf"/><Relationship Id="rId25" Type="http://schemas.openxmlformats.org/officeDocument/2006/relationships/image" Target="../media/image284.emf"/><Relationship Id="rId33" Type="http://schemas.openxmlformats.org/officeDocument/2006/relationships/image" Target="../media/image39.emf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20" Type="http://schemas.openxmlformats.org/officeDocument/2006/relationships/customXml" Target="../ink/ink31.xml"/><Relationship Id="rId29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2110.emf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41.emf"/><Relationship Id="rId5" Type="http://schemas.openxmlformats.org/officeDocument/2006/relationships/image" Target="../media/image1810.emf"/><Relationship Id="rId15" Type="http://schemas.openxmlformats.org/officeDocument/2006/relationships/image" Target="../media/image2310.emf"/><Relationship Id="rId23" Type="http://schemas.openxmlformats.org/officeDocument/2006/relationships/image" Target="../media/image2710.emf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10" Type="http://schemas.openxmlformats.org/officeDocument/2006/relationships/customXml" Target="../ink/ink26.xml"/><Relationship Id="rId19" Type="http://schemas.openxmlformats.org/officeDocument/2006/relationships/image" Target="../media/image2510.emf"/><Relationship Id="rId31" Type="http://schemas.openxmlformats.org/officeDocument/2006/relationships/image" Target="../media/image310.emf"/><Relationship Id="rId4" Type="http://schemas.openxmlformats.org/officeDocument/2006/relationships/customXml" Target="../ink/ink23.xml"/><Relationship Id="rId9" Type="http://schemas.openxmlformats.org/officeDocument/2006/relationships/image" Target="../media/image2010.emf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291.emf"/><Relationship Id="rId30" Type="http://schemas.openxmlformats.org/officeDocument/2006/relationships/customXml" Target="../ink/ink36.xml"/><Relationship Id="rId35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45.emf"/><Relationship Id="rId3" Type="http://schemas.openxmlformats.org/officeDocument/2006/relationships/image" Target="../media/image6.png"/><Relationship Id="rId7" Type="http://schemas.openxmlformats.org/officeDocument/2006/relationships/image" Target="../media/image42.emf"/><Relationship Id="rId12" Type="http://schemas.openxmlformats.org/officeDocument/2006/relationships/customXml" Target="../ink/ink4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44.emf"/><Relationship Id="rId5" Type="http://schemas.openxmlformats.org/officeDocument/2006/relationships/slide" Target="slide1.xml"/><Relationship Id="rId10" Type="http://schemas.openxmlformats.org/officeDocument/2006/relationships/customXml" Target="../ink/ink42.xml"/><Relationship Id="rId4" Type="http://schemas.openxmlformats.org/officeDocument/2006/relationships/image" Target="../media/image9.png"/><Relationship Id="rId9" Type="http://schemas.openxmlformats.org/officeDocument/2006/relationships/image" Target="../media/image4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.xml"/><Relationship Id="rId7" Type="http://schemas.openxmlformats.org/officeDocument/2006/relationships/slide" Target="slide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7.xml"/><Relationship Id="rId4" Type="http://schemas.openxmlformats.org/officeDocument/2006/relationships/image" Target="../media/image4.png"/><Relationship Id="rId9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richorvitz.com/lumiere.htm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5" Type="http://schemas.openxmlformats.org/officeDocument/2006/relationships/slide" Target="slide1.xml"/><Relationship Id="rId4" Type="http://schemas.openxmlformats.org/officeDocument/2006/relationships/hyperlink" Target="http://www.ncbi.nlm.nih.gov/pmc/articles/PMC6930217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57.emf"/><Relationship Id="rId3" Type="http://schemas.openxmlformats.org/officeDocument/2006/relationships/slide" Target="slide1.xml"/><Relationship Id="rId7" Type="http://schemas.openxmlformats.org/officeDocument/2006/relationships/image" Target="../media/image54.emf"/><Relationship Id="rId12" Type="http://schemas.openxmlformats.org/officeDocument/2006/relationships/customXml" Target="../ink/ink48.xml"/><Relationship Id="rId17" Type="http://schemas.openxmlformats.org/officeDocument/2006/relationships/image" Target="../media/image59.emf"/><Relationship Id="rId2" Type="http://schemas.openxmlformats.org/officeDocument/2006/relationships/image" Target="../media/image41.jpg"/><Relationship Id="rId16" Type="http://schemas.openxmlformats.org/officeDocument/2006/relationships/customXml" Target="../ink/ink5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5.xml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5" Type="http://schemas.openxmlformats.org/officeDocument/2006/relationships/image" Target="../media/image58.emf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55.emf"/><Relationship Id="rId14" Type="http://schemas.openxmlformats.org/officeDocument/2006/relationships/customXml" Target="../ink/ink4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64.emf"/><Relationship Id="rId3" Type="http://schemas.openxmlformats.org/officeDocument/2006/relationships/slide" Target="slide1.xml"/><Relationship Id="rId7" Type="http://schemas.openxmlformats.org/officeDocument/2006/relationships/image" Target="../media/image61.emf"/><Relationship Id="rId12" Type="http://schemas.openxmlformats.org/officeDocument/2006/relationships/customXml" Target="../ink/ink55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2.xml"/><Relationship Id="rId11" Type="http://schemas.openxmlformats.org/officeDocument/2006/relationships/image" Target="../media/image63.emf"/><Relationship Id="rId5" Type="http://schemas.openxmlformats.org/officeDocument/2006/relationships/image" Target="../media/image321.emf"/><Relationship Id="rId15" Type="http://schemas.openxmlformats.org/officeDocument/2006/relationships/image" Target="../media/image65.emf"/><Relationship Id="rId10" Type="http://schemas.openxmlformats.org/officeDocument/2006/relationships/customXml" Target="../ink/ink54.xml"/><Relationship Id="rId4" Type="http://schemas.openxmlformats.org/officeDocument/2006/relationships/customXml" Target="../ink/ink51.xml"/><Relationship Id="rId9" Type="http://schemas.openxmlformats.org/officeDocument/2006/relationships/image" Target="../media/image62.emf"/><Relationship Id="rId14" Type="http://schemas.openxmlformats.org/officeDocument/2006/relationships/customXml" Target="../ink/ink5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69.emf"/><Relationship Id="rId3" Type="http://schemas.openxmlformats.org/officeDocument/2006/relationships/slide" Target="slide1.xml"/><Relationship Id="rId7" Type="http://schemas.openxmlformats.org/officeDocument/2006/relationships/image" Target="../media/image33.emf"/><Relationship Id="rId12" Type="http://schemas.openxmlformats.org/officeDocument/2006/relationships/customXml" Target="../ink/ink61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8.xml"/><Relationship Id="rId11" Type="http://schemas.openxmlformats.org/officeDocument/2006/relationships/image" Target="../media/image68.emf"/><Relationship Id="rId5" Type="http://schemas.openxmlformats.org/officeDocument/2006/relationships/image" Target="../media/image320.emf"/><Relationship Id="rId10" Type="http://schemas.openxmlformats.org/officeDocument/2006/relationships/customXml" Target="../ink/ink60.xml"/><Relationship Id="rId4" Type="http://schemas.openxmlformats.org/officeDocument/2006/relationships/customXml" Target="../ink/ink57.xml"/><Relationship Id="rId9" Type="http://schemas.openxmlformats.org/officeDocument/2006/relationships/image" Target="../media/image6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3" Type="http://schemas.openxmlformats.org/officeDocument/2006/relationships/image" Target="../media/image410.emf"/><Relationship Id="rId7" Type="http://schemas.openxmlformats.org/officeDocument/2006/relationships/image" Target="../media/image430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4.xml"/><Relationship Id="rId11" Type="http://schemas.openxmlformats.org/officeDocument/2006/relationships/image" Target="../media/image450.emf"/><Relationship Id="rId5" Type="http://schemas.openxmlformats.org/officeDocument/2006/relationships/image" Target="../media/image420.emf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44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13" Type="http://schemas.openxmlformats.org/officeDocument/2006/relationships/image" Target="../media/image51.emf"/><Relationship Id="rId18" Type="http://schemas.openxmlformats.org/officeDocument/2006/relationships/customXml" Target="../ink/ink75.xml"/><Relationship Id="rId26" Type="http://schemas.openxmlformats.org/officeDocument/2006/relationships/customXml" Target="../ink/ink79.xml"/><Relationship Id="rId3" Type="http://schemas.openxmlformats.org/officeDocument/2006/relationships/image" Target="../media/image46.emf"/><Relationship Id="rId21" Type="http://schemas.openxmlformats.org/officeDocument/2006/relationships/image" Target="../media/image550.emf"/><Relationship Id="rId34" Type="http://schemas.openxmlformats.org/officeDocument/2006/relationships/customXml" Target="../ink/ink83.xml"/><Relationship Id="rId7" Type="http://schemas.openxmlformats.org/officeDocument/2006/relationships/image" Target="../media/image48.emf"/><Relationship Id="rId12" Type="http://schemas.openxmlformats.org/officeDocument/2006/relationships/customXml" Target="../ink/ink72.xml"/><Relationship Id="rId17" Type="http://schemas.openxmlformats.org/officeDocument/2006/relationships/image" Target="../media/image530.emf"/><Relationship Id="rId25" Type="http://schemas.openxmlformats.org/officeDocument/2006/relationships/image" Target="../media/image570.emf"/><Relationship Id="rId33" Type="http://schemas.openxmlformats.org/officeDocument/2006/relationships/image" Target="../media/image610.emf"/><Relationship Id="rId2" Type="http://schemas.openxmlformats.org/officeDocument/2006/relationships/customXml" Target="../ink/ink67.xml"/><Relationship Id="rId16" Type="http://schemas.openxmlformats.org/officeDocument/2006/relationships/customXml" Target="../ink/ink74.xml"/><Relationship Id="rId20" Type="http://schemas.openxmlformats.org/officeDocument/2006/relationships/customXml" Target="../ink/ink76.xml"/><Relationship Id="rId29" Type="http://schemas.openxmlformats.org/officeDocument/2006/relationships/image" Target="../media/image590.em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9.xml"/><Relationship Id="rId11" Type="http://schemas.openxmlformats.org/officeDocument/2006/relationships/image" Target="../media/image50.emf"/><Relationship Id="rId24" Type="http://schemas.openxmlformats.org/officeDocument/2006/relationships/customXml" Target="../ink/ink78.xml"/><Relationship Id="rId32" Type="http://schemas.openxmlformats.org/officeDocument/2006/relationships/customXml" Target="../ink/ink82.xml"/><Relationship Id="rId37" Type="http://schemas.openxmlformats.org/officeDocument/2006/relationships/image" Target="../media/image630.emf"/><Relationship Id="rId5" Type="http://schemas.openxmlformats.org/officeDocument/2006/relationships/image" Target="../media/image47.emf"/><Relationship Id="rId15" Type="http://schemas.openxmlformats.org/officeDocument/2006/relationships/image" Target="../media/image52.emf"/><Relationship Id="rId23" Type="http://schemas.openxmlformats.org/officeDocument/2006/relationships/image" Target="../media/image560.emf"/><Relationship Id="rId28" Type="http://schemas.openxmlformats.org/officeDocument/2006/relationships/customXml" Target="../ink/ink80.xml"/><Relationship Id="rId36" Type="http://schemas.openxmlformats.org/officeDocument/2006/relationships/customXml" Target="../ink/ink84.xml"/><Relationship Id="rId10" Type="http://schemas.openxmlformats.org/officeDocument/2006/relationships/customXml" Target="../ink/ink71.xml"/><Relationship Id="rId19" Type="http://schemas.openxmlformats.org/officeDocument/2006/relationships/image" Target="../media/image540.emf"/><Relationship Id="rId31" Type="http://schemas.openxmlformats.org/officeDocument/2006/relationships/image" Target="../media/image60.emf"/><Relationship Id="rId4" Type="http://schemas.openxmlformats.org/officeDocument/2006/relationships/customXml" Target="../ink/ink68.xml"/><Relationship Id="rId9" Type="http://schemas.openxmlformats.org/officeDocument/2006/relationships/image" Target="../media/image49.emf"/><Relationship Id="rId14" Type="http://schemas.openxmlformats.org/officeDocument/2006/relationships/customXml" Target="../ink/ink73.xml"/><Relationship Id="rId22" Type="http://schemas.openxmlformats.org/officeDocument/2006/relationships/customXml" Target="../ink/ink77.xml"/><Relationship Id="rId27" Type="http://schemas.openxmlformats.org/officeDocument/2006/relationships/image" Target="../media/image580.emf"/><Relationship Id="rId30" Type="http://schemas.openxmlformats.org/officeDocument/2006/relationships/customXml" Target="../ink/ink81.xml"/><Relationship Id="rId35" Type="http://schemas.openxmlformats.org/officeDocument/2006/relationships/image" Target="../media/image62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13" Type="http://schemas.openxmlformats.org/officeDocument/2006/relationships/image" Target="../media/image690.emf"/><Relationship Id="rId18" Type="http://schemas.openxmlformats.org/officeDocument/2006/relationships/customXml" Target="../ink/ink93.xml"/><Relationship Id="rId3" Type="http://schemas.openxmlformats.org/officeDocument/2006/relationships/image" Target="../media/image640.emf"/><Relationship Id="rId7" Type="http://schemas.openxmlformats.org/officeDocument/2006/relationships/image" Target="../media/image66.emf"/><Relationship Id="rId12" Type="http://schemas.openxmlformats.org/officeDocument/2006/relationships/customXml" Target="../ink/ink90.xml"/><Relationship Id="rId17" Type="http://schemas.openxmlformats.org/officeDocument/2006/relationships/image" Target="../media/image71.emf"/><Relationship Id="rId2" Type="http://schemas.openxmlformats.org/officeDocument/2006/relationships/customXml" Target="../ink/ink85.xml"/><Relationship Id="rId16" Type="http://schemas.openxmlformats.org/officeDocument/2006/relationships/customXml" Target="../ink/ink9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7.xml"/><Relationship Id="rId11" Type="http://schemas.openxmlformats.org/officeDocument/2006/relationships/image" Target="../media/image680.emf"/><Relationship Id="rId5" Type="http://schemas.openxmlformats.org/officeDocument/2006/relationships/image" Target="../media/image650.emf"/><Relationship Id="rId15" Type="http://schemas.openxmlformats.org/officeDocument/2006/relationships/image" Target="../media/image70.emf"/><Relationship Id="rId10" Type="http://schemas.openxmlformats.org/officeDocument/2006/relationships/customXml" Target="../ink/ink89.xml"/><Relationship Id="rId19" Type="http://schemas.openxmlformats.org/officeDocument/2006/relationships/image" Target="../media/image72.emf"/><Relationship Id="rId4" Type="http://schemas.openxmlformats.org/officeDocument/2006/relationships/customXml" Target="../ink/ink86.xml"/><Relationship Id="rId9" Type="http://schemas.openxmlformats.org/officeDocument/2006/relationships/image" Target="../media/image670.emf"/><Relationship Id="rId14" Type="http://schemas.openxmlformats.org/officeDocument/2006/relationships/customXml" Target="../ink/ink9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emf"/><Relationship Id="rId18" Type="http://schemas.openxmlformats.org/officeDocument/2006/relationships/customXml" Target="../ink/ink102.xml"/><Relationship Id="rId26" Type="http://schemas.openxmlformats.org/officeDocument/2006/relationships/customXml" Target="../ink/ink106.xml"/><Relationship Id="rId39" Type="http://schemas.openxmlformats.org/officeDocument/2006/relationships/image" Target="../media/image89.emf"/><Relationship Id="rId21" Type="http://schemas.openxmlformats.org/officeDocument/2006/relationships/image" Target="../media/image80.emf"/><Relationship Id="rId34" Type="http://schemas.openxmlformats.org/officeDocument/2006/relationships/customXml" Target="../ink/ink110.xml"/><Relationship Id="rId42" Type="http://schemas.openxmlformats.org/officeDocument/2006/relationships/customXml" Target="../ink/ink114.xml"/><Relationship Id="rId47" Type="http://schemas.openxmlformats.org/officeDocument/2006/relationships/image" Target="../media/image93.emf"/><Relationship Id="rId50" Type="http://schemas.openxmlformats.org/officeDocument/2006/relationships/customXml" Target="../ink/ink118.xml"/><Relationship Id="rId55" Type="http://schemas.openxmlformats.org/officeDocument/2006/relationships/image" Target="../media/image97.emf"/><Relationship Id="rId63" Type="http://schemas.openxmlformats.org/officeDocument/2006/relationships/image" Target="../media/image101.emf"/><Relationship Id="rId68" Type="http://schemas.openxmlformats.org/officeDocument/2006/relationships/customXml" Target="../ink/ink127.xml"/><Relationship Id="rId7" Type="http://schemas.openxmlformats.org/officeDocument/2006/relationships/image" Target="../media/image73.emf"/><Relationship Id="rId71" Type="http://schemas.openxmlformats.org/officeDocument/2006/relationships/image" Target="../media/image105.emf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9" Type="http://schemas.openxmlformats.org/officeDocument/2006/relationships/image" Target="../media/image84.em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6.xml"/><Relationship Id="rId11" Type="http://schemas.openxmlformats.org/officeDocument/2006/relationships/image" Target="../media/image75.emf"/><Relationship Id="rId24" Type="http://schemas.openxmlformats.org/officeDocument/2006/relationships/customXml" Target="../ink/ink105.xml"/><Relationship Id="rId32" Type="http://schemas.openxmlformats.org/officeDocument/2006/relationships/customXml" Target="../ink/ink109.xml"/><Relationship Id="rId37" Type="http://schemas.openxmlformats.org/officeDocument/2006/relationships/image" Target="../media/image88.emf"/><Relationship Id="rId40" Type="http://schemas.openxmlformats.org/officeDocument/2006/relationships/customXml" Target="../ink/ink113.xml"/><Relationship Id="rId45" Type="http://schemas.openxmlformats.org/officeDocument/2006/relationships/image" Target="../media/image92.emf"/><Relationship Id="rId53" Type="http://schemas.openxmlformats.org/officeDocument/2006/relationships/image" Target="../media/image96.emf"/><Relationship Id="rId58" Type="http://schemas.openxmlformats.org/officeDocument/2006/relationships/customXml" Target="../ink/ink122.xml"/><Relationship Id="rId66" Type="http://schemas.openxmlformats.org/officeDocument/2006/relationships/customXml" Target="../ink/ink126.xml"/><Relationship Id="rId5" Type="http://schemas.openxmlformats.org/officeDocument/2006/relationships/image" Target="../media/image720.emf"/><Relationship Id="rId15" Type="http://schemas.openxmlformats.org/officeDocument/2006/relationships/image" Target="../media/image77.emf"/><Relationship Id="rId23" Type="http://schemas.openxmlformats.org/officeDocument/2006/relationships/image" Target="../media/image81.emf"/><Relationship Id="rId28" Type="http://schemas.openxmlformats.org/officeDocument/2006/relationships/customXml" Target="../ink/ink107.xml"/><Relationship Id="rId36" Type="http://schemas.openxmlformats.org/officeDocument/2006/relationships/customXml" Target="../ink/ink111.xml"/><Relationship Id="rId49" Type="http://schemas.openxmlformats.org/officeDocument/2006/relationships/image" Target="../media/image94.emf"/><Relationship Id="rId57" Type="http://schemas.openxmlformats.org/officeDocument/2006/relationships/image" Target="../media/image98.emf"/><Relationship Id="rId61" Type="http://schemas.openxmlformats.org/officeDocument/2006/relationships/image" Target="../media/image100.emf"/><Relationship Id="rId10" Type="http://schemas.openxmlformats.org/officeDocument/2006/relationships/customXml" Target="../ink/ink98.xml"/><Relationship Id="rId19" Type="http://schemas.openxmlformats.org/officeDocument/2006/relationships/image" Target="../media/image79.emf"/><Relationship Id="rId31" Type="http://schemas.openxmlformats.org/officeDocument/2006/relationships/image" Target="../media/image85.emf"/><Relationship Id="rId44" Type="http://schemas.openxmlformats.org/officeDocument/2006/relationships/customXml" Target="../ink/ink115.xml"/><Relationship Id="rId52" Type="http://schemas.openxmlformats.org/officeDocument/2006/relationships/customXml" Target="../ink/ink119.xml"/><Relationship Id="rId60" Type="http://schemas.openxmlformats.org/officeDocument/2006/relationships/customXml" Target="../ink/ink123.xml"/><Relationship Id="rId65" Type="http://schemas.openxmlformats.org/officeDocument/2006/relationships/image" Target="../media/image102.emf"/><Relationship Id="rId4" Type="http://schemas.openxmlformats.org/officeDocument/2006/relationships/customXml" Target="../ink/ink95.xml"/><Relationship Id="rId9" Type="http://schemas.openxmlformats.org/officeDocument/2006/relationships/image" Target="../media/image74.emf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Relationship Id="rId27" Type="http://schemas.openxmlformats.org/officeDocument/2006/relationships/image" Target="../media/image83.emf"/><Relationship Id="rId30" Type="http://schemas.openxmlformats.org/officeDocument/2006/relationships/customXml" Target="../ink/ink108.xml"/><Relationship Id="rId35" Type="http://schemas.openxmlformats.org/officeDocument/2006/relationships/image" Target="../media/image87.emf"/><Relationship Id="rId43" Type="http://schemas.openxmlformats.org/officeDocument/2006/relationships/image" Target="../media/image91.emf"/><Relationship Id="rId48" Type="http://schemas.openxmlformats.org/officeDocument/2006/relationships/customXml" Target="../ink/ink117.xml"/><Relationship Id="rId56" Type="http://schemas.openxmlformats.org/officeDocument/2006/relationships/customXml" Target="../ink/ink121.xml"/><Relationship Id="rId64" Type="http://schemas.openxmlformats.org/officeDocument/2006/relationships/customXml" Target="../ink/ink125.xml"/><Relationship Id="rId69" Type="http://schemas.openxmlformats.org/officeDocument/2006/relationships/image" Target="../media/image104.emf"/><Relationship Id="rId8" Type="http://schemas.openxmlformats.org/officeDocument/2006/relationships/customXml" Target="../ink/ink97.xml"/><Relationship Id="rId51" Type="http://schemas.openxmlformats.org/officeDocument/2006/relationships/image" Target="../media/image95.emf"/><Relationship Id="rId3" Type="http://schemas.openxmlformats.org/officeDocument/2006/relationships/image" Target="../media/image710.emf"/><Relationship Id="rId12" Type="http://schemas.openxmlformats.org/officeDocument/2006/relationships/customXml" Target="../ink/ink99.xml"/><Relationship Id="rId17" Type="http://schemas.openxmlformats.org/officeDocument/2006/relationships/image" Target="../media/image78.emf"/><Relationship Id="rId25" Type="http://schemas.openxmlformats.org/officeDocument/2006/relationships/image" Target="../media/image82.emf"/><Relationship Id="rId33" Type="http://schemas.openxmlformats.org/officeDocument/2006/relationships/image" Target="../media/image86.emf"/><Relationship Id="rId38" Type="http://schemas.openxmlformats.org/officeDocument/2006/relationships/customXml" Target="../ink/ink112.xml"/><Relationship Id="rId46" Type="http://schemas.openxmlformats.org/officeDocument/2006/relationships/customXml" Target="../ink/ink116.xml"/><Relationship Id="rId59" Type="http://schemas.openxmlformats.org/officeDocument/2006/relationships/image" Target="../media/image99.emf"/><Relationship Id="rId67" Type="http://schemas.openxmlformats.org/officeDocument/2006/relationships/image" Target="../media/image103.emf"/><Relationship Id="rId20" Type="http://schemas.openxmlformats.org/officeDocument/2006/relationships/customXml" Target="../ink/ink103.xml"/><Relationship Id="rId41" Type="http://schemas.openxmlformats.org/officeDocument/2006/relationships/image" Target="../media/image90.emf"/><Relationship Id="rId54" Type="http://schemas.openxmlformats.org/officeDocument/2006/relationships/customXml" Target="../ink/ink120.xml"/><Relationship Id="rId62" Type="http://schemas.openxmlformats.org/officeDocument/2006/relationships/customXml" Target="../ink/ink124.xml"/><Relationship Id="rId70" Type="http://schemas.openxmlformats.org/officeDocument/2006/relationships/customXml" Target="../ink/ink1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.xml"/><Relationship Id="rId13" Type="http://schemas.openxmlformats.org/officeDocument/2006/relationships/image" Target="../media/image940.emf"/><Relationship Id="rId3" Type="http://schemas.openxmlformats.org/officeDocument/2006/relationships/image" Target="../media/image890.emf"/><Relationship Id="rId7" Type="http://schemas.openxmlformats.org/officeDocument/2006/relationships/image" Target="../media/image910.emf"/><Relationship Id="rId12" Type="http://schemas.openxmlformats.org/officeDocument/2006/relationships/customXml" Target="../ink/ink134.xml"/><Relationship Id="rId2" Type="http://schemas.openxmlformats.org/officeDocument/2006/relationships/customXml" Target="../ink/ink12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31.xml"/><Relationship Id="rId11" Type="http://schemas.openxmlformats.org/officeDocument/2006/relationships/image" Target="../media/image930.emf"/><Relationship Id="rId5" Type="http://schemas.openxmlformats.org/officeDocument/2006/relationships/image" Target="../media/image900.emf"/><Relationship Id="rId10" Type="http://schemas.openxmlformats.org/officeDocument/2006/relationships/customXml" Target="../ink/ink133.xml"/><Relationship Id="rId4" Type="http://schemas.openxmlformats.org/officeDocument/2006/relationships/customXml" Target="../ink/ink130.xml"/><Relationship Id="rId9" Type="http://schemas.openxmlformats.org/officeDocument/2006/relationships/image" Target="../media/image92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8.xml"/><Relationship Id="rId13" Type="http://schemas.openxmlformats.org/officeDocument/2006/relationships/image" Target="../media/image107.emf"/><Relationship Id="rId3" Type="http://schemas.openxmlformats.org/officeDocument/2006/relationships/image" Target="../media/image950.emf"/><Relationship Id="rId7" Type="http://schemas.openxmlformats.org/officeDocument/2006/relationships/image" Target="../media/image34.emf"/><Relationship Id="rId12" Type="http://schemas.openxmlformats.org/officeDocument/2006/relationships/customXml" Target="../ink/ink140.xml"/><Relationship Id="rId2" Type="http://schemas.openxmlformats.org/officeDocument/2006/relationships/customXml" Target="../ink/ink13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37.xml"/><Relationship Id="rId11" Type="http://schemas.openxmlformats.org/officeDocument/2006/relationships/image" Target="../media/image106.emf"/><Relationship Id="rId5" Type="http://schemas.openxmlformats.org/officeDocument/2006/relationships/image" Target="../media/image960.emf"/><Relationship Id="rId10" Type="http://schemas.openxmlformats.org/officeDocument/2006/relationships/customXml" Target="../ink/ink139.xml"/><Relationship Id="rId4" Type="http://schemas.openxmlformats.org/officeDocument/2006/relationships/customXml" Target="../ink/ink136.xml"/><Relationship Id="rId9" Type="http://schemas.openxmlformats.org/officeDocument/2006/relationships/image" Target="../media/image105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.xml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customXml" Target="../ink/ink14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3.xml"/><Relationship Id="rId11" Type="http://schemas.openxmlformats.org/officeDocument/2006/relationships/image" Target="../media/image109.emf"/><Relationship Id="rId5" Type="http://schemas.openxmlformats.org/officeDocument/2006/relationships/image" Target="../media/image36.emf"/><Relationship Id="rId10" Type="http://schemas.openxmlformats.org/officeDocument/2006/relationships/customXml" Target="../ink/ink145.xml"/><Relationship Id="rId4" Type="http://schemas.openxmlformats.org/officeDocument/2006/relationships/customXml" Target="../ink/ink142.xml"/><Relationship Id="rId9" Type="http://schemas.openxmlformats.org/officeDocument/2006/relationships/image" Target="../media/image10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.xml"/><Relationship Id="rId7" Type="http://schemas.openxmlformats.org/officeDocument/2006/relationships/slide" Target="slide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emf"/><Relationship Id="rId5" Type="http://schemas.openxmlformats.org/officeDocument/2006/relationships/slide" Target="slide7.xml"/><Relationship Id="rId10" Type="http://schemas.openxmlformats.org/officeDocument/2006/relationships/customXml" Target="../ink/ink1.xml"/><Relationship Id="rId4" Type="http://schemas.openxmlformats.org/officeDocument/2006/relationships/image" Target="../media/image4.png"/><Relationship Id="rId9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9.xml"/><Relationship Id="rId13" Type="http://schemas.openxmlformats.org/officeDocument/2006/relationships/image" Target="../media/image990.emf"/><Relationship Id="rId3" Type="http://schemas.openxmlformats.org/officeDocument/2006/relationships/image" Target="../media/image38.emf"/><Relationship Id="rId7" Type="http://schemas.openxmlformats.org/officeDocument/2006/relationships/image" Target="../media/image400.emf"/><Relationship Id="rId12" Type="http://schemas.openxmlformats.org/officeDocument/2006/relationships/customXml" Target="../ink/ink151.xml"/><Relationship Id="rId2" Type="http://schemas.openxmlformats.org/officeDocument/2006/relationships/customXml" Target="../ink/ink14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8.xml"/><Relationship Id="rId11" Type="http://schemas.openxmlformats.org/officeDocument/2006/relationships/image" Target="../media/image980.emf"/><Relationship Id="rId5" Type="http://schemas.openxmlformats.org/officeDocument/2006/relationships/image" Target="../media/image390.emf"/><Relationship Id="rId15" Type="http://schemas.openxmlformats.org/officeDocument/2006/relationships/image" Target="../media/image110.emf"/><Relationship Id="rId10" Type="http://schemas.openxmlformats.org/officeDocument/2006/relationships/customXml" Target="../ink/ink150.xml"/><Relationship Id="rId4" Type="http://schemas.openxmlformats.org/officeDocument/2006/relationships/customXml" Target="../ink/ink147.xml"/><Relationship Id="rId9" Type="http://schemas.openxmlformats.org/officeDocument/2006/relationships/image" Target="../media/image970.emf"/><Relationship Id="rId14" Type="http://schemas.openxmlformats.org/officeDocument/2006/relationships/customXml" Target="../ink/ink152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7.emf"/><Relationship Id="rId299" Type="http://schemas.openxmlformats.org/officeDocument/2006/relationships/image" Target="../media/image248.emf"/><Relationship Id="rId303" Type="http://schemas.openxmlformats.org/officeDocument/2006/relationships/image" Target="../media/image250.emf"/><Relationship Id="rId21" Type="http://schemas.openxmlformats.org/officeDocument/2006/relationships/image" Target="../media/image1090.emf"/><Relationship Id="rId42" Type="http://schemas.openxmlformats.org/officeDocument/2006/relationships/customXml" Target="../ink/ink173.xml"/><Relationship Id="rId63" Type="http://schemas.openxmlformats.org/officeDocument/2006/relationships/image" Target="../media/image130.emf"/><Relationship Id="rId84" Type="http://schemas.openxmlformats.org/officeDocument/2006/relationships/customXml" Target="../ink/ink194.xml"/><Relationship Id="rId138" Type="http://schemas.openxmlformats.org/officeDocument/2006/relationships/customXml" Target="../ink/ink221.xml"/><Relationship Id="rId159" Type="http://schemas.openxmlformats.org/officeDocument/2006/relationships/image" Target="../media/image178.emf"/><Relationship Id="rId324" Type="http://schemas.openxmlformats.org/officeDocument/2006/relationships/customXml" Target="../ink/ink314.xml"/><Relationship Id="rId345" Type="http://schemas.openxmlformats.org/officeDocument/2006/relationships/image" Target="../media/image271.emf"/><Relationship Id="rId170" Type="http://schemas.openxmlformats.org/officeDocument/2006/relationships/customXml" Target="../ink/ink237.xml"/><Relationship Id="rId191" Type="http://schemas.openxmlformats.org/officeDocument/2006/relationships/image" Target="../media/image194.emf"/><Relationship Id="rId205" Type="http://schemas.openxmlformats.org/officeDocument/2006/relationships/image" Target="../media/image201.emf"/><Relationship Id="rId226" Type="http://schemas.openxmlformats.org/officeDocument/2006/relationships/customXml" Target="../ink/ink265.xml"/><Relationship Id="rId247" Type="http://schemas.openxmlformats.org/officeDocument/2006/relationships/image" Target="../media/image222.emf"/><Relationship Id="rId107" Type="http://schemas.openxmlformats.org/officeDocument/2006/relationships/image" Target="../media/image152.emf"/><Relationship Id="rId268" Type="http://schemas.openxmlformats.org/officeDocument/2006/relationships/customXml" Target="../ink/ink286.xml"/><Relationship Id="rId289" Type="http://schemas.openxmlformats.org/officeDocument/2006/relationships/image" Target="../media/image243.emf"/><Relationship Id="rId11" Type="http://schemas.openxmlformats.org/officeDocument/2006/relationships/image" Target="../media/image1040.emf"/><Relationship Id="rId32" Type="http://schemas.openxmlformats.org/officeDocument/2006/relationships/customXml" Target="../ink/ink168.xml"/><Relationship Id="rId53" Type="http://schemas.openxmlformats.org/officeDocument/2006/relationships/image" Target="../media/image125.emf"/><Relationship Id="rId74" Type="http://schemas.openxmlformats.org/officeDocument/2006/relationships/customXml" Target="../ink/ink189.xml"/><Relationship Id="rId128" Type="http://schemas.openxmlformats.org/officeDocument/2006/relationships/customXml" Target="../ink/ink216.xml"/><Relationship Id="rId149" Type="http://schemas.openxmlformats.org/officeDocument/2006/relationships/image" Target="../media/image173.emf"/><Relationship Id="rId314" Type="http://schemas.openxmlformats.org/officeDocument/2006/relationships/customXml" Target="../ink/ink309.xml"/><Relationship Id="rId335" Type="http://schemas.openxmlformats.org/officeDocument/2006/relationships/image" Target="../media/image266.emf"/><Relationship Id="rId356" Type="http://schemas.openxmlformats.org/officeDocument/2006/relationships/customXml" Target="../ink/ink330.xml"/><Relationship Id="rId5" Type="http://schemas.openxmlformats.org/officeDocument/2006/relationships/image" Target="../media/image1010.emf"/><Relationship Id="rId95" Type="http://schemas.openxmlformats.org/officeDocument/2006/relationships/image" Target="../media/image146.emf"/><Relationship Id="rId160" Type="http://schemas.openxmlformats.org/officeDocument/2006/relationships/customXml" Target="../ink/ink232.xml"/><Relationship Id="rId181" Type="http://schemas.openxmlformats.org/officeDocument/2006/relationships/image" Target="../media/image189.emf"/><Relationship Id="rId216" Type="http://schemas.openxmlformats.org/officeDocument/2006/relationships/customXml" Target="../ink/ink260.xml"/><Relationship Id="rId237" Type="http://schemas.openxmlformats.org/officeDocument/2006/relationships/image" Target="../media/image217.emf"/><Relationship Id="rId258" Type="http://schemas.openxmlformats.org/officeDocument/2006/relationships/customXml" Target="../ink/ink281.xml"/><Relationship Id="rId279" Type="http://schemas.openxmlformats.org/officeDocument/2006/relationships/image" Target="../media/image238.emf"/><Relationship Id="rId22" Type="http://schemas.openxmlformats.org/officeDocument/2006/relationships/customXml" Target="../ink/ink163.xml"/><Relationship Id="rId43" Type="http://schemas.openxmlformats.org/officeDocument/2006/relationships/image" Target="../media/image120.emf"/><Relationship Id="rId64" Type="http://schemas.openxmlformats.org/officeDocument/2006/relationships/customXml" Target="../ink/ink184.xml"/><Relationship Id="rId118" Type="http://schemas.openxmlformats.org/officeDocument/2006/relationships/customXml" Target="../ink/ink211.xml"/><Relationship Id="rId139" Type="http://schemas.openxmlformats.org/officeDocument/2006/relationships/image" Target="../media/image168.emf"/><Relationship Id="rId290" Type="http://schemas.openxmlformats.org/officeDocument/2006/relationships/customXml" Target="../ink/ink297.xml"/><Relationship Id="rId304" Type="http://schemas.openxmlformats.org/officeDocument/2006/relationships/customXml" Target="../ink/ink304.xml"/><Relationship Id="rId325" Type="http://schemas.openxmlformats.org/officeDocument/2006/relationships/image" Target="../media/image261.emf"/><Relationship Id="rId346" Type="http://schemas.openxmlformats.org/officeDocument/2006/relationships/customXml" Target="../ink/ink325.xml"/><Relationship Id="rId85" Type="http://schemas.openxmlformats.org/officeDocument/2006/relationships/image" Target="../media/image141.emf"/><Relationship Id="rId150" Type="http://schemas.openxmlformats.org/officeDocument/2006/relationships/customXml" Target="../ink/ink227.xml"/><Relationship Id="rId171" Type="http://schemas.openxmlformats.org/officeDocument/2006/relationships/image" Target="../media/image184.emf"/><Relationship Id="rId192" Type="http://schemas.openxmlformats.org/officeDocument/2006/relationships/customXml" Target="../ink/ink248.xml"/><Relationship Id="rId206" Type="http://schemas.openxmlformats.org/officeDocument/2006/relationships/customXml" Target="../ink/ink255.xml"/><Relationship Id="rId227" Type="http://schemas.openxmlformats.org/officeDocument/2006/relationships/image" Target="../media/image212.emf"/><Relationship Id="rId248" Type="http://schemas.openxmlformats.org/officeDocument/2006/relationships/customXml" Target="../ink/ink276.xml"/><Relationship Id="rId269" Type="http://schemas.openxmlformats.org/officeDocument/2006/relationships/image" Target="../media/image233.emf"/><Relationship Id="rId12" Type="http://schemas.openxmlformats.org/officeDocument/2006/relationships/customXml" Target="../ink/ink158.xml"/><Relationship Id="rId33" Type="http://schemas.openxmlformats.org/officeDocument/2006/relationships/image" Target="../media/image115.emf"/><Relationship Id="rId108" Type="http://schemas.openxmlformats.org/officeDocument/2006/relationships/customXml" Target="../ink/ink206.xml"/><Relationship Id="rId129" Type="http://schemas.openxmlformats.org/officeDocument/2006/relationships/image" Target="../media/image163.emf"/><Relationship Id="rId280" Type="http://schemas.openxmlformats.org/officeDocument/2006/relationships/customXml" Target="../ink/ink292.xml"/><Relationship Id="rId315" Type="http://schemas.openxmlformats.org/officeDocument/2006/relationships/image" Target="../media/image256.emf"/><Relationship Id="rId336" Type="http://schemas.openxmlformats.org/officeDocument/2006/relationships/customXml" Target="../ink/ink320.xml"/><Relationship Id="rId357" Type="http://schemas.openxmlformats.org/officeDocument/2006/relationships/image" Target="../media/image277.emf"/><Relationship Id="rId54" Type="http://schemas.openxmlformats.org/officeDocument/2006/relationships/customXml" Target="../ink/ink179.xml"/><Relationship Id="rId75" Type="http://schemas.openxmlformats.org/officeDocument/2006/relationships/image" Target="../media/image136.emf"/><Relationship Id="rId96" Type="http://schemas.openxmlformats.org/officeDocument/2006/relationships/customXml" Target="../ink/ink200.xml"/><Relationship Id="rId140" Type="http://schemas.openxmlformats.org/officeDocument/2006/relationships/customXml" Target="../ink/ink222.xml"/><Relationship Id="rId161" Type="http://schemas.openxmlformats.org/officeDocument/2006/relationships/image" Target="../media/image179.emf"/><Relationship Id="rId182" Type="http://schemas.openxmlformats.org/officeDocument/2006/relationships/customXml" Target="../ink/ink243.xml"/><Relationship Id="rId217" Type="http://schemas.openxmlformats.org/officeDocument/2006/relationships/image" Target="../media/image207.emf"/><Relationship Id="rId6" Type="http://schemas.openxmlformats.org/officeDocument/2006/relationships/customXml" Target="../ink/ink155.xml"/><Relationship Id="rId238" Type="http://schemas.openxmlformats.org/officeDocument/2006/relationships/customXml" Target="../ink/ink271.xml"/><Relationship Id="rId259" Type="http://schemas.openxmlformats.org/officeDocument/2006/relationships/image" Target="../media/image228.emf"/><Relationship Id="rId23" Type="http://schemas.openxmlformats.org/officeDocument/2006/relationships/image" Target="../media/image1100.emf"/><Relationship Id="rId119" Type="http://schemas.openxmlformats.org/officeDocument/2006/relationships/image" Target="../media/image158.emf"/><Relationship Id="rId270" Type="http://schemas.openxmlformats.org/officeDocument/2006/relationships/customXml" Target="../ink/ink287.xml"/><Relationship Id="rId291" Type="http://schemas.openxmlformats.org/officeDocument/2006/relationships/image" Target="../media/image244.emf"/><Relationship Id="rId305" Type="http://schemas.openxmlformats.org/officeDocument/2006/relationships/image" Target="../media/image251.emf"/><Relationship Id="rId326" Type="http://schemas.openxmlformats.org/officeDocument/2006/relationships/customXml" Target="../ink/ink315.xml"/><Relationship Id="rId347" Type="http://schemas.openxmlformats.org/officeDocument/2006/relationships/image" Target="../media/image272.emf"/><Relationship Id="rId44" Type="http://schemas.openxmlformats.org/officeDocument/2006/relationships/customXml" Target="../ink/ink174.xml"/><Relationship Id="rId65" Type="http://schemas.openxmlformats.org/officeDocument/2006/relationships/image" Target="../media/image131.emf"/><Relationship Id="rId86" Type="http://schemas.openxmlformats.org/officeDocument/2006/relationships/customXml" Target="../ink/ink195.xml"/><Relationship Id="rId130" Type="http://schemas.openxmlformats.org/officeDocument/2006/relationships/customXml" Target="../ink/ink217.xml"/><Relationship Id="rId151" Type="http://schemas.openxmlformats.org/officeDocument/2006/relationships/image" Target="../media/image174.emf"/><Relationship Id="rId172" Type="http://schemas.openxmlformats.org/officeDocument/2006/relationships/customXml" Target="../ink/ink238.xml"/><Relationship Id="rId193" Type="http://schemas.openxmlformats.org/officeDocument/2006/relationships/image" Target="../media/image195.emf"/><Relationship Id="rId207" Type="http://schemas.openxmlformats.org/officeDocument/2006/relationships/image" Target="../media/image202.emf"/><Relationship Id="rId228" Type="http://schemas.openxmlformats.org/officeDocument/2006/relationships/customXml" Target="../ink/ink266.xml"/><Relationship Id="rId249" Type="http://schemas.openxmlformats.org/officeDocument/2006/relationships/image" Target="../media/image223.emf"/><Relationship Id="rId13" Type="http://schemas.openxmlformats.org/officeDocument/2006/relationships/image" Target="../media/image1050.emf"/><Relationship Id="rId109" Type="http://schemas.openxmlformats.org/officeDocument/2006/relationships/image" Target="../media/image153.emf"/><Relationship Id="rId260" Type="http://schemas.openxmlformats.org/officeDocument/2006/relationships/customXml" Target="../ink/ink282.xml"/><Relationship Id="rId281" Type="http://schemas.openxmlformats.org/officeDocument/2006/relationships/image" Target="../media/image239.emf"/><Relationship Id="rId316" Type="http://schemas.openxmlformats.org/officeDocument/2006/relationships/customXml" Target="../ink/ink310.xml"/><Relationship Id="rId337" Type="http://schemas.openxmlformats.org/officeDocument/2006/relationships/image" Target="../media/image267.emf"/><Relationship Id="rId34" Type="http://schemas.openxmlformats.org/officeDocument/2006/relationships/customXml" Target="../ink/ink169.xml"/><Relationship Id="rId55" Type="http://schemas.openxmlformats.org/officeDocument/2006/relationships/image" Target="../media/image126.emf"/><Relationship Id="rId76" Type="http://schemas.openxmlformats.org/officeDocument/2006/relationships/customXml" Target="../ink/ink190.xml"/><Relationship Id="rId97" Type="http://schemas.openxmlformats.org/officeDocument/2006/relationships/image" Target="../media/image147.emf"/><Relationship Id="rId120" Type="http://schemas.openxmlformats.org/officeDocument/2006/relationships/customXml" Target="../ink/ink212.xml"/><Relationship Id="rId141" Type="http://schemas.openxmlformats.org/officeDocument/2006/relationships/image" Target="../media/image169.emf"/><Relationship Id="rId358" Type="http://schemas.openxmlformats.org/officeDocument/2006/relationships/customXml" Target="../ink/ink331.xml"/><Relationship Id="rId7" Type="http://schemas.openxmlformats.org/officeDocument/2006/relationships/image" Target="../media/image1020.emf"/><Relationship Id="rId162" Type="http://schemas.openxmlformats.org/officeDocument/2006/relationships/customXml" Target="../ink/ink233.xml"/><Relationship Id="rId183" Type="http://schemas.openxmlformats.org/officeDocument/2006/relationships/image" Target="../media/image190.emf"/><Relationship Id="rId218" Type="http://schemas.openxmlformats.org/officeDocument/2006/relationships/customXml" Target="../ink/ink261.xml"/><Relationship Id="rId239" Type="http://schemas.openxmlformats.org/officeDocument/2006/relationships/image" Target="../media/image218.emf"/><Relationship Id="rId250" Type="http://schemas.openxmlformats.org/officeDocument/2006/relationships/customXml" Target="../ink/ink277.xml"/><Relationship Id="rId271" Type="http://schemas.openxmlformats.org/officeDocument/2006/relationships/image" Target="../media/image234.emf"/><Relationship Id="rId292" Type="http://schemas.openxmlformats.org/officeDocument/2006/relationships/customXml" Target="../ink/ink298.xml"/><Relationship Id="rId306" Type="http://schemas.openxmlformats.org/officeDocument/2006/relationships/customXml" Target="../ink/ink305.xml"/><Relationship Id="rId24" Type="http://schemas.openxmlformats.org/officeDocument/2006/relationships/customXml" Target="../ink/ink164.xml"/><Relationship Id="rId45" Type="http://schemas.openxmlformats.org/officeDocument/2006/relationships/image" Target="../media/image121.emf"/><Relationship Id="rId66" Type="http://schemas.openxmlformats.org/officeDocument/2006/relationships/customXml" Target="../ink/ink185.xml"/><Relationship Id="rId87" Type="http://schemas.openxmlformats.org/officeDocument/2006/relationships/image" Target="../media/image142.emf"/><Relationship Id="rId110" Type="http://schemas.openxmlformats.org/officeDocument/2006/relationships/customXml" Target="../ink/ink207.xml"/><Relationship Id="rId131" Type="http://schemas.openxmlformats.org/officeDocument/2006/relationships/image" Target="../media/image164.emf"/><Relationship Id="rId327" Type="http://schemas.openxmlformats.org/officeDocument/2006/relationships/image" Target="../media/image262.emf"/><Relationship Id="rId348" Type="http://schemas.openxmlformats.org/officeDocument/2006/relationships/customXml" Target="../ink/ink326.xml"/><Relationship Id="rId152" Type="http://schemas.openxmlformats.org/officeDocument/2006/relationships/customXml" Target="../ink/ink228.xml"/><Relationship Id="rId173" Type="http://schemas.openxmlformats.org/officeDocument/2006/relationships/image" Target="../media/image185.emf"/><Relationship Id="rId194" Type="http://schemas.openxmlformats.org/officeDocument/2006/relationships/customXml" Target="../ink/ink249.xml"/><Relationship Id="rId208" Type="http://schemas.openxmlformats.org/officeDocument/2006/relationships/customXml" Target="../ink/ink256.xml"/><Relationship Id="rId229" Type="http://schemas.openxmlformats.org/officeDocument/2006/relationships/image" Target="../media/image213.emf"/><Relationship Id="rId240" Type="http://schemas.openxmlformats.org/officeDocument/2006/relationships/customXml" Target="../ink/ink272.xml"/><Relationship Id="rId261" Type="http://schemas.openxmlformats.org/officeDocument/2006/relationships/image" Target="../media/image229.emf"/><Relationship Id="rId14" Type="http://schemas.openxmlformats.org/officeDocument/2006/relationships/customXml" Target="../ink/ink159.xml"/><Relationship Id="rId35" Type="http://schemas.openxmlformats.org/officeDocument/2006/relationships/image" Target="../media/image116.emf"/><Relationship Id="rId56" Type="http://schemas.openxmlformats.org/officeDocument/2006/relationships/customXml" Target="../ink/ink180.xml"/><Relationship Id="rId77" Type="http://schemas.openxmlformats.org/officeDocument/2006/relationships/image" Target="../media/image137.emf"/><Relationship Id="rId100" Type="http://schemas.openxmlformats.org/officeDocument/2006/relationships/customXml" Target="../ink/ink202.xml"/><Relationship Id="rId282" Type="http://schemas.openxmlformats.org/officeDocument/2006/relationships/customXml" Target="../ink/ink293.xml"/><Relationship Id="rId317" Type="http://schemas.openxmlformats.org/officeDocument/2006/relationships/image" Target="../media/image257.emf"/><Relationship Id="rId338" Type="http://schemas.openxmlformats.org/officeDocument/2006/relationships/customXml" Target="../ink/ink321.xml"/><Relationship Id="rId359" Type="http://schemas.openxmlformats.org/officeDocument/2006/relationships/image" Target="../media/image278.emf"/><Relationship Id="rId8" Type="http://schemas.openxmlformats.org/officeDocument/2006/relationships/customXml" Target="../ink/ink156.xml"/><Relationship Id="rId98" Type="http://schemas.openxmlformats.org/officeDocument/2006/relationships/customXml" Target="../ink/ink201.xml"/><Relationship Id="rId121" Type="http://schemas.openxmlformats.org/officeDocument/2006/relationships/image" Target="../media/image159.emf"/><Relationship Id="rId142" Type="http://schemas.openxmlformats.org/officeDocument/2006/relationships/customXml" Target="../ink/ink223.xml"/><Relationship Id="rId163" Type="http://schemas.openxmlformats.org/officeDocument/2006/relationships/image" Target="../media/image180.emf"/><Relationship Id="rId184" Type="http://schemas.openxmlformats.org/officeDocument/2006/relationships/customXml" Target="../ink/ink244.xml"/><Relationship Id="rId219" Type="http://schemas.openxmlformats.org/officeDocument/2006/relationships/image" Target="../media/image208.emf"/><Relationship Id="rId230" Type="http://schemas.openxmlformats.org/officeDocument/2006/relationships/customXml" Target="../ink/ink267.xml"/><Relationship Id="rId251" Type="http://schemas.openxmlformats.org/officeDocument/2006/relationships/image" Target="../media/image224.emf"/><Relationship Id="rId25" Type="http://schemas.openxmlformats.org/officeDocument/2006/relationships/image" Target="../media/image111.emf"/><Relationship Id="rId46" Type="http://schemas.openxmlformats.org/officeDocument/2006/relationships/customXml" Target="../ink/ink175.xml"/><Relationship Id="rId67" Type="http://schemas.openxmlformats.org/officeDocument/2006/relationships/image" Target="../media/image132.emf"/><Relationship Id="rId272" Type="http://schemas.openxmlformats.org/officeDocument/2006/relationships/customXml" Target="../ink/ink288.xml"/><Relationship Id="rId293" Type="http://schemas.openxmlformats.org/officeDocument/2006/relationships/image" Target="../media/image245.emf"/><Relationship Id="rId307" Type="http://schemas.openxmlformats.org/officeDocument/2006/relationships/image" Target="../media/image252.emf"/><Relationship Id="rId328" Type="http://schemas.openxmlformats.org/officeDocument/2006/relationships/customXml" Target="../ink/ink316.xml"/><Relationship Id="rId349" Type="http://schemas.openxmlformats.org/officeDocument/2006/relationships/image" Target="../media/image273.emf"/><Relationship Id="rId88" Type="http://schemas.openxmlformats.org/officeDocument/2006/relationships/customXml" Target="../ink/ink196.xml"/><Relationship Id="rId111" Type="http://schemas.openxmlformats.org/officeDocument/2006/relationships/image" Target="../media/image154.emf"/><Relationship Id="rId132" Type="http://schemas.openxmlformats.org/officeDocument/2006/relationships/customXml" Target="../ink/ink218.xml"/><Relationship Id="rId153" Type="http://schemas.openxmlformats.org/officeDocument/2006/relationships/image" Target="../media/image175.emf"/><Relationship Id="rId174" Type="http://schemas.openxmlformats.org/officeDocument/2006/relationships/customXml" Target="../ink/ink239.xml"/><Relationship Id="rId195" Type="http://schemas.openxmlformats.org/officeDocument/2006/relationships/image" Target="../media/image196.emf"/><Relationship Id="rId209" Type="http://schemas.openxmlformats.org/officeDocument/2006/relationships/image" Target="../media/image203.emf"/><Relationship Id="rId360" Type="http://schemas.openxmlformats.org/officeDocument/2006/relationships/customXml" Target="../ink/ink332.xml"/><Relationship Id="rId220" Type="http://schemas.openxmlformats.org/officeDocument/2006/relationships/customXml" Target="../ink/ink262.xml"/><Relationship Id="rId241" Type="http://schemas.openxmlformats.org/officeDocument/2006/relationships/image" Target="../media/image219.emf"/><Relationship Id="rId15" Type="http://schemas.openxmlformats.org/officeDocument/2006/relationships/image" Target="../media/image1060.emf"/><Relationship Id="rId36" Type="http://schemas.openxmlformats.org/officeDocument/2006/relationships/customXml" Target="../ink/ink170.xml"/><Relationship Id="rId57" Type="http://schemas.openxmlformats.org/officeDocument/2006/relationships/image" Target="../media/image127.emf"/><Relationship Id="rId106" Type="http://schemas.openxmlformats.org/officeDocument/2006/relationships/customXml" Target="../ink/ink205.xml"/><Relationship Id="rId127" Type="http://schemas.openxmlformats.org/officeDocument/2006/relationships/image" Target="../media/image162.emf"/><Relationship Id="rId262" Type="http://schemas.openxmlformats.org/officeDocument/2006/relationships/customXml" Target="../ink/ink283.xml"/><Relationship Id="rId283" Type="http://schemas.openxmlformats.org/officeDocument/2006/relationships/image" Target="../media/image240.emf"/><Relationship Id="rId313" Type="http://schemas.openxmlformats.org/officeDocument/2006/relationships/image" Target="../media/image255.emf"/><Relationship Id="rId318" Type="http://schemas.openxmlformats.org/officeDocument/2006/relationships/customXml" Target="../ink/ink311.xml"/><Relationship Id="rId339" Type="http://schemas.openxmlformats.org/officeDocument/2006/relationships/image" Target="../media/image268.emf"/><Relationship Id="rId10" Type="http://schemas.openxmlformats.org/officeDocument/2006/relationships/customXml" Target="../ink/ink157.xml"/><Relationship Id="rId31" Type="http://schemas.openxmlformats.org/officeDocument/2006/relationships/image" Target="../media/image114.emf"/><Relationship Id="rId52" Type="http://schemas.openxmlformats.org/officeDocument/2006/relationships/customXml" Target="../ink/ink178.xml"/><Relationship Id="rId73" Type="http://schemas.openxmlformats.org/officeDocument/2006/relationships/image" Target="../media/image135.emf"/><Relationship Id="rId78" Type="http://schemas.openxmlformats.org/officeDocument/2006/relationships/customXml" Target="../ink/ink191.xml"/><Relationship Id="rId94" Type="http://schemas.openxmlformats.org/officeDocument/2006/relationships/customXml" Target="../ink/ink199.xml"/><Relationship Id="rId99" Type="http://schemas.openxmlformats.org/officeDocument/2006/relationships/image" Target="../media/image148.emf"/><Relationship Id="rId101" Type="http://schemas.openxmlformats.org/officeDocument/2006/relationships/image" Target="../media/image149.emf"/><Relationship Id="rId122" Type="http://schemas.openxmlformats.org/officeDocument/2006/relationships/customXml" Target="../ink/ink213.xml"/><Relationship Id="rId143" Type="http://schemas.openxmlformats.org/officeDocument/2006/relationships/image" Target="../media/image170.emf"/><Relationship Id="rId148" Type="http://schemas.openxmlformats.org/officeDocument/2006/relationships/customXml" Target="../ink/ink226.xml"/><Relationship Id="rId164" Type="http://schemas.openxmlformats.org/officeDocument/2006/relationships/customXml" Target="../ink/ink234.xml"/><Relationship Id="rId169" Type="http://schemas.openxmlformats.org/officeDocument/2006/relationships/image" Target="../media/image183.emf"/><Relationship Id="rId185" Type="http://schemas.openxmlformats.org/officeDocument/2006/relationships/image" Target="../media/image191.emf"/><Relationship Id="rId334" Type="http://schemas.openxmlformats.org/officeDocument/2006/relationships/customXml" Target="../ink/ink319.xml"/><Relationship Id="rId350" Type="http://schemas.openxmlformats.org/officeDocument/2006/relationships/customXml" Target="../ink/ink327.xml"/><Relationship Id="rId355" Type="http://schemas.openxmlformats.org/officeDocument/2006/relationships/image" Target="../media/image276.emf"/><Relationship Id="rId4" Type="http://schemas.openxmlformats.org/officeDocument/2006/relationships/customXml" Target="../ink/ink154.xml"/><Relationship Id="rId9" Type="http://schemas.openxmlformats.org/officeDocument/2006/relationships/image" Target="../media/image1030.emf"/><Relationship Id="rId180" Type="http://schemas.openxmlformats.org/officeDocument/2006/relationships/customXml" Target="../ink/ink242.xml"/><Relationship Id="rId210" Type="http://schemas.openxmlformats.org/officeDocument/2006/relationships/customXml" Target="../ink/ink257.xml"/><Relationship Id="rId215" Type="http://schemas.openxmlformats.org/officeDocument/2006/relationships/image" Target="../media/image206.emf"/><Relationship Id="rId236" Type="http://schemas.openxmlformats.org/officeDocument/2006/relationships/customXml" Target="../ink/ink270.xml"/><Relationship Id="rId257" Type="http://schemas.openxmlformats.org/officeDocument/2006/relationships/image" Target="../media/image227.emf"/><Relationship Id="rId278" Type="http://schemas.openxmlformats.org/officeDocument/2006/relationships/customXml" Target="../ink/ink291.xml"/><Relationship Id="rId26" Type="http://schemas.openxmlformats.org/officeDocument/2006/relationships/customXml" Target="../ink/ink165.xml"/><Relationship Id="rId231" Type="http://schemas.openxmlformats.org/officeDocument/2006/relationships/image" Target="../media/image214.emf"/><Relationship Id="rId252" Type="http://schemas.openxmlformats.org/officeDocument/2006/relationships/customXml" Target="../ink/ink278.xml"/><Relationship Id="rId273" Type="http://schemas.openxmlformats.org/officeDocument/2006/relationships/image" Target="../media/image235.emf"/><Relationship Id="rId294" Type="http://schemas.openxmlformats.org/officeDocument/2006/relationships/customXml" Target="../ink/ink299.xml"/><Relationship Id="rId308" Type="http://schemas.openxmlformats.org/officeDocument/2006/relationships/customXml" Target="../ink/ink306.xml"/><Relationship Id="rId329" Type="http://schemas.openxmlformats.org/officeDocument/2006/relationships/image" Target="../media/image263.emf"/><Relationship Id="rId47" Type="http://schemas.openxmlformats.org/officeDocument/2006/relationships/image" Target="../media/image122.emf"/><Relationship Id="rId68" Type="http://schemas.openxmlformats.org/officeDocument/2006/relationships/customXml" Target="../ink/ink186.xml"/><Relationship Id="rId89" Type="http://schemas.openxmlformats.org/officeDocument/2006/relationships/image" Target="../media/image143.emf"/><Relationship Id="rId112" Type="http://schemas.openxmlformats.org/officeDocument/2006/relationships/customXml" Target="../ink/ink208.xml"/><Relationship Id="rId133" Type="http://schemas.openxmlformats.org/officeDocument/2006/relationships/image" Target="../media/image165.emf"/><Relationship Id="rId154" Type="http://schemas.openxmlformats.org/officeDocument/2006/relationships/customXml" Target="../ink/ink229.xml"/><Relationship Id="rId175" Type="http://schemas.openxmlformats.org/officeDocument/2006/relationships/image" Target="../media/image186.emf"/><Relationship Id="rId340" Type="http://schemas.openxmlformats.org/officeDocument/2006/relationships/customXml" Target="../ink/ink322.xml"/><Relationship Id="rId361" Type="http://schemas.openxmlformats.org/officeDocument/2006/relationships/image" Target="../media/image279.emf"/><Relationship Id="rId196" Type="http://schemas.openxmlformats.org/officeDocument/2006/relationships/customXml" Target="../ink/ink250.xml"/><Relationship Id="rId200" Type="http://schemas.openxmlformats.org/officeDocument/2006/relationships/customXml" Target="../ink/ink252.xml"/><Relationship Id="rId16" Type="http://schemas.openxmlformats.org/officeDocument/2006/relationships/customXml" Target="../ink/ink160.xml"/><Relationship Id="rId221" Type="http://schemas.openxmlformats.org/officeDocument/2006/relationships/image" Target="../media/image209.emf"/><Relationship Id="rId242" Type="http://schemas.openxmlformats.org/officeDocument/2006/relationships/customXml" Target="../ink/ink273.xml"/><Relationship Id="rId263" Type="http://schemas.openxmlformats.org/officeDocument/2006/relationships/image" Target="../media/image230.emf"/><Relationship Id="rId284" Type="http://schemas.openxmlformats.org/officeDocument/2006/relationships/customXml" Target="../ink/ink294.xml"/><Relationship Id="rId319" Type="http://schemas.openxmlformats.org/officeDocument/2006/relationships/image" Target="../media/image258.emf"/><Relationship Id="rId37" Type="http://schemas.openxmlformats.org/officeDocument/2006/relationships/image" Target="../media/image117.emf"/><Relationship Id="rId58" Type="http://schemas.openxmlformats.org/officeDocument/2006/relationships/customXml" Target="../ink/ink181.xml"/><Relationship Id="rId79" Type="http://schemas.openxmlformats.org/officeDocument/2006/relationships/image" Target="../media/image138.emf"/><Relationship Id="rId102" Type="http://schemas.openxmlformats.org/officeDocument/2006/relationships/customXml" Target="../ink/ink203.xml"/><Relationship Id="rId123" Type="http://schemas.openxmlformats.org/officeDocument/2006/relationships/image" Target="../media/image160.emf"/><Relationship Id="rId144" Type="http://schemas.openxmlformats.org/officeDocument/2006/relationships/customXml" Target="../ink/ink224.xml"/><Relationship Id="rId330" Type="http://schemas.openxmlformats.org/officeDocument/2006/relationships/customXml" Target="../ink/ink317.xml"/><Relationship Id="rId90" Type="http://schemas.openxmlformats.org/officeDocument/2006/relationships/customXml" Target="../ink/ink197.xml"/><Relationship Id="rId165" Type="http://schemas.openxmlformats.org/officeDocument/2006/relationships/image" Target="../media/image181.emf"/><Relationship Id="rId186" Type="http://schemas.openxmlformats.org/officeDocument/2006/relationships/customXml" Target="../ink/ink245.xml"/><Relationship Id="rId351" Type="http://schemas.openxmlformats.org/officeDocument/2006/relationships/image" Target="../media/image274.emf"/><Relationship Id="rId211" Type="http://schemas.openxmlformats.org/officeDocument/2006/relationships/image" Target="../media/image204.emf"/><Relationship Id="rId232" Type="http://schemas.openxmlformats.org/officeDocument/2006/relationships/customXml" Target="../ink/ink268.xml"/><Relationship Id="rId253" Type="http://schemas.openxmlformats.org/officeDocument/2006/relationships/image" Target="../media/image225.emf"/><Relationship Id="rId274" Type="http://schemas.openxmlformats.org/officeDocument/2006/relationships/customXml" Target="../ink/ink289.xml"/><Relationship Id="rId295" Type="http://schemas.openxmlformats.org/officeDocument/2006/relationships/image" Target="../media/image246.emf"/><Relationship Id="rId309" Type="http://schemas.openxmlformats.org/officeDocument/2006/relationships/image" Target="../media/image253.emf"/><Relationship Id="rId27" Type="http://schemas.openxmlformats.org/officeDocument/2006/relationships/image" Target="../media/image112.emf"/><Relationship Id="rId48" Type="http://schemas.openxmlformats.org/officeDocument/2006/relationships/customXml" Target="../ink/ink176.xml"/><Relationship Id="rId69" Type="http://schemas.openxmlformats.org/officeDocument/2006/relationships/image" Target="../media/image133.emf"/><Relationship Id="rId113" Type="http://schemas.openxmlformats.org/officeDocument/2006/relationships/image" Target="../media/image155.emf"/><Relationship Id="rId134" Type="http://schemas.openxmlformats.org/officeDocument/2006/relationships/customXml" Target="../ink/ink219.xml"/><Relationship Id="rId320" Type="http://schemas.openxmlformats.org/officeDocument/2006/relationships/customXml" Target="../ink/ink312.xml"/><Relationship Id="rId80" Type="http://schemas.openxmlformats.org/officeDocument/2006/relationships/customXml" Target="../ink/ink192.xml"/><Relationship Id="rId155" Type="http://schemas.openxmlformats.org/officeDocument/2006/relationships/image" Target="../media/image176.emf"/><Relationship Id="rId176" Type="http://schemas.openxmlformats.org/officeDocument/2006/relationships/customXml" Target="../ink/ink240.xml"/><Relationship Id="rId197" Type="http://schemas.openxmlformats.org/officeDocument/2006/relationships/image" Target="../media/image197.emf"/><Relationship Id="rId341" Type="http://schemas.openxmlformats.org/officeDocument/2006/relationships/image" Target="../media/image269.emf"/><Relationship Id="rId362" Type="http://schemas.openxmlformats.org/officeDocument/2006/relationships/customXml" Target="../ink/ink333.xml"/><Relationship Id="rId201" Type="http://schemas.openxmlformats.org/officeDocument/2006/relationships/image" Target="../media/image199.emf"/><Relationship Id="rId222" Type="http://schemas.openxmlformats.org/officeDocument/2006/relationships/customXml" Target="../ink/ink263.xml"/><Relationship Id="rId243" Type="http://schemas.openxmlformats.org/officeDocument/2006/relationships/image" Target="../media/image220.emf"/><Relationship Id="rId264" Type="http://schemas.openxmlformats.org/officeDocument/2006/relationships/customXml" Target="../ink/ink284.xml"/><Relationship Id="rId285" Type="http://schemas.openxmlformats.org/officeDocument/2006/relationships/image" Target="../media/image241.emf"/><Relationship Id="rId17" Type="http://schemas.openxmlformats.org/officeDocument/2006/relationships/image" Target="../media/image1070.emf"/><Relationship Id="rId38" Type="http://schemas.openxmlformats.org/officeDocument/2006/relationships/customXml" Target="../ink/ink171.xml"/><Relationship Id="rId59" Type="http://schemas.openxmlformats.org/officeDocument/2006/relationships/image" Target="../media/image128.emf"/><Relationship Id="rId103" Type="http://schemas.openxmlformats.org/officeDocument/2006/relationships/image" Target="../media/image150.emf"/><Relationship Id="rId124" Type="http://schemas.openxmlformats.org/officeDocument/2006/relationships/customXml" Target="../ink/ink214.xml"/><Relationship Id="rId310" Type="http://schemas.openxmlformats.org/officeDocument/2006/relationships/customXml" Target="../ink/ink307.xml"/><Relationship Id="rId70" Type="http://schemas.openxmlformats.org/officeDocument/2006/relationships/customXml" Target="../ink/ink187.xml"/><Relationship Id="rId91" Type="http://schemas.openxmlformats.org/officeDocument/2006/relationships/image" Target="../media/image144.emf"/><Relationship Id="rId145" Type="http://schemas.openxmlformats.org/officeDocument/2006/relationships/image" Target="../media/image171.emf"/><Relationship Id="rId166" Type="http://schemas.openxmlformats.org/officeDocument/2006/relationships/customXml" Target="../ink/ink235.xml"/><Relationship Id="rId187" Type="http://schemas.openxmlformats.org/officeDocument/2006/relationships/image" Target="../media/image192.emf"/><Relationship Id="rId331" Type="http://schemas.openxmlformats.org/officeDocument/2006/relationships/image" Target="../media/image264.emf"/><Relationship Id="rId352" Type="http://schemas.openxmlformats.org/officeDocument/2006/relationships/customXml" Target="../ink/ink328.xml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258.xml"/><Relationship Id="rId233" Type="http://schemas.openxmlformats.org/officeDocument/2006/relationships/image" Target="../media/image215.emf"/><Relationship Id="rId254" Type="http://schemas.openxmlformats.org/officeDocument/2006/relationships/customXml" Target="../ink/ink279.xml"/><Relationship Id="rId28" Type="http://schemas.openxmlformats.org/officeDocument/2006/relationships/customXml" Target="../ink/ink166.xml"/><Relationship Id="rId49" Type="http://schemas.openxmlformats.org/officeDocument/2006/relationships/image" Target="../media/image123.emf"/><Relationship Id="rId114" Type="http://schemas.openxmlformats.org/officeDocument/2006/relationships/customXml" Target="../ink/ink209.xml"/><Relationship Id="rId275" Type="http://schemas.openxmlformats.org/officeDocument/2006/relationships/image" Target="../media/image236.emf"/><Relationship Id="rId296" Type="http://schemas.openxmlformats.org/officeDocument/2006/relationships/customXml" Target="../ink/ink300.xml"/><Relationship Id="rId300" Type="http://schemas.openxmlformats.org/officeDocument/2006/relationships/customXml" Target="../ink/ink302.xml"/><Relationship Id="rId60" Type="http://schemas.openxmlformats.org/officeDocument/2006/relationships/customXml" Target="../ink/ink182.xml"/><Relationship Id="rId81" Type="http://schemas.openxmlformats.org/officeDocument/2006/relationships/image" Target="../media/image139.emf"/><Relationship Id="rId135" Type="http://schemas.openxmlformats.org/officeDocument/2006/relationships/image" Target="../media/image166.emf"/><Relationship Id="rId156" Type="http://schemas.openxmlformats.org/officeDocument/2006/relationships/customXml" Target="../ink/ink230.xml"/><Relationship Id="rId177" Type="http://schemas.openxmlformats.org/officeDocument/2006/relationships/image" Target="../media/image187.emf"/><Relationship Id="rId198" Type="http://schemas.openxmlformats.org/officeDocument/2006/relationships/customXml" Target="../ink/ink251.xml"/><Relationship Id="rId321" Type="http://schemas.openxmlformats.org/officeDocument/2006/relationships/image" Target="../media/image259.emf"/><Relationship Id="rId342" Type="http://schemas.openxmlformats.org/officeDocument/2006/relationships/customXml" Target="../ink/ink323.xml"/><Relationship Id="rId363" Type="http://schemas.openxmlformats.org/officeDocument/2006/relationships/image" Target="../media/image280.emf"/><Relationship Id="rId202" Type="http://schemas.openxmlformats.org/officeDocument/2006/relationships/customXml" Target="../ink/ink253.xml"/><Relationship Id="rId223" Type="http://schemas.openxmlformats.org/officeDocument/2006/relationships/image" Target="../media/image210.emf"/><Relationship Id="rId244" Type="http://schemas.openxmlformats.org/officeDocument/2006/relationships/customXml" Target="../ink/ink274.xml"/><Relationship Id="rId18" Type="http://schemas.openxmlformats.org/officeDocument/2006/relationships/customXml" Target="../ink/ink161.xml"/><Relationship Id="rId39" Type="http://schemas.openxmlformats.org/officeDocument/2006/relationships/image" Target="../media/image118.emf"/><Relationship Id="rId265" Type="http://schemas.openxmlformats.org/officeDocument/2006/relationships/image" Target="../media/image231.emf"/><Relationship Id="rId286" Type="http://schemas.openxmlformats.org/officeDocument/2006/relationships/customXml" Target="../ink/ink295.xml"/><Relationship Id="rId50" Type="http://schemas.openxmlformats.org/officeDocument/2006/relationships/customXml" Target="../ink/ink177.xml"/><Relationship Id="rId104" Type="http://schemas.openxmlformats.org/officeDocument/2006/relationships/customXml" Target="../ink/ink204.xml"/><Relationship Id="rId125" Type="http://schemas.openxmlformats.org/officeDocument/2006/relationships/image" Target="../media/image161.emf"/><Relationship Id="rId146" Type="http://schemas.openxmlformats.org/officeDocument/2006/relationships/customXml" Target="../ink/ink225.xml"/><Relationship Id="rId167" Type="http://schemas.openxmlformats.org/officeDocument/2006/relationships/image" Target="../media/image182.emf"/><Relationship Id="rId188" Type="http://schemas.openxmlformats.org/officeDocument/2006/relationships/customXml" Target="../ink/ink246.xml"/><Relationship Id="rId311" Type="http://schemas.openxmlformats.org/officeDocument/2006/relationships/image" Target="../media/image254.emf"/><Relationship Id="rId332" Type="http://schemas.openxmlformats.org/officeDocument/2006/relationships/customXml" Target="../ink/ink318.xml"/><Relationship Id="rId353" Type="http://schemas.openxmlformats.org/officeDocument/2006/relationships/image" Target="../media/image275.emf"/><Relationship Id="rId71" Type="http://schemas.openxmlformats.org/officeDocument/2006/relationships/image" Target="../media/image134.emf"/><Relationship Id="rId92" Type="http://schemas.openxmlformats.org/officeDocument/2006/relationships/customXml" Target="../ink/ink198.xml"/><Relationship Id="rId213" Type="http://schemas.openxmlformats.org/officeDocument/2006/relationships/image" Target="../media/image205.emf"/><Relationship Id="rId234" Type="http://schemas.openxmlformats.org/officeDocument/2006/relationships/customXml" Target="../ink/ink269.xml"/><Relationship Id="rId2" Type="http://schemas.openxmlformats.org/officeDocument/2006/relationships/customXml" Target="../ink/ink153.xml"/><Relationship Id="rId29" Type="http://schemas.openxmlformats.org/officeDocument/2006/relationships/image" Target="../media/image113.emf"/><Relationship Id="rId255" Type="http://schemas.openxmlformats.org/officeDocument/2006/relationships/image" Target="../media/image226.emf"/><Relationship Id="rId276" Type="http://schemas.openxmlformats.org/officeDocument/2006/relationships/customXml" Target="../ink/ink290.xml"/><Relationship Id="rId297" Type="http://schemas.openxmlformats.org/officeDocument/2006/relationships/image" Target="../media/image247.emf"/><Relationship Id="rId40" Type="http://schemas.openxmlformats.org/officeDocument/2006/relationships/customXml" Target="../ink/ink172.xml"/><Relationship Id="rId115" Type="http://schemas.openxmlformats.org/officeDocument/2006/relationships/image" Target="../media/image156.emf"/><Relationship Id="rId136" Type="http://schemas.openxmlformats.org/officeDocument/2006/relationships/customXml" Target="../ink/ink220.xml"/><Relationship Id="rId157" Type="http://schemas.openxmlformats.org/officeDocument/2006/relationships/image" Target="../media/image177.emf"/><Relationship Id="rId178" Type="http://schemas.openxmlformats.org/officeDocument/2006/relationships/customXml" Target="../ink/ink241.xml"/><Relationship Id="rId301" Type="http://schemas.openxmlformats.org/officeDocument/2006/relationships/image" Target="../media/image249.emf"/><Relationship Id="rId322" Type="http://schemas.openxmlformats.org/officeDocument/2006/relationships/customXml" Target="../ink/ink313.xml"/><Relationship Id="rId343" Type="http://schemas.openxmlformats.org/officeDocument/2006/relationships/image" Target="../media/image270.emf"/><Relationship Id="rId364" Type="http://schemas.openxmlformats.org/officeDocument/2006/relationships/customXml" Target="../ink/ink334.xml"/><Relationship Id="rId61" Type="http://schemas.openxmlformats.org/officeDocument/2006/relationships/image" Target="../media/image129.emf"/><Relationship Id="rId82" Type="http://schemas.openxmlformats.org/officeDocument/2006/relationships/customXml" Target="../ink/ink193.xml"/><Relationship Id="rId199" Type="http://schemas.openxmlformats.org/officeDocument/2006/relationships/image" Target="../media/image198.emf"/><Relationship Id="rId203" Type="http://schemas.openxmlformats.org/officeDocument/2006/relationships/image" Target="../media/image200.emf"/><Relationship Id="rId19" Type="http://schemas.openxmlformats.org/officeDocument/2006/relationships/image" Target="../media/image1080.emf"/><Relationship Id="rId224" Type="http://schemas.openxmlformats.org/officeDocument/2006/relationships/customXml" Target="../ink/ink264.xml"/><Relationship Id="rId245" Type="http://schemas.openxmlformats.org/officeDocument/2006/relationships/image" Target="../media/image221.emf"/><Relationship Id="rId266" Type="http://schemas.openxmlformats.org/officeDocument/2006/relationships/customXml" Target="../ink/ink285.xml"/><Relationship Id="rId287" Type="http://schemas.openxmlformats.org/officeDocument/2006/relationships/image" Target="../media/image242.emf"/><Relationship Id="rId30" Type="http://schemas.openxmlformats.org/officeDocument/2006/relationships/customXml" Target="../ink/ink167.xml"/><Relationship Id="rId105" Type="http://schemas.openxmlformats.org/officeDocument/2006/relationships/image" Target="../media/image151.emf"/><Relationship Id="rId126" Type="http://schemas.openxmlformats.org/officeDocument/2006/relationships/customXml" Target="../ink/ink215.xml"/><Relationship Id="rId147" Type="http://schemas.openxmlformats.org/officeDocument/2006/relationships/image" Target="../media/image172.emf"/><Relationship Id="rId168" Type="http://schemas.openxmlformats.org/officeDocument/2006/relationships/customXml" Target="../ink/ink236.xml"/><Relationship Id="rId312" Type="http://schemas.openxmlformats.org/officeDocument/2006/relationships/customXml" Target="../ink/ink308.xml"/><Relationship Id="rId333" Type="http://schemas.openxmlformats.org/officeDocument/2006/relationships/image" Target="../media/image265.emf"/><Relationship Id="rId354" Type="http://schemas.openxmlformats.org/officeDocument/2006/relationships/customXml" Target="../ink/ink329.xml"/><Relationship Id="rId51" Type="http://schemas.openxmlformats.org/officeDocument/2006/relationships/image" Target="../media/image124.emf"/><Relationship Id="rId72" Type="http://schemas.openxmlformats.org/officeDocument/2006/relationships/customXml" Target="../ink/ink188.xml"/><Relationship Id="rId93" Type="http://schemas.openxmlformats.org/officeDocument/2006/relationships/image" Target="../media/image145.emf"/><Relationship Id="rId189" Type="http://schemas.openxmlformats.org/officeDocument/2006/relationships/image" Target="../media/image193.emf"/><Relationship Id="rId3" Type="http://schemas.openxmlformats.org/officeDocument/2006/relationships/image" Target="../media/image1000.emf"/><Relationship Id="rId214" Type="http://schemas.openxmlformats.org/officeDocument/2006/relationships/customXml" Target="../ink/ink259.xml"/><Relationship Id="rId235" Type="http://schemas.openxmlformats.org/officeDocument/2006/relationships/image" Target="../media/image216.emf"/><Relationship Id="rId256" Type="http://schemas.openxmlformats.org/officeDocument/2006/relationships/customXml" Target="../ink/ink280.xml"/><Relationship Id="rId277" Type="http://schemas.openxmlformats.org/officeDocument/2006/relationships/image" Target="../media/image237.emf"/><Relationship Id="rId298" Type="http://schemas.openxmlformats.org/officeDocument/2006/relationships/customXml" Target="../ink/ink301.xml"/><Relationship Id="rId116" Type="http://schemas.openxmlformats.org/officeDocument/2006/relationships/customXml" Target="../ink/ink210.xml"/><Relationship Id="rId137" Type="http://schemas.openxmlformats.org/officeDocument/2006/relationships/image" Target="../media/image167.emf"/><Relationship Id="rId158" Type="http://schemas.openxmlformats.org/officeDocument/2006/relationships/customXml" Target="../ink/ink231.xml"/><Relationship Id="rId302" Type="http://schemas.openxmlformats.org/officeDocument/2006/relationships/customXml" Target="../ink/ink303.xml"/><Relationship Id="rId323" Type="http://schemas.openxmlformats.org/officeDocument/2006/relationships/image" Target="../media/image260.emf"/><Relationship Id="rId344" Type="http://schemas.openxmlformats.org/officeDocument/2006/relationships/customXml" Target="../ink/ink324.xml"/><Relationship Id="rId20" Type="http://schemas.openxmlformats.org/officeDocument/2006/relationships/customXml" Target="../ink/ink162.xml"/><Relationship Id="rId41" Type="http://schemas.openxmlformats.org/officeDocument/2006/relationships/image" Target="../media/image119.emf"/><Relationship Id="rId62" Type="http://schemas.openxmlformats.org/officeDocument/2006/relationships/customXml" Target="../ink/ink183.xml"/><Relationship Id="rId83" Type="http://schemas.openxmlformats.org/officeDocument/2006/relationships/image" Target="../media/image140.emf"/><Relationship Id="rId179" Type="http://schemas.openxmlformats.org/officeDocument/2006/relationships/image" Target="../media/image188.emf"/><Relationship Id="rId365" Type="http://schemas.openxmlformats.org/officeDocument/2006/relationships/image" Target="../media/image281.emf"/><Relationship Id="rId190" Type="http://schemas.openxmlformats.org/officeDocument/2006/relationships/customXml" Target="../ink/ink247.xml"/><Relationship Id="rId204" Type="http://schemas.openxmlformats.org/officeDocument/2006/relationships/customXml" Target="../ink/ink254.xml"/><Relationship Id="rId225" Type="http://schemas.openxmlformats.org/officeDocument/2006/relationships/image" Target="../media/image211.emf"/><Relationship Id="rId246" Type="http://schemas.openxmlformats.org/officeDocument/2006/relationships/customXml" Target="../ink/ink275.xml"/><Relationship Id="rId267" Type="http://schemas.openxmlformats.org/officeDocument/2006/relationships/image" Target="../media/image232.emf"/><Relationship Id="rId288" Type="http://schemas.openxmlformats.org/officeDocument/2006/relationships/customXml" Target="../ink/ink29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7.xml"/><Relationship Id="rId3" Type="http://schemas.openxmlformats.org/officeDocument/2006/relationships/slide" Target="slide1.xml"/><Relationship Id="rId7" Type="http://schemas.openxmlformats.org/officeDocument/2006/relationships/image" Target="../media/image283.emf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36.xml"/><Relationship Id="rId5" Type="http://schemas.openxmlformats.org/officeDocument/2006/relationships/image" Target="../media/image282.emf"/><Relationship Id="rId4" Type="http://schemas.openxmlformats.org/officeDocument/2006/relationships/customXml" Target="../ink/ink335.xml"/><Relationship Id="rId9" Type="http://schemas.openxmlformats.org/officeDocument/2006/relationships/image" Target="../media/image28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0.xml"/><Relationship Id="rId13" Type="http://schemas.openxmlformats.org/officeDocument/2006/relationships/image" Target="../media/image288.emf"/><Relationship Id="rId3" Type="http://schemas.openxmlformats.org/officeDocument/2006/relationships/slide" Target="slide1.xml"/><Relationship Id="rId7" Type="http://schemas.openxmlformats.org/officeDocument/2006/relationships/image" Target="../media/image2830.emf"/><Relationship Id="rId12" Type="http://schemas.openxmlformats.org/officeDocument/2006/relationships/customXml" Target="../ink/ink342.xml"/><Relationship Id="rId17" Type="http://schemas.openxmlformats.org/officeDocument/2006/relationships/image" Target="../media/image290.emf"/><Relationship Id="rId2" Type="http://schemas.openxmlformats.org/officeDocument/2006/relationships/image" Target="../media/image288.jpg"/><Relationship Id="rId16" Type="http://schemas.openxmlformats.org/officeDocument/2006/relationships/customXml" Target="../ink/ink34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39.xml"/><Relationship Id="rId11" Type="http://schemas.openxmlformats.org/officeDocument/2006/relationships/image" Target="../media/image287.emf"/><Relationship Id="rId5" Type="http://schemas.openxmlformats.org/officeDocument/2006/relationships/image" Target="../media/image2820.emf"/><Relationship Id="rId15" Type="http://schemas.openxmlformats.org/officeDocument/2006/relationships/image" Target="../media/image289.emf"/><Relationship Id="rId10" Type="http://schemas.openxmlformats.org/officeDocument/2006/relationships/customXml" Target="../ink/ink341.xml"/><Relationship Id="rId4" Type="http://schemas.openxmlformats.org/officeDocument/2006/relationships/customXml" Target="../ink/ink338.xml"/><Relationship Id="rId9" Type="http://schemas.openxmlformats.org/officeDocument/2006/relationships/image" Target="../media/image286.emf"/><Relationship Id="rId14" Type="http://schemas.openxmlformats.org/officeDocument/2006/relationships/customXml" Target="../ink/ink3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93.emf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46.xml"/><Relationship Id="rId5" Type="http://schemas.openxmlformats.org/officeDocument/2006/relationships/image" Target="../media/image292.emf"/><Relationship Id="rId4" Type="http://schemas.openxmlformats.org/officeDocument/2006/relationships/customXml" Target="../ink/ink34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7.xml"/><Relationship Id="rId4" Type="http://schemas.openxmlformats.org/officeDocument/2006/relationships/image" Target="../media/image4.png"/><Relationship Id="rId9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2.xml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customXml" Target="../ink/ink7.xml"/><Relationship Id="rId18" Type="http://schemas.openxmlformats.org/officeDocument/2006/relationships/image" Target="../media/image17.emf"/><Relationship Id="rId26" Type="http://schemas.openxmlformats.org/officeDocument/2006/relationships/image" Target="../media/image21.emf"/><Relationship Id="rId3" Type="http://schemas.openxmlformats.org/officeDocument/2006/relationships/image" Target="../media/image8.png"/><Relationship Id="rId21" Type="http://schemas.openxmlformats.org/officeDocument/2006/relationships/customXml" Target="../ink/ink11.xml"/><Relationship Id="rId34" Type="http://schemas.openxmlformats.org/officeDocument/2006/relationships/image" Target="../media/image25.emf"/><Relationship Id="rId7" Type="http://schemas.openxmlformats.org/officeDocument/2006/relationships/customXml" Target="../ink/ink4.xml"/><Relationship Id="rId12" Type="http://schemas.openxmlformats.org/officeDocument/2006/relationships/image" Target="../media/image14.emf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27.emf"/><Relationship Id="rId2" Type="http://schemas.openxmlformats.org/officeDocument/2006/relationships/image" Target="../media/image9.png"/><Relationship Id="rId16" Type="http://schemas.openxmlformats.org/officeDocument/2006/relationships/image" Target="../media/image16.emf"/><Relationship Id="rId20" Type="http://schemas.openxmlformats.org/officeDocument/2006/relationships/image" Target="../media/image18.emf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customXml" Target="../ink/ink6.xml"/><Relationship Id="rId24" Type="http://schemas.openxmlformats.org/officeDocument/2006/relationships/image" Target="../media/image20.emf"/><Relationship Id="rId32" Type="http://schemas.openxmlformats.org/officeDocument/2006/relationships/image" Target="../media/image24.emf"/><Relationship Id="rId37" Type="http://schemas.openxmlformats.org/officeDocument/2006/relationships/customXml" Target="../ink/ink19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2.emf"/><Relationship Id="rId36" Type="http://schemas.openxmlformats.org/officeDocument/2006/relationships/image" Target="../media/image26.emf"/><Relationship Id="rId10" Type="http://schemas.openxmlformats.org/officeDocument/2006/relationships/image" Target="../media/image13.emf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slide" Target="slide1.xml"/><Relationship Id="rId9" Type="http://schemas.openxmlformats.org/officeDocument/2006/relationships/customXml" Target="../ink/ink5.xml"/><Relationship Id="rId14" Type="http://schemas.openxmlformats.org/officeDocument/2006/relationships/image" Target="../media/image15.emf"/><Relationship Id="rId22" Type="http://schemas.openxmlformats.org/officeDocument/2006/relationships/image" Target="../media/image19.emf"/><Relationship Id="rId27" Type="http://schemas.openxmlformats.org/officeDocument/2006/relationships/customXml" Target="../ink/ink14.xml"/><Relationship Id="rId30" Type="http://schemas.openxmlformats.org/officeDocument/2006/relationships/image" Target="../media/image23.emf"/><Relationship Id="rId35" Type="http://schemas.openxmlformats.org/officeDocument/2006/relationships/customXml" Target="../ink/ink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3.xml"/><Relationship Id="rId7" Type="http://schemas.openxmlformats.org/officeDocument/2006/relationships/slide" Target="slide3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emf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0.xml"/><Relationship Id="rId28" Type="http://schemas.openxmlformats.org/officeDocument/2006/relationships/image" Target="../media/image32.emf"/><Relationship Id="rId4" Type="http://schemas.openxmlformats.org/officeDocument/2006/relationships/slide" Target="slide1.xml"/><Relationship Id="rId27" Type="http://schemas.openxmlformats.org/officeDocument/2006/relationships/customXml" Target="../ink/ink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3240405"/>
            <a:chOff x="0" y="0"/>
            <a:chExt cx="5760085" cy="3240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37" cy="323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1198" y="1791289"/>
              <a:ext cx="3837940" cy="1088390"/>
            </a:xfrm>
            <a:custGeom>
              <a:avLst/>
              <a:gdLst/>
              <a:ahLst/>
              <a:cxnLst/>
              <a:rect l="l" t="t" r="r" b="b"/>
              <a:pathLst>
                <a:path w="3837940" h="1088389">
                  <a:moveTo>
                    <a:pt x="3837656" y="0"/>
                  </a:moveTo>
                  <a:lnTo>
                    <a:pt x="0" y="0"/>
                  </a:lnTo>
                  <a:lnTo>
                    <a:pt x="0" y="1087911"/>
                  </a:lnTo>
                  <a:lnTo>
                    <a:pt x="3837656" y="1087911"/>
                  </a:lnTo>
                  <a:lnTo>
                    <a:pt x="3837656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1198" y="1791289"/>
              <a:ext cx="3837940" cy="1088390"/>
            </a:xfrm>
            <a:custGeom>
              <a:avLst/>
              <a:gdLst/>
              <a:ahLst/>
              <a:cxnLst/>
              <a:rect l="l" t="t" r="r" b="b"/>
              <a:pathLst>
                <a:path w="3837940" h="1088389">
                  <a:moveTo>
                    <a:pt x="0" y="1087911"/>
                  </a:moveTo>
                  <a:lnTo>
                    <a:pt x="0" y="0"/>
                  </a:lnTo>
                  <a:lnTo>
                    <a:pt x="3837656" y="0"/>
                  </a:lnTo>
                  <a:lnTo>
                    <a:pt x="3837656" y="1087911"/>
                  </a:lnTo>
                  <a:lnTo>
                    <a:pt x="0" y="1087911"/>
                  </a:lnTo>
                  <a:close/>
                </a:path>
              </a:pathLst>
            </a:custGeom>
            <a:ln w="253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91198" y="1791289"/>
            <a:ext cx="3837940" cy="1088390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600"/>
              </a:spcBef>
            </a:pPr>
            <a:r>
              <a:rPr sz="1400" spc="80" dirty="0">
                <a:latin typeface="Cambria"/>
                <a:cs typeface="Cambria"/>
              </a:rPr>
              <a:t>P</a:t>
            </a:r>
            <a:r>
              <a:rPr sz="1150" spc="80" dirty="0">
                <a:latin typeface="Cambria"/>
                <a:cs typeface="Cambria"/>
              </a:rPr>
              <a:t>ROBABILISTIC</a:t>
            </a:r>
            <a:r>
              <a:rPr sz="1150" spc="204" dirty="0">
                <a:latin typeface="Cambria"/>
                <a:cs typeface="Cambria"/>
              </a:rPr>
              <a:t> </a:t>
            </a:r>
            <a:r>
              <a:rPr sz="1400" spc="90" dirty="0">
                <a:latin typeface="Cambria"/>
                <a:cs typeface="Cambria"/>
              </a:rPr>
              <a:t>G</a:t>
            </a:r>
            <a:r>
              <a:rPr sz="1150" spc="90" dirty="0">
                <a:latin typeface="Cambria"/>
                <a:cs typeface="Cambria"/>
              </a:rPr>
              <a:t>RAPHICAL</a:t>
            </a:r>
            <a:r>
              <a:rPr sz="1150" spc="204" dirty="0">
                <a:latin typeface="Cambria"/>
                <a:cs typeface="Cambria"/>
              </a:rPr>
              <a:t> </a:t>
            </a:r>
            <a:r>
              <a:rPr sz="1400" spc="95" dirty="0">
                <a:latin typeface="Cambria"/>
                <a:cs typeface="Cambria"/>
              </a:rPr>
              <a:t>M</a:t>
            </a:r>
            <a:r>
              <a:rPr sz="1150" spc="95" dirty="0">
                <a:latin typeface="Cambria"/>
                <a:cs typeface="Cambria"/>
              </a:rPr>
              <a:t>ODEL</a:t>
            </a:r>
            <a:endParaRPr sz="1150">
              <a:latin typeface="Cambria"/>
              <a:cs typeface="Cambria"/>
            </a:endParaRPr>
          </a:p>
          <a:p>
            <a:pPr algn="ctr">
              <a:lnSpc>
                <a:spcPts val="1420"/>
              </a:lnSpc>
            </a:pPr>
            <a:r>
              <a:rPr sz="1200" spc="90" dirty="0">
                <a:latin typeface="Cambria"/>
                <a:cs typeface="Cambria"/>
              </a:rPr>
              <a:t>S</a:t>
            </a:r>
            <a:r>
              <a:rPr sz="950" spc="90" dirty="0">
                <a:latin typeface="Cambria"/>
                <a:cs typeface="Cambria"/>
              </a:rPr>
              <a:t>ESSION</a:t>
            </a:r>
            <a:r>
              <a:rPr sz="950" spc="170" dirty="0">
                <a:latin typeface="Cambria"/>
                <a:cs typeface="Cambria"/>
              </a:rPr>
              <a:t> </a:t>
            </a:r>
            <a:r>
              <a:rPr sz="1200" spc="145" dirty="0">
                <a:latin typeface="Cambria"/>
                <a:cs typeface="Cambria"/>
              </a:rPr>
              <a:t>#</a:t>
            </a:r>
            <a:r>
              <a:rPr sz="1200" spc="1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1</a:t>
            </a:r>
            <a:r>
              <a:rPr sz="1200" spc="120" dirty="0">
                <a:latin typeface="Cambria"/>
                <a:cs typeface="Cambria"/>
              </a:rPr>
              <a:t> </a:t>
            </a:r>
            <a:r>
              <a:rPr sz="1200" spc="65" dirty="0">
                <a:latin typeface="Cambria"/>
                <a:cs typeface="Cambria"/>
              </a:rPr>
              <a:t>:</a:t>
            </a:r>
            <a:r>
              <a:rPr sz="1200" spc="200" dirty="0">
                <a:latin typeface="Cambria"/>
                <a:cs typeface="Cambria"/>
              </a:rPr>
              <a:t> </a:t>
            </a:r>
            <a:r>
              <a:rPr sz="1200" spc="85" dirty="0">
                <a:latin typeface="Cambria"/>
                <a:cs typeface="Cambria"/>
              </a:rPr>
              <a:t>I</a:t>
            </a:r>
            <a:r>
              <a:rPr sz="950" spc="85" dirty="0">
                <a:latin typeface="Cambria"/>
                <a:cs typeface="Cambria"/>
              </a:rPr>
              <a:t>NTRODUCTION</a:t>
            </a:r>
            <a:endParaRPr sz="9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1100" spc="75" dirty="0">
                <a:latin typeface="Cambria"/>
                <a:cs typeface="Cambria"/>
              </a:rPr>
              <a:t>S</a:t>
            </a:r>
            <a:r>
              <a:rPr sz="850" spc="75" dirty="0">
                <a:latin typeface="Cambria"/>
                <a:cs typeface="Cambria"/>
              </a:rPr>
              <a:t>EETHA</a:t>
            </a:r>
            <a:r>
              <a:rPr sz="850" spc="130" dirty="0">
                <a:latin typeface="Cambria"/>
                <a:cs typeface="Cambria"/>
              </a:rPr>
              <a:t> </a:t>
            </a:r>
            <a:r>
              <a:rPr sz="1100" spc="65" dirty="0">
                <a:latin typeface="Cambria"/>
                <a:cs typeface="Cambria"/>
              </a:rPr>
              <a:t>P</a:t>
            </a:r>
            <a:r>
              <a:rPr sz="850" spc="65" dirty="0">
                <a:latin typeface="Cambria"/>
                <a:cs typeface="Cambria"/>
              </a:rPr>
              <a:t>ARAMESWARAN</a:t>
            </a:r>
            <a:endParaRPr sz="850">
              <a:latin typeface="Cambria"/>
              <a:cs typeface="Cambria"/>
            </a:endParaRPr>
          </a:p>
          <a:p>
            <a:pPr marR="27305" algn="ctr">
              <a:lnSpc>
                <a:spcPct val="100000"/>
              </a:lnSpc>
              <a:spcBef>
                <a:spcPts val="225"/>
              </a:spcBef>
            </a:pPr>
            <a:r>
              <a:rPr sz="1000" spc="10" dirty="0">
                <a:latin typeface="Cambria"/>
                <a:cs typeface="Cambria"/>
                <a:hlinkClick r:id="rId3"/>
              </a:rPr>
              <a:t>seetha.p@pilani.bits-pilani.ac.in</a:t>
            </a:r>
            <a:endParaRPr sz="1000">
              <a:latin typeface="Cambria"/>
              <a:cs typeface="Cambria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39306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75" dirty="0"/>
              <a:t>Probabilistic</a:t>
            </a:r>
            <a:r>
              <a:rPr spc="185" dirty="0"/>
              <a:t> </a:t>
            </a:r>
            <a:r>
              <a:rPr spc="305" dirty="0"/>
              <a:t>Graphical</a:t>
            </a:r>
            <a:r>
              <a:rPr spc="185" dirty="0"/>
              <a:t> </a:t>
            </a:r>
            <a:r>
              <a:rPr spc="305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025156"/>
            <a:ext cx="69291" cy="6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298" y="928140"/>
            <a:ext cx="5019040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Probabilistic Graphical Model combines </a:t>
            </a:r>
            <a:r>
              <a:rPr sz="1050" spc="10" dirty="0">
                <a:solidFill>
                  <a:srgbClr val="0000FF"/>
                </a:solidFill>
                <a:latin typeface="Arial"/>
                <a:cs typeface="Arial"/>
              </a:rPr>
              <a:t>probability </a:t>
            </a:r>
            <a:r>
              <a:rPr sz="1050" spc="15" dirty="0">
                <a:solidFill>
                  <a:srgbClr val="0000FF"/>
                </a:solidFill>
                <a:latin typeface="Arial"/>
                <a:cs typeface="Arial"/>
              </a:rPr>
              <a:t>theory </a:t>
            </a:r>
            <a:r>
              <a:rPr sz="1050" spc="10" dirty="0">
                <a:latin typeface="Arial"/>
                <a:cs typeface="Arial"/>
              </a:rPr>
              <a:t>and </a:t>
            </a:r>
            <a:r>
              <a:rPr sz="1050" spc="5" dirty="0">
                <a:solidFill>
                  <a:srgbClr val="0000FF"/>
                </a:solidFill>
                <a:latin typeface="Arial"/>
                <a:cs typeface="Arial"/>
              </a:rPr>
              <a:t>graph </a:t>
            </a:r>
            <a:r>
              <a:rPr sz="1050" spc="15" dirty="0">
                <a:solidFill>
                  <a:srgbClr val="0000FF"/>
                </a:solidFill>
                <a:latin typeface="Arial"/>
                <a:cs typeface="Arial"/>
              </a:rPr>
              <a:t>theory </a:t>
            </a:r>
            <a:r>
              <a:rPr sz="1050" spc="10" dirty="0">
                <a:latin typeface="Arial"/>
                <a:cs typeface="Arial"/>
              </a:rPr>
              <a:t>to deal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with problems </a:t>
            </a:r>
            <a:r>
              <a:rPr sz="1050" spc="5" dirty="0">
                <a:latin typeface="Arial"/>
                <a:cs typeface="Arial"/>
              </a:rPr>
              <a:t>involving </a:t>
            </a:r>
            <a:r>
              <a:rPr sz="1050" spc="15" dirty="0">
                <a:solidFill>
                  <a:srgbClr val="EC008C"/>
                </a:solidFill>
                <a:latin typeface="Arial"/>
                <a:cs typeface="Arial"/>
              </a:rPr>
              <a:t>uncertainty </a:t>
            </a:r>
            <a:r>
              <a:rPr sz="1050" spc="10" dirty="0">
                <a:latin typeface="Arial"/>
                <a:cs typeface="Arial"/>
              </a:rPr>
              <a:t>and </a:t>
            </a:r>
            <a:r>
              <a:rPr sz="1050" spc="5" dirty="0">
                <a:solidFill>
                  <a:srgbClr val="EC008C"/>
                </a:solidFill>
                <a:latin typeface="Arial"/>
                <a:cs typeface="Arial"/>
              </a:rPr>
              <a:t>complexity </a:t>
            </a:r>
            <a:r>
              <a:rPr sz="1050" spc="10" dirty="0">
                <a:latin typeface="Arial"/>
                <a:cs typeface="Arial"/>
              </a:rPr>
              <a:t>and also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10" dirty="0">
                <a:latin typeface="Arial"/>
                <a:cs typeface="Arial"/>
              </a:rPr>
              <a:t>the design and 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analysis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machine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learning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algorithms.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91819" y="1613913"/>
            <a:ext cx="598805" cy="598805"/>
            <a:chOff x="2591819" y="1613913"/>
            <a:chExt cx="598805" cy="598805"/>
          </a:xfrm>
        </p:grpSpPr>
        <p:sp>
          <p:nvSpPr>
            <p:cNvPr id="6" name="object 6"/>
            <p:cNvSpPr/>
            <p:nvPr/>
          </p:nvSpPr>
          <p:spPr>
            <a:xfrm>
              <a:off x="2591819" y="161391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305" y="0"/>
                  </a:moveTo>
                  <a:lnTo>
                    <a:pt x="250755" y="3917"/>
                  </a:lnTo>
                  <a:lnTo>
                    <a:pt x="204700" y="15258"/>
                  </a:lnTo>
                  <a:lnTo>
                    <a:pt x="161756" y="33407"/>
                  </a:lnTo>
                  <a:lnTo>
                    <a:pt x="122538" y="57747"/>
                  </a:lnTo>
                  <a:lnTo>
                    <a:pt x="87663" y="87663"/>
                  </a:lnTo>
                  <a:lnTo>
                    <a:pt x="57747" y="122538"/>
                  </a:lnTo>
                  <a:lnTo>
                    <a:pt x="33407" y="161756"/>
                  </a:lnTo>
                  <a:lnTo>
                    <a:pt x="15258" y="204700"/>
                  </a:lnTo>
                  <a:lnTo>
                    <a:pt x="3917" y="250755"/>
                  </a:lnTo>
                  <a:lnTo>
                    <a:pt x="0" y="299305"/>
                  </a:lnTo>
                  <a:lnTo>
                    <a:pt x="3917" y="347854"/>
                  </a:lnTo>
                  <a:lnTo>
                    <a:pt x="15258" y="393909"/>
                  </a:lnTo>
                  <a:lnTo>
                    <a:pt x="33407" y="436854"/>
                  </a:lnTo>
                  <a:lnTo>
                    <a:pt x="57747" y="476071"/>
                  </a:lnTo>
                  <a:lnTo>
                    <a:pt x="87663" y="510946"/>
                  </a:lnTo>
                  <a:lnTo>
                    <a:pt x="122538" y="540862"/>
                  </a:lnTo>
                  <a:lnTo>
                    <a:pt x="161756" y="565203"/>
                  </a:lnTo>
                  <a:lnTo>
                    <a:pt x="204700" y="583351"/>
                  </a:lnTo>
                  <a:lnTo>
                    <a:pt x="250755" y="594693"/>
                  </a:lnTo>
                  <a:lnTo>
                    <a:pt x="299305" y="598610"/>
                  </a:lnTo>
                  <a:lnTo>
                    <a:pt x="347854" y="594693"/>
                  </a:lnTo>
                  <a:lnTo>
                    <a:pt x="393909" y="583351"/>
                  </a:lnTo>
                  <a:lnTo>
                    <a:pt x="436854" y="565203"/>
                  </a:lnTo>
                  <a:lnTo>
                    <a:pt x="476071" y="540862"/>
                  </a:lnTo>
                  <a:lnTo>
                    <a:pt x="510946" y="510946"/>
                  </a:lnTo>
                  <a:lnTo>
                    <a:pt x="540862" y="476071"/>
                  </a:lnTo>
                  <a:lnTo>
                    <a:pt x="565203" y="436854"/>
                  </a:lnTo>
                  <a:lnTo>
                    <a:pt x="583351" y="393909"/>
                  </a:lnTo>
                  <a:lnTo>
                    <a:pt x="594693" y="347854"/>
                  </a:lnTo>
                  <a:lnTo>
                    <a:pt x="598610" y="299305"/>
                  </a:lnTo>
                  <a:lnTo>
                    <a:pt x="594693" y="250755"/>
                  </a:lnTo>
                  <a:lnTo>
                    <a:pt x="583351" y="204700"/>
                  </a:lnTo>
                  <a:lnTo>
                    <a:pt x="565203" y="161756"/>
                  </a:lnTo>
                  <a:lnTo>
                    <a:pt x="540862" y="122538"/>
                  </a:lnTo>
                  <a:lnTo>
                    <a:pt x="510946" y="87663"/>
                  </a:lnTo>
                  <a:lnTo>
                    <a:pt x="476071" y="57747"/>
                  </a:lnTo>
                  <a:lnTo>
                    <a:pt x="436854" y="33407"/>
                  </a:lnTo>
                  <a:lnTo>
                    <a:pt x="393909" y="15258"/>
                  </a:lnTo>
                  <a:lnTo>
                    <a:pt x="347854" y="3917"/>
                  </a:lnTo>
                  <a:lnTo>
                    <a:pt x="29930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13072" y="1635372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4">
                  <a:moveTo>
                    <a:pt x="272053" y="0"/>
                  </a:moveTo>
                  <a:lnTo>
                    <a:pt x="223151" y="4383"/>
                  </a:lnTo>
                  <a:lnTo>
                    <a:pt x="177124" y="17020"/>
                  </a:lnTo>
                  <a:lnTo>
                    <a:pt x="134742" y="37142"/>
                  </a:lnTo>
                  <a:lnTo>
                    <a:pt x="96772" y="63982"/>
                  </a:lnTo>
                  <a:lnTo>
                    <a:pt x="63982" y="96772"/>
                  </a:lnTo>
                  <a:lnTo>
                    <a:pt x="37142" y="134742"/>
                  </a:lnTo>
                  <a:lnTo>
                    <a:pt x="17020" y="177124"/>
                  </a:lnTo>
                  <a:lnTo>
                    <a:pt x="4383" y="223151"/>
                  </a:lnTo>
                  <a:lnTo>
                    <a:pt x="0" y="272053"/>
                  </a:lnTo>
                  <a:lnTo>
                    <a:pt x="4383" y="320955"/>
                  </a:lnTo>
                  <a:lnTo>
                    <a:pt x="17020" y="366982"/>
                  </a:lnTo>
                  <a:lnTo>
                    <a:pt x="37142" y="409364"/>
                  </a:lnTo>
                  <a:lnTo>
                    <a:pt x="63982" y="447334"/>
                  </a:lnTo>
                  <a:lnTo>
                    <a:pt x="96772" y="480123"/>
                  </a:lnTo>
                  <a:lnTo>
                    <a:pt x="134742" y="506964"/>
                  </a:lnTo>
                  <a:lnTo>
                    <a:pt x="177124" y="527086"/>
                  </a:lnTo>
                  <a:lnTo>
                    <a:pt x="223151" y="539723"/>
                  </a:lnTo>
                  <a:lnTo>
                    <a:pt x="272053" y="544106"/>
                  </a:lnTo>
                  <a:lnTo>
                    <a:pt x="320955" y="539723"/>
                  </a:lnTo>
                  <a:lnTo>
                    <a:pt x="366982" y="527086"/>
                  </a:lnTo>
                  <a:lnTo>
                    <a:pt x="409364" y="506964"/>
                  </a:lnTo>
                  <a:lnTo>
                    <a:pt x="447334" y="480123"/>
                  </a:lnTo>
                  <a:lnTo>
                    <a:pt x="480123" y="447334"/>
                  </a:lnTo>
                  <a:lnTo>
                    <a:pt x="506964" y="409364"/>
                  </a:lnTo>
                  <a:lnTo>
                    <a:pt x="527086" y="366982"/>
                  </a:lnTo>
                  <a:lnTo>
                    <a:pt x="539723" y="320955"/>
                  </a:lnTo>
                  <a:lnTo>
                    <a:pt x="544106" y="272053"/>
                  </a:lnTo>
                  <a:lnTo>
                    <a:pt x="539723" y="223151"/>
                  </a:lnTo>
                  <a:lnTo>
                    <a:pt x="527086" y="177124"/>
                  </a:lnTo>
                  <a:lnTo>
                    <a:pt x="506964" y="134742"/>
                  </a:lnTo>
                  <a:lnTo>
                    <a:pt x="480123" y="96772"/>
                  </a:lnTo>
                  <a:lnTo>
                    <a:pt x="447334" y="63982"/>
                  </a:lnTo>
                  <a:lnTo>
                    <a:pt x="409364" y="37142"/>
                  </a:lnTo>
                  <a:lnTo>
                    <a:pt x="366982" y="17020"/>
                  </a:lnTo>
                  <a:lnTo>
                    <a:pt x="320955" y="4383"/>
                  </a:lnTo>
                  <a:lnTo>
                    <a:pt x="272053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13072" y="1635372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4">
                  <a:moveTo>
                    <a:pt x="544106" y="272053"/>
                  </a:moveTo>
                  <a:lnTo>
                    <a:pt x="539723" y="223151"/>
                  </a:lnTo>
                  <a:lnTo>
                    <a:pt x="527086" y="177124"/>
                  </a:lnTo>
                  <a:lnTo>
                    <a:pt x="506964" y="134742"/>
                  </a:lnTo>
                  <a:lnTo>
                    <a:pt x="480123" y="96772"/>
                  </a:lnTo>
                  <a:lnTo>
                    <a:pt x="447334" y="63982"/>
                  </a:lnTo>
                  <a:lnTo>
                    <a:pt x="409364" y="37142"/>
                  </a:lnTo>
                  <a:lnTo>
                    <a:pt x="366982" y="17020"/>
                  </a:lnTo>
                  <a:lnTo>
                    <a:pt x="320955" y="4383"/>
                  </a:lnTo>
                  <a:lnTo>
                    <a:pt x="272053" y="0"/>
                  </a:lnTo>
                  <a:lnTo>
                    <a:pt x="223151" y="4383"/>
                  </a:lnTo>
                  <a:lnTo>
                    <a:pt x="177124" y="17020"/>
                  </a:lnTo>
                  <a:lnTo>
                    <a:pt x="134742" y="37142"/>
                  </a:lnTo>
                  <a:lnTo>
                    <a:pt x="96772" y="63982"/>
                  </a:lnTo>
                  <a:lnTo>
                    <a:pt x="63982" y="96772"/>
                  </a:lnTo>
                  <a:lnTo>
                    <a:pt x="37142" y="134742"/>
                  </a:lnTo>
                  <a:lnTo>
                    <a:pt x="17020" y="177124"/>
                  </a:lnTo>
                  <a:lnTo>
                    <a:pt x="4383" y="223151"/>
                  </a:lnTo>
                  <a:lnTo>
                    <a:pt x="0" y="272053"/>
                  </a:lnTo>
                  <a:lnTo>
                    <a:pt x="4383" y="320955"/>
                  </a:lnTo>
                  <a:lnTo>
                    <a:pt x="17020" y="366982"/>
                  </a:lnTo>
                  <a:lnTo>
                    <a:pt x="37142" y="409364"/>
                  </a:lnTo>
                  <a:lnTo>
                    <a:pt x="63982" y="447334"/>
                  </a:lnTo>
                  <a:lnTo>
                    <a:pt x="96772" y="480123"/>
                  </a:lnTo>
                  <a:lnTo>
                    <a:pt x="134742" y="506964"/>
                  </a:lnTo>
                  <a:lnTo>
                    <a:pt x="177124" y="527086"/>
                  </a:lnTo>
                  <a:lnTo>
                    <a:pt x="223151" y="539723"/>
                  </a:lnTo>
                  <a:lnTo>
                    <a:pt x="272053" y="544106"/>
                  </a:lnTo>
                  <a:lnTo>
                    <a:pt x="320955" y="539723"/>
                  </a:lnTo>
                  <a:lnTo>
                    <a:pt x="366982" y="527086"/>
                  </a:lnTo>
                  <a:lnTo>
                    <a:pt x="409364" y="506964"/>
                  </a:lnTo>
                  <a:lnTo>
                    <a:pt x="447334" y="480123"/>
                  </a:lnTo>
                  <a:lnTo>
                    <a:pt x="480123" y="447334"/>
                  </a:lnTo>
                  <a:lnTo>
                    <a:pt x="506964" y="409364"/>
                  </a:lnTo>
                  <a:lnTo>
                    <a:pt x="527086" y="366982"/>
                  </a:lnTo>
                  <a:lnTo>
                    <a:pt x="539723" y="320955"/>
                  </a:lnTo>
                  <a:lnTo>
                    <a:pt x="544106" y="272053"/>
                  </a:lnTo>
                  <a:close/>
                </a:path>
              </a:pathLst>
            </a:custGeom>
            <a:ln w="3795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60580" y="1744585"/>
            <a:ext cx="449580" cy="310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3199"/>
              </a:lnSpc>
              <a:spcBef>
                <a:spcPts val="95"/>
              </a:spcBef>
            </a:pPr>
            <a:r>
              <a:rPr sz="550" b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5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obabilistic  Graphical </a:t>
            </a:r>
            <a:r>
              <a:rPr sz="5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65010" y="2279869"/>
            <a:ext cx="418465" cy="418465"/>
            <a:chOff x="3165010" y="2279869"/>
            <a:chExt cx="418465" cy="418465"/>
          </a:xfrm>
        </p:grpSpPr>
        <p:sp>
          <p:nvSpPr>
            <p:cNvPr id="11" name="object 11"/>
            <p:cNvSpPr/>
            <p:nvPr/>
          </p:nvSpPr>
          <p:spPr>
            <a:xfrm>
              <a:off x="3165010" y="2279869"/>
              <a:ext cx="418465" cy="418465"/>
            </a:xfrm>
            <a:custGeom>
              <a:avLst/>
              <a:gdLst/>
              <a:ahLst/>
              <a:cxnLst/>
              <a:rect l="l" t="t" r="r" b="b"/>
              <a:pathLst>
                <a:path w="418464" h="418464">
                  <a:moveTo>
                    <a:pt x="209151" y="0"/>
                  </a:moveTo>
                  <a:lnTo>
                    <a:pt x="161194" y="5523"/>
                  </a:lnTo>
                  <a:lnTo>
                    <a:pt x="117171" y="21258"/>
                  </a:lnTo>
                  <a:lnTo>
                    <a:pt x="78337" y="45947"/>
                  </a:lnTo>
                  <a:lnTo>
                    <a:pt x="45947" y="78337"/>
                  </a:lnTo>
                  <a:lnTo>
                    <a:pt x="21258" y="117171"/>
                  </a:lnTo>
                  <a:lnTo>
                    <a:pt x="5523" y="161194"/>
                  </a:lnTo>
                  <a:lnTo>
                    <a:pt x="0" y="209151"/>
                  </a:lnTo>
                  <a:lnTo>
                    <a:pt x="5523" y="257108"/>
                  </a:lnTo>
                  <a:lnTo>
                    <a:pt x="21258" y="301131"/>
                  </a:lnTo>
                  <a:lnTo>
                    <a:pt x="45947" y="339965"/>
                  </a:lnTo>
                  <a:lnTo>
                    <a:pt x="78337" y="372354"/>
                  </a:lnTo>
                  <a:lnTo>
                    <a:pt x="117171" y="397044"/>
                  </a:lnTo>
                  <a:lnTo>
                    <a:pt x="161194" y="412778"/>
                  </a:lnTo>
                  <a:lnTo>
                    <a:pt x="209151" y="418302"/>
                  </a:lnTo>
                  <a:lnTo>
                    <a:pt x="257108" y="412778"/>
                  </a:lnTo>
                  <a:lnTo>
                    <a:pt x="301131" y="397044"/>
                  </a:lnTo>
                  <a:lnTo>
                    <a:pt x="339965" y="372354"/>
                  </a:lnTo>
                  <a:lnTo>
                    <a:pt x="372354" y="339965"/>
                  </a:lnTo>
                  <a:lnTo>
                    <a:pt x="397044" y="301131"/>
                  </a:lnTo>
                  <a:lnTo>
                    <a:pt x="412778" y="257108"/>
                  </a:lnTo>
                  <a:lnTo>
                    <a:pt x="418302" y="209151"/>
                  </a:lnTo>
                  <a:lnTo>
                    <a:pt x="412778" y="161194"/>
                  </a:lnTo>
                  <a:lnTo>
                    <a:pt x="397044" y="117171"/>
                  </a:lnTo>
                  <a:lnTo>
                    <a:pt x="372354" y="78337"/>
                  </a:lnTo>
                  <a:lnTo>
                    <a:pt x="339965" y="45947"/>
                  </a:lnTo>
                  <a:lnTo>
                    <a:pt x="301131" y="21258"/>
                  </a:lnTo>
                  <a:lnTo>
                    <a:pt x="257108" y="5523"/>
                  </a:lnTo>
                  <a:lnTo>
                    <a:pt x="209151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78107" y="2293034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4" h="380364">
                  <a:moveTo>
                    <a:pt x="190118" y="0"/>
                  </a:moveTo>
                  <a:lnTo>
                    <a:pt x="146525" y="5021"/>
                  </a:lnTo>
                  <a:lnTo>
                    <a:pt x="106508" y="19323"/>
                  </a:lnTo>
                  <a:lnTo>
                    <a:pt x="71208" y="41766"/>
                  </a:lnTo>
                  <a:lnTo>
                    <a:pt x="41766" y="71208"/>
                  </a:lnTo>
                  <a:lnTo>
                    <a:pt x="19323" y="106508"/>
                  </a:lnTo>
                  <a:lnTo>
                    <a:pt x="5021" y="146525"/>
                  </a:lnTo>
                  <a:lnTo>
                    <a:pt x="0" y="190118"/>
                  </a:lnTo>
                  <a:lnTo>
                    <a:pt x="5021" y="233711"/>
                  </a:lnTo>
                  <a:lnTo>
                    <a:pt x="19323" y="273729"/>
                  </a:lnTo>
                  <a:lnTo>
                    <a:pt x="41766" y="309029"/>
                  </a:lnTo>
                  <a:lnTo>
                    <a:pt x="71208" y="338471"/>
                  </a:lnTo>
                  <a:lnTo>
                    <a:pt x="106508" y="360914"/>
                  </a:lnTo>
                  <a:lnTo>
                    <a:pt x="146525" y="375216"/>
                  </a:lnTo>
                  <a:lnTo>
                    <a:pt x="190118" y="380237"/>
                  </a:lnTo>
                  <a:lnTo>
                    <a:pt x="233711" y="375216"/>
                  </a:lnTo>
                  <a:lnTo>
                    <a:pt x="273729" y="360914"/>
                  </a:lnTo>
                  <a:lnTo>
                    <a:pt x="309029" y="338471"/>
                  </a:lnTo>
                  <a:lnTo>
                    <a:pt x="338471" y="309029"/>
                  </a:lnTo>
                  <a:lnTo>
                    <a:pt x="360914" y="273729"/>
                  </a:lnTo>
                  <a:lnTo>
                    <a:pt x="375216" y="233711"/>
                  </a:lnTo>
                  <a:lnTo>
                    <a:pt x="380237" y="190118"/>
                  </a:lnTo>
                  <a:lnTo>
                    <a:pt x="375216" y="146525"/>
                  </a:lnTo>
                  <a:lnTo>
                    <a:pt x="360914" y="106508"/>
                  </a:lnTo>
                  <a:lnTo>
                    <a:pt x="338471" y="71208"/>
                  </a:lnTo>
                  <a:lnTo>
                    <a:pt x="309029" y="41766"/>
                  </a:lnTo>
                  <a:lnTo>
                    <a:pt x="273729" y="19323"/>
                  </a:lnTo>
                  <a:lnTo>
                    <a:pt x="233711" y="5021"/>
                  </a:lnTo>
                  <a:lnTo>
                    <a:pt x="190118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78107" y="2293034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4" h="380364">
                  <a:moveTo>
                    <a:pt x="380237" y="190118"/>
                  </a:moveTo>
                  <a:lnTo>
                    <a:pt x="375216" y="146525"/>
                  </a:lnTo>
                  <a:lnTo>
                    <a:pt x="360914" y="106508"/>
                  </a:lnTo>
                  <a:lnTo>
                    <a:pt x="338471" y="71208"/>
                  </a:lnTo>
                  <a:lnTo>
                    <a:pt x="309029" y="41766"/>
                  </a:lnTo>
                  <a:lnTo>
                    <a:pt x="273729" y="19323"/>
                  </a:lnTo>
                  <a:lnTo>
                    <a:pt x="233711" y="5021"/>
                  </a:lnTo>
                  <a:lnTo>
                    <a:pt x="190118" y="0"/>
                  </a:lnTo>
                  <a:lnTo>
                    <a:pt x="146525" y="5021"/>
                  </a:lnTo>
                  <a:lnTo>
                    <a:pt x="106508" y="19323"/>
                  </a:lnTo>
                  <a:lnTo>
                    <a:pt x="71208" y="41766"/>
                  </a:lnTo>
                  <a:lnTo>
                    <a:pt x="41766" y="71208"/>
                  </a:lnTo>
                  <a:lnTo>
                    <a:pt x="19323" y="106508"/>
                  </a:lnTo>
                  <a:lnTo>
                    <a:pt x="5021" y="146525"/>
                  </a:lnTo>
                  <a:lnTo>
                    <a:pt x="0" y="190118"/>
                  </a:lnTo>
                  <a:lnTo>
                    <a:pt x="5021" y="233711"/>
                  </a:lnTo>
                  <a:lnTo>
                    <a:pt x="19323" y="273729"/>
                  </a:lnTo>
                  <a:lnTo>
                    <a:pt x="41766" y="309029"/>
                  </a:lnTo>
                  <a:lnTo>
                    <a:pt x="71208" y="338471"/>
                  </a:lnTo>
                  <a:lnTo>
                    <a:pt x="106508" y="360914"/>
                  </a:lnTo>
                  <a:lnTo>
                    <a:pt x="146525" y="375216"/>
                  </a:lnTo>
                  <a:lnTo>
                    <a:pt x="190118" y="380237"/>
                  </a:lnTo>
                  <a:lnTo>
                    <a:pt x="233711" y="375216"/>
                  </a:lnTo>
                  <a:lnTo>
                    <a:pt x="273729" y="360914"/>
                  </a:lnTo>
                  <a:lnTo>
                    <a:pt x="309029" y="338471"/>
                  </a:lnTo>
                  <a:lnTo>
                    <a:pt x="338471" y="309029"/>
                  </a:lnTo>
                  <a:lnTo>
                    <a:pt x="360914" y="273729"/>
                  </a:lnTo>
                  <a:lnTo>
                    <a:pt x="375216" y="233711"/>
                  </a:lnTo>
                  <a:lnTo>
                    <a:pt x="380237" y="190118"/>
                  </a:lnTo>
                  <a:close/>
                </a:path>
              </a:pathLst>
            </a:custGeom>
            <a:ln w="3795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73209" y="2417996"/>
            <a:ext cx="39052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b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5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obability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98004" y="2043447"/>
            <a:ext cx="1104900" cy="655955"/>
            <a:chOff x="2198004" y="2043447"/>
            <a:chExt cx="1104900" cy="65595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172" y="2043447"/>
              <a:ext cx="142555" cy="1196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9033" y="2073062"/>
              <a:ext cx="273841" cy="2953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3153" y="2303996"/>
              <a:ext cx="99621" cy="8359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98004" y="2278968"/>
              <a:ext cx="420370" cy="420370"/>
            </a:xfrm>
            <a:custGeom>
              <a:avLst/>
              <a:gdLst/>
              <a:ahLst/>
              <a:cxnLst/>
              <a:rect l="l" t="t" r="r" b="b"/>
              <a:pathLst>
                <a:path w="420369" h="420369">
                  <a:moveTo>
                    <a:pt x="209998" y="0"/>
                  </a:moveTo>
                  <a:lnTo>
                    <a:pt x="161847" y="5546"/>
                  </a:lnTo>
                  <a:lnTo>
                    <a:pt x="117645" y="21344"/>
                  </a:lnTo>
                  <a:lnTo>
                    <a:pt x="78654" y="46133"/>
                  </a:lnTo>
                  <a:lnTo>
                    <a:pt x="46133" y="78654"/>
                  </a:lnTo>
                  <a:lnTo>
                    <a:pt x="21344" y="117645"/>
                  </a:lnTo>
                  <a:lnTo>
                    <a:pt x="5546" y="161847"/>
                  </a:lnTo>
                  <a:lnTo>
                    <a:pt x="0" y="209998"/>
                  </a:lnTo>
                  <a:lnTo>
                    <a:pt x="5546" y="258149"/>
                  </a:lnTo>
                  <a:lnTo>
                    <a:pt x="21344" y="302350"/>
                  </a:lnTo>
                  <a:lnTo>
                    <a:pt x="46133" y="341342"/>
                  </a:lnTo>
                  <a:lnTo>
                    <a:pt x="78654" y="373862"/>
                  </a:lnTo>
                  <a:lnTo>
                    <a:pt x="117645" y="398652"/>
                  </a:lnTo>
                  <a:lnTo>
                    <a:pt x="161847" y="414450"/>
                  </a:lnTo>
                  <a:lnTo>
                    <a:pt x="209998" y="419996"/>
                  </a:lnTo>
                  <a:lnTo>
                    <a:pt x="258149" y="414450"/>
                  </a:lnTo>
                  <a:lnTo>
                    <a:pt x="302351" y="398652"/>
                  </a:lnTo>
                  <a:lnTo>
                    <a:pt x="341342" y="373862"/>
                  </a:lnTo>
                  <a:lnTo>
                    <a:pt x="373862" y="341342"/>
                  </a:lnTo>
                  <a:lnTo>
                    <a:pt x="398652" y="302350"/>
                  </a:lnTo>
                  <a:lnTo>
                    <a:pt x="414450" y="258149"/>
                  </a:lnTo>
                  <a:lnTo>
                    <a:pt x="419996" y="209998"/>
                  </a:lnTo>
                  <a:lnTo>
                    <a:pt x="414450" y="161847"/>
                  </a:lnTo>
                  <a:lnTo>
                    <a:pt x="398652" y="117645"/>
                  </a:lnTo>
                  <a:lnTo>
                    <a:pt x="373862" y="78654"/>
                  </a:lnTo>
                  <a:lnTo>
                    <a:pt x="341342" y="46133"/>
                  </a:lnTo>
                  <a:lnTo>
                    <a:pt x="302351" y="21344"/>
                  </a:lnTo>
                  <a:lnTo>
                    <a:pt x="258149" y="5546"/>
                  </a:lnTo>
                  <a:lnTo>
                    <a:pt x="209998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11151" y="2292279"/>
              <a:ext cx="382270" cy="382270"/>
            </a:xfrm>
            <a:custGeom>
              <a:avLst/>
              <a:gdLst/>
              <a:ahLst/>
              <a:cxnLst/>
              <a:rect l="l" t="t" r="r" b="b"/>
              <a:pathLst>
                <a:path w="382269" h="382269">
                  <a:moveTo>
                    <a:pt x="190873" y="0"/>
                  </a:moveTo>
                  <a:lnTo>
                    <a:pt x="147107" y="5041"/>
                  </a:lnTo>
                  <a:lnTo>
                    <a:pt x="106931" y="19400"/>
                  </a:lnTo>
                  <a:lnTo>
                    <a:pt x="71491" y="41932"/>
                  </a:lnTo>
                  <a:lnTo>
                    <a:pt x="41932" y="71491"/>
                  </a:lnTo>
                  <a:lnTo>
                    <a:pt x="19400" y="106931"/>
                  </a:lnTo>
                  <a:lnTo>
                    <a:pt x="5041" y="147107"/>
                  </a:lnTo>
                  <a:lnTo>
                    <a:pt x="0" y="190873"/>
                  </a:lnTo>
                  <a:lnTo>
                    <a:pt x="5041" y="234639"/>
                  </a:lnTo>
                  <a:lnTo>
                    <a:pt x="19400" y="274815"/>
                  </a:lnTo>
                  <a:lnTo>
                    <a:pt x="41932" y="310255"/>
                  </a:lnTo>
                  <a:lnTo>
                    <a:pt x="71491" y="339814"/>
                  </a:lnTo>
                  <a:lnTo>
                    <a:pt x="106931" y="362346"/>
                  </a:lnTo>
                  <a:lnTo>
                    <a:pt x="147107" y="376705"/>
                  </a:lnTo>
                  <a:lnTo>
                    <a:pt x="190873" y="381746"/>
                  </a:lnTo>
                  <a:lnTo>
                    <a:pt x="234639" y="376705"/>
                  </a:lnTo>
                  <a:lnTo>
                    <a:pt x="274815" y="362346"/>
                  </a:lnTo>
                  <a:lnTo>
                    <a:pt x="310255" y="339814"/>
                  </a:lnTo>
                  <a:lnTo>
                    <a:pt x="339814" y="310255"/>
                  </a:lnTo>
                  <a:lnTo>
                    <a:pt x="362346" y="274815"/>
                  </a:lnTo>
                  <a:lnTo>
                    <a:pt x="376705" y="234639"/>
                  </a:lnTo>
                  <a:lnTo>
                    <a:pt x="381746" y="190873"/>
                  </a:lnTo>
                  <a:lnTo>
                    <a:pt x="376705" y="147107"/>
                  </a:lnTo>
                  <a:lnTo>
                    <a:pt x="362346" y="106931"/>
                  </a:lnTo>
                  <a:lnTo>
                    <a:pt x="339814" y="71491"/>
                  </a:lnTo>
                  <a:lnTo>
                    <a:pt x="310255" y="41932"/>
                  </a:lnTo>
                  <a:lnTo>
                    <a:pt x="274815" y="19400"/>
                  </a:lnTo>
                  <a:lnTo>
                    <a:pt x="234639" y="5041"/>
                  </a:lnTo>
                  <a:lnTo>
                    <a:pt x="190873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11151" y="2292279"/>
              <a:ext cx="382270" cy="382270"/>
            </a:xfrm>
            <a:custGeom>
              <a:avLst/>
              <a:gdLst/>
              <a:ahLst/>
              <a:cxnLst/>
              <a:rect l="l" t="t" r="r" b="b"/>
              <a:pathLst>
                <a:path w="382269" h="382269">
                  <a:moveTo>
                    <a:pt x="381746" y="190873"/>
                  </a:moveTo>
                  <a:lnTo>
                    <a:pt x="376705" y="147107"/>
                  </a:lnTo>
                  <a:lnTo>
                    <a:pt x="362346" y="106931"/>
                  </a:lnTo>
                  <a:lnTo>
                    <a:pt x="339814" y="71491"/>
                  </a:lnTo>
                  <a:lnTo>
                    <a:pt x="310255" y="41932"/>
                  </a:lnTo>
                  <a:lnTo>
                    <a:pt x="274815" y="19400"/>
                  </a:lnTo>
                  <a:lnTo>
                    <a:pt x="234639" y="5041"/>
                  </a:lnTo>
                  <a:lnTo>
                    <a:pt x="190873" y="0"/>
                  </a:lnTo>
                  <a:lnTo>
                    <a:pt x="147107" y="5041"/>
                  </a:lnTo>
                  <a:lnTo>
                    <a:pt x="106931" y="19400"/>
                  </a:lnTo>
                  <a:lnTo>
                    <a:pt x="71491" y="41932"/>
                  </a:lnTo>
                  <a:lnTo>
                    <a:pt x="41932" y="71491"/>
                  </a:lnTo>
                  <a:lnTo>
                    <a:pt x="19400" y="106931"/>
                  </a:lnTo>
                  <a:lnTo>
                    <a:pt x="5041" y="147107"/>
                  </a:lnTo>
                  <a:lnTo>
                    <a:pt x="0" y="190873"/>
                  </a:lnTo>
                  <a:lnTo>
                    <a:pt x="5041" y="234639"/>
                  </a:lnTo>
                  <a:lnTo>
                    <a:pt x="19400" y="274815"/>
                  </a:lnTo>
                  <a:lnTo>
                    <a:pt x="41932" y="310255"/>
                  </a:lnTo>
                  <a:lnTo>
                    <a:pt x="71491" y="339814"/>
                  </a:lnTo>
                  <a:lnTo>
                    <a:pt x="106931" y="362346"/>
                  </a:lnTo>
                  <a:lnTo>
                    <a:pt x="147107" y="376705"/>
                  </a:lnTo>
                  <a:lnTo>
                    <a:pt x="190873" y="381746"/>
                  </a:lnTo>
                  <a:lnTo>
                    <a:pt x="234639" y="376705"/>
                  </a:lnTo>
                  <a:lnTo>
                    <a:pt x="274815" y="362346"/>
                  </a:lnTo>
                  <a:lnTo>
                    <a:pt x="310255" y="339814"/>
                  </a:lnTo>
                  <a:lnTo>
                    <a:pt x="339814" y="310255"/>
                  </a:lnTo>
                  <a:lnTo>
                    <a:pt x="362346" y="274815"/>
                  </a:lnTo>
                  <a:lnTo>
                    <a:pt x="376705" y="234639"/>
                  </a:lnTo>
                  <a:lnTo>
                    <a:pt x="381746" y="190873"/>
                  </a:lnTo>
                  <a:close/>
                </a:path>
              </a:pathLst>
            </a:custGeom>
            <a:ln w="3795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85038" y="2418406"/>
            <a:ext cx="23431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Graph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467358" y="2043447"/>
            <a:ext cx="325120" cy="344805"/>
            <a:chOff x="2467358" y="2043447"/>
            <a:chExt cx="325120" cy="34480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9523" y="2043447"/>
              <a:ext cx="142555" cy="1196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7358" y="2303735"/>
              <a:ext cx="100017" cy="839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8421" y="2073059"/>
              <a:ext cx="272799" cy="294340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10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136660" y="427888"/>
              <a:ext cx="4564440" cy="12276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700" y="419248"/>
                <a:ext cx="45712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/>
              <p14:cNvContentPartPr/>
              <p14:nvPr/>
            </p14:nvContentPartPr>
            <p14:xfrm>
              <a:off x="3234100" y="960688"/>
              <a:ext cx="880200" cy="579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6900" y="957088"/>
                <a:ext cx="8967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8" name="Ink 57"/>
              <p14:cNvContentPartPr/>
              <p14:nvPr/>
            </p14:nvContentPartPr>
            <p14:xfrm>
              <a:off x="1622740" y="1030528"/>
              <a:ext cx="977040" cy="266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5900" y="1021528"/>
                <a:ext cx="9932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185914" y="1150408"/>
              <a:ext cx="5012346" cy="839723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874" y="1141770"/>
                <a:ext cx="5020626" cy="8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" name="Ink 60"/>
              <p14:cNvContentPartPr/>
              <p14:nvPr/>
            </p14:nvContentPartPr>
            <p14:xfrm>
              <a:off x="330866" y="2012451"/>
              <a:ext cx="924120" cy="9187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706" y="2004891"/>
                <a:ext cx="93384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5" name="Ink 94"/>
              <p14:cNvContentPartPr/>
              <p14:nvPr/>
            </p14:nvContentPartPr>
            <p14:xfrm>
              <a:off x="2648546" y="1979331"/>
              <a:ext cx="881280" cy="8787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42786" y="1972131"/>
                <a:ext cx="895320" cy="89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0" name="Ink 139"/>
              <p14:cNvContentPartPr/>
              <p14:nvPr/>
            </p14:nvContentPartPr>
            <p14:xfrm>
              <a:off x="3538466" y="1987971"/>
              <a:ext cx="1952640" cy="111384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2706" y="1978611"/>
                <a:ext cx="1967040" cy="11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9" name="Ink 148"/>
              <p14:cNvContentPartPr/>
              <p14:nvPr/>
            </p14:nvContentPartPr>
            <p14:xfrm>
              <a:off x="2756314" y="2067531"/>
              <a:ext cx="659032" cy="7812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50915" y="2061771"/>
                <a:ext cx="667670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5" name="Ink 174"/>
              <p14:cNvContentPartPr/>
              <p14:nvPr/>
            </p14:nvContentPartPr>
            <p14:xfrm>
              <a:off x="444626" y="2084451"/>
              <a:ext cx="1119960" cy="4888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426" y="2077971"/>
                <a:ext cx="113652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8" name="Ink 177"/>
              <p14:cNvContentPartPr/>
              <p14:nvPr/>
            </p14:nvContentPartPr>
            <p14:xfrm>
              <a:off x="1610074" y="2091088"/>
              <a:ext cx="539512" cy="831803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1796" y="2080650"/>
                <a:ext cx="558228" cy="8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9" name="Ink 178"/>
              <p14:cNvContentPartPr/>
              <p14:nvPr/>
            </p14:nvContentPartPr>
            <p14:xfrm>
              <a:off x="2561914" y="2333571"/>
              <a:ext cx="118312" cy="13680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56160" y="2329251"/>
                <a:ext cx="132696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7" name="Ink 186"/>
              <p14:cNvContentPartPr/>
              <p14:nvPr/>
            </p14:nvContentPartPr>
            <p14:xfrm>
              <a:off x="1454426" y="2880411"/>
              <a:ext cx="1013760" cy="2613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49026" y="2872131"/>
                <a:ext cx="10256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3" name="Ink 192"/>
              <p14:cNvContentPartPr/>
              <p14:nvPr/>
            </p14:nvContentPartPr>
            <p14:xfrm>
              <a:off x="2173114" y="2374611"/>
              <a:ext cx="462112" cy="3204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65916" y="2365971"/>
                <a:ext cx="477948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4" name="Ink 193"/>
              <p14:cNvContentPartPr/>
              <p14:nvPr/>
            </p14:nvContentPartPr>
            <p14:xfrm>
              <a:off x="1674874" y="2419408"/>
              <a:ext cx="412792" cy="308003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68396" y="2412571"/>
                <a:ext cx="423949" cy="324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8" name="Ink 197"/>
              <p14:cNvContentPartPr/>
              <p14:nvPr/>
            </p14:nvContentPartPr>
            <p14:xfrm>
              <a:off x="1647386" y="2208651"/>
              <a:ext cx="474840" cy="2365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40546" y="2203251"/>
                <a:ext cx="4885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Ink 2"/>
              <p14:cNvContentPartPr/>
              <p14:nvPr/>
            </p14:nvContentPartPr>
            <p14:xfrm>
              <a:off x="1392690" y="3053350"/>
              <a:ext cx="1237680" cy="9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86930" y="3050110"/>
                <a:ext cx="12513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" name="Ink 8"/>
              <p14:cNvContentPartPr/>
              <p14:nvPr/>
            </p14:nvContentPartPr>
            <p14:xfrm>
              <a:off x="4461690" y="624070"/>
              <a:ext cx="1259640" cy="3758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55210" y="617950"/>
                <a:ext cx="12722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/>
              <p14:cNvContentPartPr/>
              <p14:nvPr/>
            </p14:nvContentPartPr>
            <p14:xfrm>
              <a:off x="4402650" y="910990"/>
              <a:ext cx="1375200" cy="604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97250" y="907390"/>
                <a:ext cx="138744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13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49974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4" dirty="0"/>
              <a:t>Need</a:t>
            </a:r>
            <a:r>
              <a:rPr spc="200" dirty="0"/>
              <a:t> </a:t>
            </a:r>
            <a:r>
              <a:rPr spc="340" dirty="0"/>
              <a:t>of</a:t>
            </a:r>
            <a:r>
              <a:rPr spc="195" dirty="0"/>
              <a:t> </a:t>
            </a:r>
            <a:r>
              <a:rPr spc="275" dirty="0"/>
              <a:t>Probabilistic</a:t>
            </a:r>
            <a:r>
              <a:rPr spc="200" dirty="0"/>
              <a:t> </a:t>
            </a:r>
            <a:r>
              <a:rPr spc="305" dirty="0"/>
              <a:t>Graphical</a:t>
            </a:r>
            <a:r>
              <a:rPr spc="200" dirty="0"/>
              <a:t> </a:t>
            </a:r>
            <a:r>
              <a:rPr spc="305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326489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547914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769325"/>
            <a:ext cx="69291" cy="692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1990750"/>
            <a:ext cx="69291" cy="692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212162"/>
            <a:ext cx="69291" cy="692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3298" y="1191512"/>
            <a:ext cx="3834129" cy="11328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50" spc="10" dirty="0">
                <a:latin typeface="Arial"/>
                <a:cs typeface="Arial"/>
              </a:rPr>
              <a:t>Model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uncertainty.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38400"/>
              </a:lnSpc>
            </a:pPr>
            <a:r>
              <a:rPr sz="1050" spc="10" dirty="0">
                <a:latin typeface="Arial"/>
                <a:cs typeface="Arial"/>
              </a:rPr>
              <a:t>Model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complex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structures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with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causal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spatial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relationships.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domain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knowledge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prior</a:t>
            </a:r>
            <a:r>
              <a:rPr sz="1050" spc="5" dirty="0">
                <a:latin typeface="Arial"/>
                <a:cs typeface="Arial"/>
              </a:rPr>
              <a:t> knowledge.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050" spc="5" dirty="0">
                <a:latin typeface="Arial"/>
                <a:cs typeface="Arial"/>
              </a:rPr>
              <a:t>Draw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inferences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050" spc="15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structure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parameters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12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198830" y="1282870"/>
              <a:ext cx="25560" cy="602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2350" y="1275310"/>
                <a:ext cx="3960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401150" y="2280430"/>
              <a:ext cx="2899800" cy="90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190" y="2273590"/>
                <a:ext cx="29116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/>
              <p14:cNvContentPartPr/>
              <p14:nvPr/>
            </p14:nvContentPartPr>
            <p14:xfrm>
              <a:off x="3874070" y="1638910"/>
              <a:ext cx="1315080" cy="1152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9030" y="1632070"/>
                <a:ext cx="132552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/>
              <p14:cNvContentPartPr/>
              <p14:nvPr/>
            </p14:nvContentPartPr>
            <p14:xfrm>
              <a:off x="4135430" y="2233270"/>
              <a:ext cx="704520" cy="416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29670" y="2225710"/>
                <a:ext cx="718560" cy="43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93175"/>
            <a:ext cx="4178300" cy="5386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60" dirty="0"/>
              <a:t>Classification</a:t>
            </a:r>
            <a:r>
              <a:rPr spc="204" dirty="0"/>
              <a:t> </a:t>
            </a:r>
            <a:r>
              <a:rPr spc="340" dirty="0"/>
              <a:t>of</a:t>
            </a:r>
            <a:r>
              <a:rPr spc="210" dirty="0"/>
              <a:t> </a:t>
            </a:r>
            <a:r>
              <a:rPr spc="275" dirty="0"/>
              <a:t>Probabilistic</a:t>
            </a:r>
            <a:r>
              <a:rPr spc="204" dirty="0"/>
              <a:t> </a:t>
            </a:r>
            <a:r>
              <a:rPr spc="305" dirty="0"/>
              <a:t>Graphical</a:t>
            </a:r>
            <a:r>
              <a:rPr spc="204" dirty="0"/>
              <a:t> </a:t>
            </a:r>
            <a:r>
              <a:rPr spc="305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656" y="1031976"/>
            <a:ext cx="121259" cy="1212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2605" y="10221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1</a:t>
            </a:r>
            <a:endParaRPr sz="600">
              <a:latin typeface="PMingLiU"/>
              <a:cs typeface="PMingLiU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656" y="1611464"/>
            <a:ext cx="121259" cy="1212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2605" y="1601614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2</a:t>
            </a:r>
            <a:endParaRPr sz="600">
              <a:latin typeface="PMingLiU"/>
              <a:cs typeface="PMingLiU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656" y="2190953"/>
            <a:ext cx="121259" cy="1212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2605" y="2181103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3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898" y="936039"/>
            <a:ext cx="4450080" cy="1765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1050" spc="10" dirty="0">
                <a:latin typeface="Arial"/>
                <a:cs typeface="Arial"/>
              </a:rPr>
              <a:t>Direct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Undirected</a:t>
            </a:r>
            <a:endParaRPr sz="10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0" dirty="0">
                <a:latin typeface="Arial"/>
                <a:cs typeface="Arial"/>
              </a:rPr>
              <a:t>Directed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graphs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represent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parent-child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relations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or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EC008C"/>
                </a:solidFill>
                <a:latin typeface="Arial"/>
                <a:cs typeface="Arial"/>
              </a:rPr>
              <a:t>cause-effect</a:t>
            </a:r>
            <a:r>
              <a:rPr sz="950" spc="20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relations.</a:t>
            </a:r>
            <a:endParaRPr sz="9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5" dirty="0">
                <a:latin typeface="Arial"/>
                <a:cs typeface="Arial"/>
              </a:rPr>
              <a:t>Undirected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graphs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represent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symmetric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relations.</a:t>
            </a:r>
            <a:endParaRPr sz="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15"/>
              </a:spcBef>
            </a:pPr>
            <a:r>
              <a:rPr sz="1050" spc="10" dirty="0">
                <a:latin typeface="Arial"/>
                <a:cs typeface="Arial"/>
              </a:rPr>
              <a:t>Static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Dynamic</a:t>
            </a:r>
            <a:endParaRPr sz="10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0" dirty="0">
                <a:latin typeface="Arial"/>
                <a:cs typeface="Arial"/>
              </a:rPr>
              <a:t>Static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–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Model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represents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</a:t>
            </a:r>
            <a:r>
              <a:rPr sz="950" spc="10" dirty="0">
                <a:latin typeface="Arial"/>
                <a:cs typeface="Arial"/>
              </a:rPr>
              <a:t> set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of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variables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at </a:t>
            </a:r>
            <a:r>
              <a:rPr sz="950" spc="15" dirty="0">
                <a:latin typeface="Arial"/>
                <a:cs typeface="Arial"/>
              </a:rPr>
              <a:t>a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certain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point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in time.</a:t>
            </a:r>
            <a:endParaRPr sz="9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5" dirty="0">
                <a:latin typeface="Arial"/>
                <a:cs typeface="Arial"/>
              </a:rPr>
              <a:t>Dynamic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–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Model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represents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set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of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variables </a:t>
            </a:r>
            <a:r>
              <a:rPr sz="950" spc="15" dirty="0">
                <a:latin typeface="Arial"/>
                <a:cs typeface="Arial"/>
              </a:rPr>
              <a:t>across</a:t>
            </a:r>
            <a:r>
              <a:rPr sz="950" spc="5" dirty="0">
                <a:latin typeface="Arial"/>
                <a:cs typeface="Arial"/>
              </a:rPr>
              <a:t> different </a:t>
            </a:r>
            <a:r>
              <a:rPr sz="950" spc="10" dirty="0">
                <a:latin typeface="Arial"/>
                <a:cs typeface="Arial"/>
              </a:rPr>
              <a:t>times.</a:t>
            </a:r>
            <a:endParaRPr sz="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09"/>
              </a:spcBef>
            </a:pPr>
            <a:r>
              <a:rPr sz="1050" spc="10" dirty="0">
                <a:latin typeface="Arial"/>
                <a:cs typeface="Arial"/>
              </a:rPr>
              <a:t>Probabilistic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Decisional</a:t>
            </a:r>
            <a:endParaRPr sz="10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0" dirty="0">
                <a:latin typeface="Arial"/>
                <a:cs typeface="Arial"/>
              </a:rPr>
              <a:t>Probabilistic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models</a:t>
            </a:r>
            <a:r>
              <a:rPr sz="950" spc="10" dirty="0">
                <a:latin typeface="Arial"/>
                <a:cs typeface="Arial"/>
              </a:rPr>
              <a:t> include </a:t>
            </a:r>
            <a:r>
              <a:rPr sz="950" spc="15" dirty="0">
                <a:latin typeface="Arial"/>
                <a:cs typeface="Arial"/>
              </a:rPr>
              <a:t>random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variables.</a:t>
            </a:r>
            <a:endParaRPr sz="95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0" dirty="0">
                <a:latin typeface="Arial"/>
                <a:cs typeface="Arial"/>
              </a:rPr>
              <a:t>Decisional</a:t>
            </a:r>
            <a:r>
              <a:rPr sz="950" spc="15" dirty="0">
                <a:latin typeface="Arial"/>
                <a:cs typeface="Arial"/>
              </a:rPr>
              <a:t> models </a:t>
            </a:r>
            <a:r>
              <a:rPr sz="950" spc="10" dirty="0">
                <a:latin typeface="Arial"/>
                <a:cs typeface="Arial"/>
              </a:rPr>
              <a:t>include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random </a:t>
            </a:r>
            <a:r>
              <a:rPr sz="950" spc="5" dirty="0">
                <a:latin typeface="Arial"/>
                <a:cs typeface="Arial"/>
              </a:rPr>
              <a:t>variables,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decision</a:t>
            </a:r>
            <a:r>
              <a:rPr sz="950" spc="15" dirty="0">
                <a:latin typeface="Arial"/>
                <a:cs typeface="Arial"/>
              </a:rPr>
              <a:t> and </a:t>
            </a:r>
            <a:r>
              <a:rPr sz="950" spc="10" dirty="0">
                <a:latin typeface="Arial"/>
                <a:cs typeface="Arial"/>
              </a:rPr>
              <a:t>utility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variables.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13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53536"/>
            <a:ext cx="51498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00" dirty="0">
                <a:solidFill>
                  <a:srgbClr val="3333B2"/>
                </a:solidFill>
                <a:latin typeface="PMingLiU"/>
                <a:cs typeface="PMingLiU"/>
              </a:rPr>
              <a:t>Common </a:t>
            </a:r>
            <a:r>
              <a:rPr sz="1700" spc="275" dirty="0">
                <a:solidFill>
                  <a:srgbClr val="3333B2"/>
                </a:solidFill>
                <a:latin typeface="PMingLiU"/>
                <a:cs typeface="PMingLiU"/>
              </a:rPr>
              <a:t>Probabilistic</a:t>
            </a:r>
            <a:r>
              <a:rPr sz="17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05" dirty="0">
                <a:solidFill>
                  <a:srgbClr val="3333B2"/>
                </a:solidFill>
                <a:latin typeface="PMingLiU"/>
                <a:cs typeface="PMingLiU"/>
              </a:rPr>
              <a:t>Graphical</a:t>
            </a:r>
            <a:r>
              <a:rPr sz="1700" spc="20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80" dirty="0">
                <a:solidFill>
                  <a:srgbClr val="3333B2"/>
                </a:solidFill>
                <a:latin typeface="PMingLiU"/>
                <a:cs typeface="PMingLiU"/>
              </a:rPr>
              <a:t>Models</a:t>
            </a:r>
            <a:endParaRPr sz="1700" dirty="0">
              <a:latin typeface="PMingLiU"/>
              <a:cs typeface="PMingLiU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10514" y="822337"/>
          <a:ext cx="4772659" cy="2022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2035"/>
                <a:gridCol w="812800"/>
                <a:gridCol w="683260"/>
                <a:gridCol w="964564"/>
              </a:tblGrid>
              <a:tr h="371475">
                <a:tc>
                  <a:txBody>
                    <a:bodyPr/>
                    <a:lstStyle/>
                    <a:p>
                      <a:pPr marL="75565">
                        <a:lnSpc>
                          <a:spcPts val="1240"/>
                        </a:lnSpc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Type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Directed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/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Undirected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Static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/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Dynamic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Probabilistic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/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Decisional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75565">
                        <a:lnSpc>
                          <a:spcPts val="1240"/>
                        </a:lnSpc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Bayesian</a:t>
                      </a:r>
                      <a:r>
                        <a:rPr sz="10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Models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both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Static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40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Probabilistic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Markov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Chains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Directed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Dynamic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Probabilistic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Hidden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Markov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Models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Directed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Dynamic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Probabilistic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Markov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5" dirty="0">
                          <a:latin typeface="Arial"/>
                          <a:cs typeface="Arial"/>
                        </a:rPr>
                        <a:t>Random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Fields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Undirected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Static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Probabilistic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Bayesian</a:t>
                      </a:r>
                      <a:r>
                        <a:rPr sz="10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Networks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Directed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Static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Probabilistic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Dynamic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Bayesian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Networks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Directed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Dynamic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Probabilistic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Influence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Diagrams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Directed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Static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Decisional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Markov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Decision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Processes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Directed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Dynamic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Decisional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431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Partially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Observable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5" dirty="0">
                          <a:latin typeface="Arial"/>
                          <a:cs typeface="Arial"/>
                        </a:rPr>
                        <a:t>MDPs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Directed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Dynamic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Decisional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48666" y="29414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0931" y="2956581"/>
            <a:ext cx="52578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5" dirty="0">
                <a:latin typeface="Arial"/>
                <a:cs typeface="Arial"/>
              </a:rPr>
              <a:t>L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Sucar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14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24828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90" dirty="0"/>
              <a:t>Table</a:t>
            </a:r>
            <a:r>
              <a:rPr spc="170" dirty="0"/>
              <a:t> </a:t>
            </a:r>
            <a:r>
              <a:rPr spc="340" dirty="0"/>
              <a:t>of</a:t>
            </a:r>
            <a:r>
              <a:rPr spc="180" dirty="0"/>
              <a:t> </a:t>
            </a:r>
            <a:r>
              <a:rPr spc="330" dirty="0"/>
              <a:t>Contents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133932"/>
            <a:ext cx="169964" cy="1699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631" y="113761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1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688" y="1069782"/>
            <a:ext cx="131201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90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Unce</a:t>
            </a:r>
            <a:r>
              <a:rPr sz="1400" spc="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r</a:t>
            </a:r>
            <a:r>
              <a:rPr sz="1400" spc="3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t</a:t>
            </a:r>
            <a:r>
              <a:rPr sz="1400" spc="254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ainty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21" y="1547952"/>
            <a:ext cx="169964" cy="1699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631" y="155163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2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688" y="1483801"/>
            <a:ext cx="2964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35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1400" spc="1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1400" spc="1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1400">
              <a:latin typeface="PMingLiU"/>
              <a:cs typeface="PMingLiU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21" y="1961984"/>
            <a:ext cx="169964" cy="1699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631" y="196566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EAEAF7"/>
                </a:solidFill>
                <a:latin typeface="PMingLiU"/>
                <a:cs typeface="PMingLiU"/>
              </a:rPr>
              <a:t>3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688" y="1897821"/>
            <a:ext cx="4741012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10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Applications</a:t>
            </a:r>
            <a:r>
              <a:rPr sz="1400" spc="175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90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of</a:t>
            </a:r>
            <a:r>
              <a:rPr sz="1400" spc="175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35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Probabilistic</a:t>
            </a:r>
            <a:r>
              <a:rPr sz="1400" spc="175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60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Graphical</a:t>
            </a:r>
            <a:r>
              <a:rPr sz="1400" spc="175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65" dirty="0">
                <a:solidFill>
                  <a:srgbClr val="3333B2"/>
                </a:solidFill>
                <a:latin typeface="PMingLiU"/>
                <a:cs typeface="PMingLiU"/>
                <a:hlinkClick r:id="rId7" action="ppaction://hlinksldjump"/>
              </a:rPr>
              <a:t>Model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2376004"/>
            <a:ext cx="169964" cy="1699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6631" y="237968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4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88" y="2311854"/>
            <a:ext cx="16090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0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Course</a:t>
            </a:r>
            <a:r>
              <a:rPr sz="1400" spc="114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1400" spc="204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Logistics</a:t>
            </a:r>
            <a:endParaRPr sz="1400" dirty="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15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53536"/>
            <a:ext cx="56705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254" dirty="0">
                <a:solidFill>
                  <a:srgbClr val="3333B2"/>
                </a:solidFill>
                <a:latin typeface="PMingLiU"/>
                <a:cs typeface="PMingLiU"/>
              </a:rPr>
              <a:t>B</a:t>
            </a:r>
            <a:r>
              <a:rPr sz="1500" spc="229" dirty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500" spc="225" dirty="0">
                <a:solidFill>
                  <a:srgbClr val="3333B2"/>
                </a:solidFill>
                <a:latin typeface="PMingLiU"/>
                <a:cs typeface="PMingLiU"/>
              </a:rPr>
              <a:t>yesian</a:t>
            </a:r>
            <a:r>
              <a:rPr sz="17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80" dirty="0" smtClean="0">
                <a:solidFill>
                  <a:srgbClr val="3333B2"/>
                </a:solidFill>
                <a:latin typeface="PMingLiU"/>
                <a:cs typeface="PMingLiU"/>
              </a:rPr>
              <a:t>Models</a:t>
            </a:r>
            <a:r>
              <a:rPr lang="en-US"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700" spc="210" dirty="0" smtClean="0">
                <a:solidFill>
                  <a:srgbClr val="3333B2"/>
                </a:solidFill>
                <a:latin typeface="PMingLiU"/>
                <a:cs typeface="PMingLiU"/>
              </a:rPr>
              <a:t>-</a:t>
            </a:r>
            <a:r>
              <a:rPr sz="1700" spc="320" dirty="0" smtClean="0">
                <a:solidFill>
                  <a:srgbClr val="3333B2"/>
                </a:solidFill>
                <a:latin typeface="PMingLiU"/>
                <a:cs typeface="PMingLiU"/>
              </a:rPr>
              <a:t>Mic</a:t>
            </a:r>
            <a:r>
              <a:rPr sz="1700" spc="160" dirty="0" smtClean="0">
                <a:solidFill>
                  <a:srgbClr val="3333B2"/>
                </a:solidFill>
                <a:latin typeface="PMingLiU"/>
                <a:cs typeface="PMingLiU"/>
              </a:rPr>
              <a:t>r</a:t>
            </a:r>
            <a:r>
              <a:rPr sz="1700" spc="285" dirty="0" smtClean="0">
                <a:solidFill>
                  <a:srgbClr val="3333B2"/>
                </a:solidFill>
                <a:latin typeface="PMingLiU"/>
                <a:cs typeface="PMingLiU"/>
              </a:rPr>
              <a:t>o</a:t>
            </a:r>
            <a:r>
              <a:rPr sz="1700" spc="355" dirty="0" smtClean="0">
                <a:solidFill>
                  <a:srgbClr val="3333B2"/>
                </a:solidFill>
                <a:latin typeface="PMingLiU"/>
                <a:cs typeface="PMingLiU"/>
              </a:rPr>
              <a:t>soft</a:t>
            </a:r>
            <a:r>
              <a:rPr sz="17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25" dirty="0">
                <a:solidFill>
                  <a:srgbClr val="3333B2"/>
                </a:solidFill>
                <a:latin typeface="PMingLiU"/>
                <a:cs typeface="PMingLiU"/>
              </a:rPr>
              <a:t>Lumiere</a:t>
            </a:r>
            <a:r>
              <a:rPr sz="17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555" dirty="0">
                <a:solidFill>
                  <a:srgbClr val="3333B2"/>
                </a:solidFill>
                <a:latin typeface="PMingLiU"/>
                <a:cs typeface="PMingLiU"/>
              </a:rPr>
              <a:t>P</a:t>
            </a:r>
            <a:r>
              <a:rPr sz="1700" spc="290" dirty="0">
                <a:solidFill>
                  <a:srgbClr val="3333B2"/>
                </a:solidFill>
                <a:latin typeface="PMingLiU"/>
                <a:cs typeface="PMingLiU"/>
              </a:rPr>
              <a:t>r</a:t>
            </a:r>
            <a:r>
              <a:rPr sz="1700" spc="340" dirty="0">
                <a:solidFill>
                  <a:srgbClr val="3333B2"/>
                </a:solidFill>
                <a:latin typeface="PMingLiU"/>
                <a:cs typeface="PMingLiU"/>
              </a:rPr>
              <a:t>oject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3144" y="797185"/>
            <a:ext cx="2793682" cy="208359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666" y="29414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0931" y="2956581"/>
            <a:ext cx="170624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5" dirty="0">
                <a:latin typeface="Arial"/>
                <a:cs typeface="Arial"/>
                <a:hlinkClick r:id="rId3"/>
              </a:rPr>
              <a:t>http://erichorvitz.com/lumiere.htm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16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52" y="98425"/>
            <a:ext cx="3672204" cy="5386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4" dirty="0"/>
              <a:t>B</a:t>
            </a:r>
            <a:r>
              <a:rPr spc="229" dirty="0"/>
              <a:t>a</a:t>
            </a:r>
            <a:r>
              <a:rPr spc="225" dirty="0"/>
              <a:t>yesian</a:t>
            </a:r>
            <a:r>
              <a:rPr spc="204" dirty="0"/>
              <a:t> </a:t>
            </a:r>
            <a:r>
              <a:rPr spc="280" dirty="0"/>
              <a:t>Models</a:t>
            </a:r>
            <a:r>
              <a:rPr spc="210" dirty="0"/>
              <a:t> </a:t>
            </a:r>
            <a:r>
              <a:rPr spc="-750" dirty="0"/>
              <a:t>–</a:t>
            </a:r>
            <a:r>
              <a:rPr spc="210" dirty="0"/>
              <a:t> </a:t>
            </a:r>
            <a:r>
              <a:rPr lang="en-US" spc="210" dirty="0" smtClean="0"/>
              <a:t> </a:t>
            </a:r>
            <a:r>
              <a:rPr spc="225" dirty="0" smtClean="0"/>
              <a:t>Life</a:t>
            </a:r>
            <a:r>
              <a:rPr spc="204" dirty="0" smtClean="0"/>
              <a:t> </a:t>
            </a:r>
            <a:r>
              <a:rPr spc="180" dirty="0"/>
              <a:t>Sci</a:t>
            </a:r>
            <a:r>
              <a:rPr spc="245" dirty="0"/>
              <a:t>e</a:t>
            </a:r>
            <a:r>
              <a:rPr spc="254" dirty="0"/>
              <a:t>n</a:t>
            </a:r>
            <a:r>
              <a:rPr spc="240" dirty="0"/>
              <a:t>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454" y="797217"/>
            <a:ext cx="1943100" cy="193167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666" y="2789618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966" y="2789571"/>
            <a:ext cx="5380355" cy="329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4470">
              <a:lnSpc>
                <a:spcPct val="1107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Schmitt,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Laetitia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&amp;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Brugere,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Cecile.</a:t>
            </a:r>
            <a:r>
              <a:rPr sz="900" spc="7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(2013).</a:t>
            </a:r>
            <a:r>
              <a:rPr sz="900" spc="7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Capturing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Ecosystem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Services,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Stakeholders’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Preferences </a:t>
            </a:r>
            <a:r>
              <a:rPr sz="900" spc="-2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and </a:t>
            </a:r>
            <a:r>
              <a:rPr sz="900" spc="-15" dirty="0">
                <a:latin typeface="Arial"/>
                <a:cs typeface="Arial"/>
              </a:rPr>
              <a:t>Trade-Offs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in Coastal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Aquaculture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Decisions: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A </a:t>
            </a:r>
            <a:r>
              <a:rPr sz="900" spc="-10" dirty="0">
                <a:latin typeface="Arial"/>
                <a:cs typeface="Arial"/>
              </a:rPr>
              <a:t>Bayesian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Belief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Network Application.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17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157" y="72364"/>
            <a:ext cx="4629341" cy="5386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54" dirty="0">
                <a:solidFill>
                  <a:srgbClr val="3333B2"/>
                </a:solidFill>
                <a:latin typeface="PMingLiU"/>
                <a:cs typeface="PMingLiU"/>
              </a:rPr>
              <a:t>B</a:t>
            </a:r>
            <a:r>
              <a:rPr sz="1700" spc="229" dirty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700" spc="225" dirty="0">
                <a:solidFill>
                  <a:srgbClr val="3333B2"/>
                </a:solidFill>
                <a:latin typeface="PMingLiU"/>
                <a:cs typeface="PMingLiU"/>
              </a:rPr>
              <a:t>yesian</a:t>
            </a:r>
            <a:r>
              <a:rPr sz="17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80" dirty="0">
                <a:solidFill>
                  <a:srgbClr val="3333B2"/>
                </a:solidFill>
                <a:latin typeface="PMingLiU"/>
                <a:cs typeface="PMingLiU"/>
              </a:rPr>
              <a:t>Models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-750" dirty="0">
                <a:solidFill>
                  <a:srgbClr val="3333B2"/>
                </a:solidFill>
                <a:latin typeface="PMingLiU"/>
                <a:cs typeface="PMingLiU"/>
              </a:rPr>
              <a:t>–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7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80" dirty="0" smtClean="0">
                <a:solidFill>
                  <a:srgbClr val="3333B2"/>
                </a:solidFill>
                <a:latin typeface="PMingLiU"/>
                <a:cs typeface="PMingLiU"/>
              </a:rPr>
              <a:t>Medical</a:t>
            </a:r>
            <a:r>
              <a:rPr sz="17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40" dirty="0">
                <a:solidFill>
                  <a:srgbClr val="3333B2"/>
                </a:solidFill>
                <a:latin typeface="PMingLiU"/>
                <a:cs typeface="PMingLiU"/>
              </a:rPr>
              <a:t>Di</a:t>
            </a:r>
            <a:r>
              <a:rPr sz="1700" spc="170" dirty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gnosis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291" y="803300"/>
            <a:ext cx="3689350" cy="207137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666" y="29414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0931" y="2956594"/>
            <a:ext cx="207073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5" dirty="0">
                <a:latin typeface="Arial"/>
                <a:cs typeface="Arial"/>
              </a:rPr>
              <a:t>https://doi.org/10.3389/fnagi.2017.00077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18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" y="16398"/>
            <a:ext cx="4921200" cy="55143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54" dirty="0">
                <a:solidFill>
                  <a:srgbClr val="3333B2"/>
                </a:solidFill>
                <a:latin typeface="PMingLiU"/>
                <a:cs typeface="PMingLiU"/>
              </a:rPr>
              <a:t>B</a:t>
            </a:r>
            <a:r>
              <a:rPr sz="1700" spc="229" dirty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700" spc="225" dirty="0">
                <a:solidFill>
                  <a:srgbClr val="3333B2"/>
                </a:solidFill>
                <a:latin typeface="PMingLiU"/>
                <a:cs typeface="PMingLiU"/>
              </a:rPr>
              <a:t>yesian</a:t>
            </a:r>
            <a:r>
              <a:rPr sz="17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80" dirty="0">
                <a:solidFill>
                  <a:srgbClr val="3333B2"/>
                </a:solidFill>
                <a:latin typeface="PMingLiU"/>
                <a:cs typeface="PMingLiU"/>
              </a:rPr>
              <a:t>Models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-750" dirty="0">
                <a:solidFill>
                  <a:srgbClr val="3333B2"/>
                </a:solidFill>
                <a:latin typeface="PMingLiU"/>
                <a:cs typeface="PMingLiU"/>
              </a:rPr>
              <a:t>–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7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160" dirty="0" smtClean="0">
                <a:solidFill>
                  <a:srgbClr val="3333B2"/>
                </a:solidFill>
                <a:latin typeface="PMingLiU"/>
                <a:cs typeface="PMingLiU"/>
              </a:rPr>
              <a:t>S</a:t>
            </a:r>
            <a:r>
              <a:rPr sz="1700" spc="40" dirty="0" smtClean="0">
                <a:solidFill>
                  <a:srgbClr val="3333B2"/>
                </a:solidFill>
                <a:latin typeface="PMingLiU"/>
                <a:cs typeface="PMingLiU"/>
              </a:rPr>
              <a:t>p</a:t>
            </a:r>
            <a:r>
              <a:rPr sz="1700" spc="229" dirty="0" smtClean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700" spc="355" dirty="0" smtClean="0">
                <a:solidFill>
                  <a:srgbClr val="3333B2"/>
                </a:solidFill>
                <a:latin typeface="PMingLiU"/>
                <a:cs typeface="PMingLiU"/>
              </a:rPr>
              <a:t>tial</a:t>
            </a:r>
            <a:r>
              <a:rPr sz="17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endParaRPr lang="en-US" sz="1700" spc="204" dirty="0" smtClean="0">
              <a:solidFill>
                <a:srgbClr val="3333B2"/>
              </a:solidFill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330" dirty="0" smtClean="0">
                <a:solidFill>
                  <a:srgbClr val="3333B2"/>
                </a:solidFill>
                <a:latin typeface="PMingLiU"/>
                <a:cs typeface="PMingLiU"/>
              </a:rPr>
              <a:t>Rel</a:t>
            </a:r>
            <a:r>
              <a:rPr sz="1700" spc="229" dirty="0" smtClean="0">
                <a:solidFill>
                  <a:srgbClr val="3333B2"/>
                </a:solidFill>
                <a:latin typeface="PMingLiU"/>
                <a:cs typeface="PMingLiU"/>
              </a:rPr>
              <a:t>ationship</a:t>
            </a:r>
            <a:endParaRPr sz="1700" dirty="0">
              <a:latin typeface="PMingLiU"/>
              <a:cs typeface="PMingLiU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666" y="760158"/>
            <a:ext cx="5261610" cy="2184400"/>
            <a:chOff x="148666" y="760158"/>
            <a:chExt cx="5261610" cy="218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367" y="760158"/>
              <a:ext cx="5059299" cy="21576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8666" y="2941447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0931" y="2961933"/>
            <a:ext cx="2863215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900" spc="-5" dirty="0">
                <a:latin typeface="Arial"/>
                <a:cs typeface="Arial"/>
                <a:hlinkClick r:id="rId3"/>
              </a:rPr>
              <a:t>https://www.ncbi.nlm.nih.go</a:t>
            </a:r>
            <a:r>
              <a:rPr sz="900" spc="-5" dirty="0">
                <a:latin typeface="Arial"/>
                <a:cs typeface="Arial"/>
              </a:rPr>
              <a:t>v/pmc/ar</a:t>
            </a:r>
            <a:r>
              <a:rPr sz="900" spc="-5" dirty="0">
                <a:latin typeface="Arial"/>
                <a:cs typeface="Arial"/>
                <a:hlinkClick r:id="rId4"/>
              </a:rPr>
              <a:t>ticles/PMC6930217/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19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988" y="1041348"/>
            <a:ext cx="252666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4599"/>
              </a:lnSpc>
              <a:spcBef>
                <a:spcPts val="95"/>
              </a:spcBef>
            </a:pP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The instructor 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is</a:t>
            </a:r>
            <a:r>
              <a:rPr sz="1050" spc="1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gratefully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acknowledging </a:t>
            </a:r>
            <a:r>
              <a:rPr sz="1050" spc="-27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the authors </a:t>
            </a:r>
            <a:r>
              <a:rPr sz="1050" spc="15" dirty="0">
                <a:solidFill>
                  <a:srgbClr val="201D71"/>
                </a:solidFill>
                <a:latin typeface="Arial"/>
                <a:cs typeface="Arial"/>
              </a:rPr>
              <a:t>who made 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their course </a:t>
            </a:r>
            <a:r>
              <a:rPr sz="1050" spc="1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materials</a:t>
            </a:r>
            <a:r>
              <a:rPr sz="1050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201D71"/>
                </a:solidFill>
                <a:latin typeface="Arial"/>
                <a:cs typeface="Arial"/>
              </a:rPr>
              <a:t>freely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201D71"/>
                </a:solidFill>
                <a:latin typeface="Arial"/>
                <a:cs typeface="Arial"/>
              </a:rPr>
              <a:t>available</a:t>
            </a:r>
            <a:r>
              <a:rPr sz="1050" spc="5" dirty="0">
                <a:solidFill>
                  <a:srgbClr val="201D71"/>
                </a:solidFill>
                <a:latin typeface="Arial"/>
                <a:cs typeface="Arial"/>
              </a:rPr>
              <a:t> online.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2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385" y="224122"/>
            <a:ext cx="560700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29" dirty="0">
                <a:solidFill>
                  <a:srgbClr val="3333B2"/>
                </a:solidFill>
                <a:latin typeface="PMingLiU"/>
                <a:cs typeface="PMingLiU"/>
              </a:rPr>
              <a:t>Hidden</a:t>
            </a:r>
            <a:r>
              <a:rPr sz="16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365" dirty="0">
                <a:solidFill>
                  <a:srgbClr val="3333B2"/>
                </a:solidFill>
                <a:latin typeface="PMingLiU"/>
                <a:cs typeface="PMingLiU"/>
              </a:rPr>
              <a:t>Mar</a:t>
            </a:r>
            <a:r>
              <a:rPr sz="1600" spc="285" dirty="0">
                <a:solidFill>
                  <a:srgbClr val="3333B2"/>
                </a:solidFill>
                <a:latin typeface="PMingLiU"/>
                <a:cs typeface="PMingLiU"/>
              </a:rPr>
              <a:t>k</a:t>
            </a:r>
            <a:r>
              <a:rPr sz="1600" spc="250" dirty="0">
                <a:solidFill>
                  <a:srgbClr val="3333B2"/>
                </a:solidFill>
                <a:latin typeface="PMingLiU"/>
                <a:cs typeface="PMingLiU"/>
              </a:rPr>
              <a:t>o</a:t>
            </a:r>
            <a:r>
              <a:rPr sz="1600" spc="254" dirty="0">
                <a:solidFill>
                  <a:srgbClr val="3333B2"/>
                </a:solidFill>
                <a:latin typeface="PMingLiU"/>
                <a:cs typeface="PMingLiU"/>
              </a:rPr>
              <a:t>v</a:t>
            </a:r>
            <a:r>
              <a:rPr sz="16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305" dirty="0">
                <a:solidFill>
                  <a:srgbClr val="3333B2"/>
                </a:solidFill>
                <a:latin typeface="PMingLiU"/>
                <a:cs typeface="PMingLiU"/>
              </a:rPr>
              <a:t>Model</a:t>
            </a:r>
            <a:r>
              <a:rPr sz="16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-750" dirty="0">
                <a:solidFill>
                  <a:srgbClr val="3333B2"/>
                </a:solidFill>
                <a:latin typeface="PMingLiU"/>
                <a:cs typeface="PMingLiU"/>
              </a:rPr>
              <a:t>–</a:t>
            </a:r>
            <a:r>
              <a:rPr sz="16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6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330" dirty="0" smtClean="0">
                <a:solidFill>
                  <a:srgbClr val="3333B2"/>
                </a:solidFill>
                <a:latin typeface="PMingLiU"/>
                <a:cs typeface="PMingLiU"/>
              </a:rPr>
              <a:t>Gesture</a:t>
            </a:r>
            <a:r>
              <a:rPr sz="16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270" dirty="0">
                <a:solidFill>
                  <a:srgbClr val="3333B2"/>
                </a:solidFill>
                <a:latin typeface="PMingLiU"/>
                <a:cs typeface="PMingLiU"/>
              </a:rPr>
              <a:t>Recognition</a:t>
            </a:r>
            <a:endParaRPr sz="16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038" y="823594"/>
            <a:ext cx="5243988" cy="20307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666" y="29414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2968156"/>
            <a:ext cx="1250315" cy="2711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sz="900" spc="-5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Sucar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20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175890" y="815950"/>
              <a:ext cx="5149080" cy="2429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650" y="811990"/>
                <a:ext cx="5159880" cy="24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8" name="Ink 117"/>
              <p14:cNvContentPartPr/>
              <p14:nvPr/>
            </p14:nvContentPartPr>
            <p14:xfrm>
              <a:off x="2764650" y="698590"/>
              <a:ext cx="1285560" cy="4741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7090" y="692830"/>
                <a:ext cx="130068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9" name="Ink 128"/>
              <p14:cNvContentPartPr/>
              <p14:nvPr/>
            </p14:nvContentPartPr>
            <p14:xfrm>
              <a:off x="4524690" y="491230"/>
              <a:ext cx="645120" cy="5158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8930" y="485470"/>
                <a:ext cx="65952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0" name="Ink 149"/>
              <p14:cNvContentPartPr/>
              <p14:nvPr/>
            </p14:nvContentPartPr>
            <p14:xfrm>
              <a:off x="589170" y="48430"/>
              <a:ext cx="1258920" cy="2016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930" y="39775"/>
                <a:ext cx="1268280" cy="21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8" name="Ink 167"/>
              <p14:cNvContentPartPr/>
              <p14:nvPr/>
            </p14:nvContentPartPr>
            <p14:xfrm>
              <a:off x="491610" y="279550"/>
              <a:ext cx="1701000" cy="604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6210" y="275950"/>
                <a:ext cx="1716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9" name="Ink 168"/>
              <p14:cNvContentPartPr/>
              <p14:nvPr/>
            </p14:nvContentPartPr>
            <p14:xfrm>
              <a:off x="1323930" y="1845910"/>
              <a:ext cx="6840" cy="1188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1050" y="1839430"/>
                <a:ext cx="165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k 169"/>
              <p14:cNvContentPartPr/>
              <p14:nvPr/>
            </p14:nvContentPartPr>
            <p14:xfrm>
              <a:off x="1103250" y="1814590"/>
              <a:ext cx="2880" cy="61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00010" y="1809550"/>
                <a:ext cx="12600" cy="1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53538"/>
            <a:ext cx="492120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54" dirty="0" smtClean="0">
                <a:solidFill>
                  <a:srgbClr val="3333B2"/>
                </a:solidFill>
                <a:latin typeface="PMingLiU"/>
                <a:cs typeface="PMingLiU"/>
              </a:rPr>
              <a:t>B</a:t>
            </a:r>
            <a:r>
              <a:rPr sz="1600" spc="229" dirty="0" smtClean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600" spc="225" dirty="0" smtClean="0">
                <a:solidFill>
                  <a:srgbClr val="3333B2"/>
                </a:solidFill>
                <a:latin typeface="PMingLiU"/>
                <a:cs typeface="PMingLiU"/>
              </a:rPr>
              <a:t>yesi</a:t>
            </a:r>
            <a:r>
              <a:rPr lang="en-US" sz="1600" spc="225" dirty="0" smtClean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600" spc="225" dirty="0" smtClean="0">
                <a:solidFill>
                  <a:srgbClr val="3333B2"/>
                </a:solidFill>
                <a:latin typeface="PMingLiU"/>
                <a:cs typeface="PMingLiU"/>
              </a:rPr>
              <a:t>n</a:t>
            </a:r>
            <a:r>
              <a:rPr sz="16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300" dirty="0">
                <a:solidFill>
                  <a:srgbClr val="3333B2"/>
                </a:solidFill>
                <a:latin typeface="PMingLiU"/>
                <a:cs typeface="PMingLiU"/>
              </a:rPr>
              <a:t>Net</a:t>
            </a:r>
            <a:r>
              <a:rPr sz="1600" spc="409" dirty="0">
                <a:solidFill>
                  <a:srgbClr val="3333B2"/>
                </a:solidFill>
                <a:latin typeface="PMingLiU"/>
                <a:cs typeface="PMingLiU"/>
              </a:rPr>
              <a:t>w</a:t>
            </a:r>
            <a:r>
              <a:rPr sz="1600" spc="310" dirty="0">
                <a:solidFill>
                  <a:srgbClr val="3333B2"/>
                </a:solidFill>
                <a:latin typeface="PMingLiU"/>
                <a:cs typeface="PMingLiU"/>
              </a:rPr>
              <a:t>orks</a:t>
            </a:r>
            <a:r>
              <a:rPr sz="16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-750" dirty="0">
                <a:solidFill>
                  <a:srgbClr val="3333B2"/>
                </a:solidFill>
                <a:latin typeface="PMingLiU"/>
                <a:cs typeface="PMingLiU"/>
              </a:rPr>
              <a:t>–</a:t>
            </a:r>
            <a:r>
              <a:rPr sz="16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6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250" dirty="0" smtClean="0">
                <a:solidFill>
                  <a:srgbClr val="3333B2"/>
                </a:solidFill>
                <a:latin typeface="PMingLiU"/>
                <a:cs typeface="PMingLiU"/>
              </a:rPr>
              <a:t>Ozone</a:t>
            </a:r>
            <a:r>
              <a:rPr sz="16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300" dirty="0" smtClean="0">
                <a:solidFill>
                  <a:srgbClr val="3333B2"/>
                </a:solidFill>
                <a:latin typeface="PMingLiU"/>
                <a:cs typeface="PMingLiU"/>
              </a:rPr>
              <a:t>Predict</a:t>
            </a:r>
            <a:r>
              <a:rPr lang="en-US" sz="1600" spc="300" dirty="0" smtClean="0">
                <a:solidFill>
                  <a:srgbClr val="3333B2"/>
                </a:solidFill>
                <a:latin typeface="PMingLiU"/>
                <a:cs typeface="PMingLiU"/>
              </a:rPr>
              <a:t>i</a:t>
            </a:r>
            <a:r>
              <a:rPr sz="1600" spc="300" dirty="0" smtClean="0">
                <a:solidFill>
                  <a:srgbClr val="3333B2"/>
                </a:solidFill>
                <a:latin typeface="PMingLiU"/>
                <a:cs typeface="PMingLiU"/>
              </a:rPr>
              <a:t>on</a:t>
            </a:r>
            <a:endParaRPr sz="16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215" y="840606"/>
            <a:ext cx="1603533" cy="199024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666" y="29414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2968156"/>
            <a:ext cx="1250315" cy="2711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sz="900" spc="-5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Sucar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21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/>
              <p14:cNvContentPartPr/>
              <p14:nvPr/>
            </p14:nvContentPartPr>
            <p14:xfrm>
              <a:off x="3685963" y="885780"/>
              <a:ext cx="2019960" cy="18464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8403" y="877500"/>
                <a:ext cx="2030760" cy="18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44650" y="775630"/>
              <a:ext cx="1337760" cy="2646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410" y="768430"/>
                <a:ext cx="1344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179130" y="1010350"/>
              <a:ext cx="1595160" cy="1292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250" y="1006750"/>
                <a:ext cx="16081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/>
              <p14:cNvContentPartPr/>
              <p14:nvPr/>
            </p14:nvContentPartPr>
            <p14:xfrm>
              <a:off x="1879770" y="733510"/>
              <a:ext cx="1933560" cy="4089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2930" y="723790"/>
                <a:ext cx="19501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1277490" y="1429030"/>
              <a:ext cx="417240" cy="2487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3530" y="1420030"/>
                <a:ext cx="424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/>
              <p14:cNvContentPartPr/>
              <p14:nvPr/>
            </p14:nvContentPartPr>
            <p14:xfrm>
              <a:off x="1324290" y="1693990"/>
              <a:ext cx="613440" cy="583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1410" y="1690030"/>
                <a:ext cx="627480" cy="6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53537"/>
            <a:ext cx="533273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254" dirty="0" smtClean="0">
                <a:solidFill>
                  <a:srgbClr val="3333B2"/>
                </a:solidFill>
                <a:latin typeface="PMingLiU"/>
                <a:cs typeface="PMingLiU"/>
              </a:rPr>
              <a:t>B</a:t>
            </a:r>
            <a:r>
              <a:rPr sz="1400" spc="229" dirty="0" smtClean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400" spc="225" dirty="0" smtClean="0">
                <a:solidFill>
                  <a:srgbClr val="3333B2"/>
                </a:solidFill>
                <a:latin typeface="PMingLiU"/>
                <a:cs typeface="PMingLiU"/>
              </a:rPr>
              <a:t>yesi</a:t>
            </a:r>
            <a:r>
              <a:rPr lang="en-US" sz="1400" spc="225" dirty="0" smtClean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400" spc="225" dirty="0" smtClean="0">
                <a:solidFill>
                  <a:srgbClr val="3333B2"/>
                </a:solidFill>
                <a:latin typeface="PMingLiU"/>
                <a:cs typeface="PMingLiU"/>
              </a:rPr>
              <a:t>n</a:t>
            </a:r>
            <a:r>
              <a:rPr sz="14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400" spc="300" dirty="0">
                <a:solidFill>
                  <a:srgbClr val="3333B2"/>
                </a:solidFill>
                <a:latin typeface="PMingLiU"/>
                <a:cs typeface="PMingLiU"/>
              </a:rPr>
              <a:t>Net</a:t>
            </a:r>
            <a:r>
              <a:rPr sz="1400" spc="409" dirty="0">
                <a:solidFill>
                  <a:srgbClr val="3333B2"/>
                </a:solidFill>
                <a:latin typeface="PMingLiU"/>
                <a:cs typeface="PMingLiU"/>
              </a:rPr>
              <a:t>w</a:t>
            </a:r>
            <a:r>
              <a:rPr sz="1400" spc="310" dirty="0">
                <a:solidFill>
                  <a:srgbClr val="3333B2"/>
                </a:solidFill>
                <a:latin typeface="PMingLiU"/>
                <a:cs typeface="PMingLiU"/>
              </a:rPr>
              <a:t>orks</a:t>
            </a:r>
            <a:r>
              <a:rPr sz="14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400" spc="-750" dirty="0">
                <a:solidFill>
                  <a:srgbClr val="3333B2"/>
                </a:solidFill>
                <a:latin typeface="PMingLiU"/>
                <a:cs typeface="PMingLiU"/>
              </a:rPr>
              <a:t>–</a:t>
            </a:r>
            <a:r>
              <a:rPr sz="14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4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400" spc="95" dirty="0" smtClean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400" spc="355" dirty="0" smtClean="0">
                <a:solidFill>
                  <a:srgbClr val="3333B2"/>
                </a:solidFill>
                <a:latin typeface="PMingLiU"/>
                <a:cs typeface="PMingLiU"/>
              </a:rPr>
              <a:t>ttention</a:t>
            </a:r>
            <a:r>
              <a:rPr sz="14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400" spc="275" dirty="0">
                <a:solidFill>
                  <a:srgbClr val="3333B2"/>
                </a:solidFill>
                <a:latin typeface="PMingLiU"/>
                <a:cs typeface="PMingLiU"/>
              </a:rPr>
              <a:t>Deficit</a:t>
            </a:r>
            <a:r>
              <a:rPr sz="14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400" spc="305" dirty="0">
                <a:solidFill>
                  <a:srgbClr val="3333B2"/>
                </a:solidFill>
                <a:latin typeface="PMingLiU"/>
                <a:cs typeface="PMingLiU"/>
              </a:rPr>
              <a:t>Model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753" y="953160"/>
            <a:ext cx="5132546" cy="17087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666" y="29414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2968156"/>
            <a:ext cx="1250315" cy="2711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sz="900" spc="-5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Sucar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22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3176500" y="781381"/>
              <a:ext cx="2395440" cy="930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8940" y="774901"/>
                <a:ext cx="2407320" cy="9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/>
              <p14:cNvContentPartPr/>
              <p14:nvPr/>
            </p14:nvContentPartPr>
            <p14:xfrm>
              <a:off x="2381620" y="2409661"/>
              <a:ext cx="1386000" cy="5112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4780" y="2402101"/>
                <a:ext cx="140184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2016930" y="1832950"/>
              <a:ext cx="480600" cy="178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1890" y="1825030"/>
                <a:ext cx="4946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64490" y="1270990"/>
              <a:ext cx="408240" cy="335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7290" y="1261990"/>
                <a:ext cx="4233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2966970" y="1471150"/>
              <a:ext cx="416520" cy="387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9410" y="1462150"/>
                <a:ext cx="432000" cy="40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746" y="412251"/>
              <a:ext cx="5605200" cy="2757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186" y="404691"/>
                <a:ext cx="5616000" cy="27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/>
              <p14:cNvContentPartPr/>
              <p14:nvPr/>
            </p14:nvContentPartPr>
            <p14:xfrm>
              <a:off x="1246346" y="908691"/>
              <a:ext cx="2904120" cy="99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146" y="905091"/>
                <a:ext cx="29206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6" name="Ink 85"/>
              <p14:cNvContentPartPr/>
              <p14:nvPr/>
            </p14:nvContentPartPr>
            <p14:xfrm>
              <a:off x="2009546" y="1264011"/>
              <a:ext cx="945720" cy="298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2706" y="1260771"/>
                <a:ext cx="961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/>
              <p14:cNvContentPartPr/>
              <p14:nvPr/>
            </p14:nvContentPartPr>
            <p14:xfrm>
              <a:off x="991466" y="1358691"/>
              <a:ext cx="485280" cy="86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3546" y="1349331"/>
                <a:ext cx="502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3" name="Ink 112"/>
              <p14:cNvContentPartPr/>
              <p14:nvPr/>
            </p14:nvContentPartPr>
            <p14:xfrm>
              <a:off x="2095586" y="1481451"/>
              <a:ext cx="10800" cy="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1080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53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4066" y="449331"/>
              <a:ext cx="5545440" cy="2684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6" y="441051"/>
                <a:ext cx="5556240" cy="27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Ink 117"/>
              <p14:cNvContentPartPr/>
              <p14:nvPr/>
            </p14:nvContentPartPr>
            <p14:xfrm>
              <a:off x="907946" y="1420251"/>
              <a:ext cx="323640" cy="4154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746" y="1412331"/>
                <a:ext cx="3387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6" name="Ink 135"/>
              <p14:cNvContentPartPr/>
              <p14:nvPr/>
            </p14:nvContentPartPr>
            <p14:xfrm>
              <a:off x="1301786" y="1398651"/>
              <a:ext cx="646560" cy="48096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4226" y="1394331"/>
                <a:ext cx="65736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2" name="Ink 151"/>
              <p14:cNvContentPartPr/>
              <p14:nvPr/>
            </p14:nvContentPartPr>
            <p14:xfrm>
              <a:off x="1675826" y="1406211"/>
              <a:ext cx="637560" cy="3438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7906" y="1398291"/>
                <a:ext cx="6544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8" name="Ink 157"/>
              <p14:cNvContentPartPr/>
              <p14:nvPr/>
            </p14:nvContentPartPr>
            <p14:xfrm>
              <a:off x="2301866" y="1704291"/>
              <a:ext cx="101160" cy="6033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93226" y="1697811"/>
                <a:ext cx="1191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3" name="Ink 162"/>
              <p14:cNvContentPartPr/>
              <p14:nvPr/>
            </p14:nvContentPartPr>
            <p14:xfrm>
              <a:off x="2390066" y="1653531"/>
              <a:ext cx="310320" cy="4431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81426" y="1644531"/>
                <a:ext cx="3222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1" name="Ink 170"/>
              <p14:cNvContentPartPr/>
              <p14:nvPr/>
            </p14:nvContentPartPr>
            <p14:xfrm>
              <a:off x="2715866" y="1665051"/>
              <a:ext cx="83880" cy="63864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09026" y="1658211"/>
                <a:ext cx="9972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3" name="Ink 172"/>
              <p14:cNvContentPartPr/>
              <p14:nvPr/>
            </p14:nvContentPartPr>
            <p14:xfrm>
              <a:off x="2037266" y="1397931"/>
              <a:ext cx="962280" cy="2642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30066" y="1392891"/>
                <a:ext cx="9774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3" name="Ink 182"/>
              <p14:cNvContentPartPr/>
              <p14:nvPr/>
            </p14:nvContentPartPr>
            <p14:xfrm>
              <a:off x="3001346" y="1609251"/>
              <a:ext cx="129240" cy="64476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3066" y="1604211"/>
                <a:ext cx="14688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4" name="Ink 183"/>
              <p14:cNvContentPartPr/>
              <p14:nvPr/>
            </p14:nvContentPartPr>
            <p14:xfrm>
              <a:off x="3042386" y="1629051"/>
              <a:ext cx="309960" cy="432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37346" y="1619331"/>
                <a:ext cx="3182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6" name="Ink 185"/>
              <p14:cNvContentPartPr/>
              <p14:nvPr/>
            </p14:nvContentPartPr>
            <p14:xfrm>
              <a:off x="3286466" y="1570011"/>
              <a:ext cx="119880" cy="70380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78186" y="1564971"/>
                <a:ext cx="13716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5" name="Ink 194"/>
              <p14:cNvContentPartPr/>
              <p14:nvPr/>
            </p14:nvContentPartPr>
            <p14:xfrm>
              <a:off x="607346" y="2542011"/>
              <a:ext cx="2520" cy="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2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5" name="Ink 204"/>
              <p14:cNvContentPartPr/>
              <p14:nvPr/>
            </p14:nvContentPartPr>
            <p14:xfrm>
              <a:off x="368666" y="1480731"/>
              <a:ext cx="117720" cy="2599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2546" y="1476051"/>
                <a:ext cx="1310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7" name="Ink 206"/>
              <p14:cNvContentPartPr/>
              <p14:nvPr/>
            </p14:nvContentPartPr>
            <p14:xfrm>
              <a:off x="81026" y="2743251"/>
              <a:ext cx="680400" cy="93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826" y="2733531"/>
                <a:ext cx="6969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0" name="Ink 219"/>
              <p14:cNvContentPartPr/>
              <p14:nvPr/>
            </p14:nvContentPartPr>
            <p14:xfrm>
              <a:off x="2034746" y="1730571"/>
              <a:ext cx="137880" cy="49932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27186" y="1724091"/>
                <a:ext cx="1544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5" name="Ink 264"/>
              <p14:cNvContentPartPr/>
              <p14:nvPr/>
            </p14:nvContentPartPr>
            <p14:xfrm>
              <a:off x="631466" y="2998131"/>
              <a:ext cx="449280" cy="68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3906" y="2988771"/>
                <a:ext cx="4676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0" name="Ink 319"/>
              <p14:cNvContentPartPr/>
              <p14:nvPr/>
            </p14:nvContentPartPr>
            <p14:xfrm>
              <a:off x="4779386" y="2877531"/>
              <a:ext cx="866160" cy="2124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72906" y="2870691"/>
                <a:ext cx="8809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1" name="Ink 320"/>
              <p14:cNvContentPartPr/>
              <p14:nvPr/>
            </p14:nvContentPartPr>
            <p14:xfrm>
              <a:off x="3059666" y="2918571"/>
              <a:ext cx="1202760" cy="21240"/>
            </p14:xfrm>
          </p:contentPart>
        </mc:Choice>
        <mc:Fallback xmlns="">
          <p:pic>
            <p:nvPicPr>
              <p:cNvPr id="321" name="Ink 3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53186" y="2911371"/>
                <a:ext cx="1218240" cy="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794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7" name="Ink 96"/>
              <p14:cNvContentPartPr/>
              <p14:nvPr/>
            </p14:nvContentPartPr>
            <p14:xfrm>
              <a:off x="154466" y="423411"/>
              <a:ext cx="5592960" cy="27302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06" y="415131"/>
                <a:ext cx="5611680" cy="27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6" name="Ink 105"/>
              <p14:cNvContentPartPr/>
              <p14:nvPr/>
            </p14:nvContentPartPr>
            <p14:xfrm>
              <a:off x="2391506" y="1113171"/>
              <a:ext cx="340200" cy="100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3946" y="1107771"/>
                <a:ext cx="357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5" name="Ink 144"/>
              <p14:cNvContentPartPr/>
              <p14:nvPr/>
            </p14:nvContentPartPr>
            <p14:xfrm>
              <a:off x="3705506" y="742011"/>
              <a:ext cx="2033280" cy="3146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6866" y="734451"/>
                <a:ext cx="20512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3" name="Ink 182"/>
              <p14:cNvContentPartPr/>
              <p14:nvPr/>
            </p14:nvContentPartPr>
            <p14:xfrm>
              <a:off x="4588586" y="2056731"/>
              <a:ext cx="8280" cy="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8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0" name="Ink 189"/>
              <p14:cNvContentPartPr/>
              <p14:nvPr/>
            </p14:nvContentPartPr>
            <p14:xfrm>
              <a:off x="1905866" y="2213331"/>
              <a:ext cx="3251520" cy="11988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9746" y="2209731"/>
                <a:ext cx="3267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5" name="Ink 294"/>
              <p14:cNvContentPartPr/>
              <p14:nvPr/>
            </p14:nvContentPartPr>
            <p14:xfrm>
              <a:off x="5011226" y="2932971"/>
              <a:ext cx="688680" cy="2664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5826" y="2927571"/>
                <a:ext cx="7023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0" name="Ink 299"/>
              <p14:cNvContentPartPr/>
              <p14:nvPr/>
            </p14:nvContentPartPr>
            <p14:xfrm>
              <a:off x="335186" y="3185691"/>
              <a:ext cx="571680" cy="1440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7626" y="3177411"/>
                <a:ext cx="5893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/>
              <p14:cNvContentPartPr/>
              <p14:nvPr/>
            </p14:nvContentPartPr>
            <p14:xfrm>
              <a:off x="2902040" y="217630"/>
              <a:ext cx="985320" cy="38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96640" y="210790"/>
                <a:ext cx="9946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/>
              <p14:cNvContentPartPr/>
              <p14:nvPr/>
            </p14:nvContentPartPr>
            <p14:xfrm>
              <a:off x="2792960" y="72550"/>
              <a:ext cx="1168560" cy="614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84680" y="63910"/>
                <a:ext cx="1185840" cy="6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9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40066" y="424131"/>
              <a:ext cx="1517040" cy="230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506" y="415838"/>
                <a:ext cx="1533960" cy="246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1472066" y="925251"/>
              <a:ext cx="735480" cy="3168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3426" y="915531"/>
                <a:ext cx="7538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>
              <a:off x="1535426" y="1032171"/>
              <a:ext cx="471600" cy="142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1106" y="1025691"/>
                <a:ext cx="484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/>
              <p14:cNvContentPartPr/>
              <p14:nvPr/>
            </p14:nvContentPartPr>
            <p14:xfrm>
              <a:off x="958706" y="1663971"/>
              <a:ext cx="710280" cy="3949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9706" y="1656771"/>
                <a:ext cx="72864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1100186" y="1764411"/>
              <a:ext cx="684000" cy="4874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0466" y="1756491"/>
                <a:ext cx="7002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1341746" y="1226571"/>
              <a:ext cx="295920" cy="3880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2386" y="1221171"/>
                <a:ext cx="3106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/>
              <p14:cNvContentPartPr/>
              <p14:nvPr/>
            </p14:nvContentPartPr>
            <p14:xfrm>
              <a:off x="2089826" y="1209651"/>
              <a:ext cx="401040" cy="4161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3346" y="1203171"/>
                <a:ext cx="416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Ink 68"/>
              <p14:cNvContentPartPr/>
              <p14:nvPr/>
            </p14:nvContentPartPr>
            <p14:xfrm>
              <a:off x="468026" y="2332491"/>
              <a:ext cx="773640" cy="1569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0466" y="2323851"/>
                <a:ext cx="7884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/>
              <p14:cNvContentPartPr/>
              <p14:nvPr/>
            </p14:nvContentPartPr>
            <p14:xfrm>
              <a:off x="2291426" y="1575771"/>
              <a:ext cx="679680" cy="3654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3146" y="1565691"/>
                <a:ext cx="6973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/>
              <p14:cNvContentPartPr/>
              <p14:nvPr/>
            </p14:nvContentPartPr>
            <p14:xfrm>
              <a:off x="351026" y="2272731"/>
              <a:ext cx="1009800" cy="3700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1666" y="2263731"/>
                <a:ext cx="102960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/>
              <p14:cNvContentPartPr/>
              <p14:nvPr/>
            </p14:nvContentPartPr>
            <p14:xfrm>
              <a:off x="1661426" y="2107491"/>
              <a:ext cx="792000" cy="4348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53146" y="2102811"/>
                <a:ext cx="8074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/>
              <p14:cNvContentPartPr/>
              <p14:nvPr/>
            </p14:nvContentPartPr>
            <p14:xfrm>
              <a:off x="1590866" y="2208291"/>
              <a:ext cx="987120" cy="3304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81866" y="2199651"/>
                <a:ext cx="100584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5" name="Ink 114"/>
              <p14:cNvContentPartPr/>
              <p14:nvPr/>
            </p14:nvContentPartPr>
            <p14:xfrm>
              <a:off x="3480866" y="1219371"/>
              <a:ext cx="1353240" cy="327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73666" y="1211091"/>
                <a:ext cx="1369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7" name="Ink 116"/>
              <p14:cNvContentPartPr/>
              <p14:nvPr/>
            </p14:nvContentPartPr>
            <p14:xfrm>
              <a:off x="1328786" y="1538331"/>
              <a:ext cx="91440" cy="11448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22666" y="1532211"/>
                <a:ext cx="104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8" name="Ink 117"/>
              <p14:cNvContentPartPr/>
              <p14:nvPr/>
            </p14:nvContentPartPr>
            <p14:xfrm>
              <a:off x="883106" y="2027931"/>
              <a:ext cx="198360" cy="2757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5186" y="2021451"/>
                <a:ext cx="2127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9" name="Ink 168"/>
              <p14:cNvContentPartPr/>
              <p14:nvPr/>
            </p14:nvContentPartPr>
            <p14:xfrm>
              <a:off x="2291066" y="1938651"/>
              <a:ext cx="245520" cy="2534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81706" y="1935051"/>
                <a:ext cx="2584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7" name="Ink 186"/>
              <p14:cNvContentPartPr/>
              <p14:nvPr/>
            </p14:nvContentPartPr>
            <p14:xfrm>
              <a:off x="2355866" y="999411"/>
              <a:ext cx="2509200" cy="984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46866" y="991851"/>
                <a:ext cx="2528640" cy="10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0" name="Ink 199"/>
              <p14:cNvContentPartPr/>
              <p14:nvPr/>
            </p14:nvContentPartPr>
            <p14:xfrm>
              <a:off x="3661586" y="1982931"/>
              <a:ext cx="1143720" cy="7016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52586" y="1975371"/>
                <a:ext cx="116244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" name="Ink 9"/>
              <p14:cNvContentPartPr/>
              <p14:nvPr/>
            </p14:nvContentPartPr>
            <p14:xfrm>
              <a:off x="4799370" y="1385830"/>
              <a:ext cx="925560" cy="2822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91090" y="1380070"/>
                <a:ext cx="9396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" name="Ink 16"/>
              <p14:cNvContentPartPr/>
              <p14:nvPr/>
            </p14:nvContentPartPr>
            <p14:xfrm>
              <a:off x="3891810" y="1285390"/>
              <a:ext cx="266760" cy="3261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88930" y="1277470"/>
                <a:ext cx="2768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" name="Ink 17"/>
              <p14:cNvContentPartPr/>
              <p14:nvPr/>
            </p14:nvContentPartPr>
            <p14:xfrm>
              <a:off x="4161450" y="1485910"/>
              <a:ext cx="615960" cy="99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56410" y="1479790"/>
                <a:ext cx="6278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/>
              <p14:cNvContentPartPr/>
              <p14:nvPr/>
            </p14:nvContentPartPr>
            <p14:xfrm>
              <a:off x="2676810" y="2173150"/>
              <a:ext cx="560520" cy="532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72850" y="2166310"/>
                <a:ext cx="57276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/>
              <p14:cNvContentPartPr/>
              <p14:nvPr/>
            </p14:nvContentPartPr>
            <p14:xfrm>
              <a:off x="2566290" y="1963990"/>
              <a:ext cx="594360" cy="2880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63770" y="1956790"/>
                <a:ext cx="6048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/>
              <p14:cNvContentPartPr/>
              <p14:nvPr/>
            </p14:nvContentPartPr>
            <p14:xfrm>
              <a:off x="2912610" y="2163790"/>
              <a:ext cx="66240" cy="5184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10810" y="2157670"/>
                <a:ext cx="759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/>
              <p14:cNvContentPartPr/>
              <p14:nvPr/>
            </p14:nvContentPartPr>
            <p14:xfrm>
              <a:off x="495210" y="2718910"/>
              <a:ext cx="4245480" cy="4539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8370" y="2716750"/>
                <a:ext cx="42609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2" name="Ink 81"/>
              <p14:cNvContentPartPr/>
              <p14:nvPr/>
            </p14:nvContentPartPr>
            <p14:xfrm>
              <a:off x="2723250" y="2349910"/>
              <a:ext cx="524880" cy="2160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18210" y="2346310"/>
                <a:ext cx="5389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" name="Ink 82"/>
              <p14:cNvContentPartPr/>
              <p14:nvPr/>
            </p14:nvContentPartPr>
            <p14:xfrm>
              <a:off x="3045090" y="2560150"/>
              <a:ext cx="142920" cy="93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40770" y="2553310"/>
                <a:ext cx="1533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7" name="Ink 96"/>
              <p14:cNvContentPartPr/>
              <p14:nvPr/>
            </p14:nvContentPartPr>
            <p14:xfrm>
              <a:off x="3129690" y="1960030"/>
              <a:ext cx="73440" cy="28512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21050" y="1951030"/>
                <a:ext cx="9144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9" name="Ink 118"/>
              <p14:cNvContentPartPr/>
              <p14:nvPr/>
            </p14:nvContentPartPr>
            <p14:xfrm>
              <a:off x="4906650" y="2750230"/>
              <a:ext cx="181080" cy="15624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00890" y="2741230"/>
                <a:ext cx="1926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4" name="Ink 123"/>
              <p14:cNvContentPartPr/>
              <p14:nvPr/>
            </p14:nvContentPartPr>
            <p14:xfrm>
              <a:off x="4777770" y="2739070"/>
              <a:ext cx="17280" cy="2109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71650" y="2732230"/>
                <a:ext cx="306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/>
              <p14:cNvContentPartPr/>
              <p14:nvPr/>
            </p14:nvContentPartPr>
            <p14:xfrm>
              <a:off x="4433970" y="2341270"/>
              <a:ext cx="94680" cy="3794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25330" y="2333350"/>
                <a:ext cx="1119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0" name="Ink 159"/>
              <p14:cNvContentPartPr/>
              <p14:nvPr/>
            </p14:nvContentPartPr>
            <p14:xfrm>
              <a:off x="4838970" y="2645470"/>
              <a:ext cx="333720" cy="5266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32490" y="2640070"/>
                <a:ext cx="3445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1" name="Ink 160"/>
              <p14:cNvContentPartPr/>
              <p14:nvPr/>
            </p14:nvContentPartPr>
            <p14:xfrm>
              <a:off x="5113650" y="2948230"/>
              <a:ext cx="483480" cy="979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07530" y="2943550"/>
                <a:ext cx="4960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2" name="Ink 161"/>
              <p14:cNvContentPartPr/>
              <p14:nvPr/>
            </p14:nvContentPartPr>
            <p14:xfrm>
              <a:off x="5528370" y="2597230"/>
              <a:ext cx="136080" cy="5785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2250" y="2591110"/>
                <a:ext cx="15084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" name="Ink 13"/>
              <p14:cNvContentPartPr/>
              <p14:nvPr/>
            </p14:nvContentPartPr>
            <p14:xfrm>
              <a:off x="2254423" y="21034"/>
              <a:ext cx="1742400" cy="5162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47943" y="12754"/>
                <a:ext cx="1757520" cy="5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4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9066" y="454731"/>
              <a:ext cx="4660920" cy="2736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26" y="446451"/>
                <a:ext cx="4669920" cy="27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/>
              <p14:cNvContentPartPr/>
              <p14:nvPr/>
            </p14:nvContentPartPr>
            <p14:xfrm>
              <a:off x="3718466" y="896811"/>
              <a:ext cx="1054440" cy="360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0906" y="891411"/>
                <a:ext cx="10724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/>
              <p14:cNvContentPartPr/>
              <p14:nvPr/>
            </p14:nvContentPartPr>
            <p14:xfrm>
              <a:off x="1257146" y="995091"/>
              <a:ext cx="824400" cy="3513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1746" y="988251"/>
                <a:ext cx="8366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2670866" y="1004091"/>
              <a:ext cx="983160" cy="2718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2946" y="996171"/>
                <a:ext cx="10008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k 70"/>
              <p14:cNvContentPartPr/>
              <p14:nvPr/>
            </p14:nvContentPartPr>
            <p14:xfrm>
              <a:off x="3400586" y="1219731"/>
              <a:ext cx="2221560" cy="1143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2306" y="1212531"/>
                <a:ext cx="223848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k 143"/>
              <p14:cNvContentPartPr/>
              <p14:nvPr/>
            </p14:nvContentPartPr>
            <p14:xfrm>
              <a:off x="60146" y="2404851"/>
              <a:ext cx="1144080" cy="687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946" y="2401251"/>
                <a:ext cx="1161000" cy="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14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46546" y="453651"/>
              <a:ext cx="5448960" cy="1860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266" y="446091"/>
                <a:ext cx="5464800" cy="18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6"/>
              <p14:cNvContentPartPr/>
              <p14:nvPr/>
            </p14:nvContentPartPr>
            <p14:xfrm>
              <a:off x="1352906" y="1166451"/>
              <a:ext cx="2715840" cy="615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426" y="1161411"/>
                <a:ext cx="27302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76123" y="1739571"/>
              <a:ext cx="5362200" cy="137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843" y="1736691"/>
                <a:ext cx="5380200" cy="13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476850" y="2075590"/>
              <a:ext cx="3803760" cy="493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730" y="2068750"/>
                <a:ext cx="38174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4287090" y="2234350"/>
              <a:ext cx="140400" cy="101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4210" y="2231470"/>
                <a:ext cx="151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4315530" y="2204470"/>
              <a:ext cx="66600" cy="115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08330" y="2197990"/>
                <a:ext cx="80280" cy="1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97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08643" y="427731"/>
              <a:ext cx="5484960" cy="2517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23" y="419811"/>
                <a:ext cx="5496480" cy="25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Ink 63"/>
              <p14:cNvContentPartPr/>
              <p14:nvPr/>
            </p14:nvContentPartPr>
            <p14:xfrm>
              <a:off x="2669683" y="873051"/>
              <a:ext cx="2552760" cy="669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2483" y="869811"/>
                <a:ext cx="25693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6" name="Ink 125"/>
              <p14:cNvContentPartPr/>
              <p14:nvPr/>
            </p14:nvContentPartPr>
            <p14:xfrm>
              <a:off x="1851403" y="1574691"/>
              <a:ext cx="700920" cy="338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3123" y="1566051"/>
                <a:ext cx="7196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046450" y="1269190"/>
              <a:ext cx="188640" cy="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170" y="1260190"/>
                <a:ext cx="207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2487090" y="1290430"/>
              <a:ext cx="163440" cy="12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9170" y="1280710"/>
                <a:ext cx="18252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099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24066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90" dirty="0"/>
              <a:t>Table</a:t>
            </a:r>
            <a:r>
              <a:rPr spc="170" dirty="0"/>
              <a:t> </a:t>
            </a:r>
            <a:r>
              <a:rPr spc="340" dirty="0"/>
              <a:t>of</a:t>
            </a:r>
            <a:r>
              <a:rPr spc="180" dirty="0"/>
              <a:t> </a:t>
            </a:r>
            <a:r>
              <a:rPr spc="330" dirty="0"/>
              <a:t>Contents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133932"/>
            <a:ext cx="169964" cy="1699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631" y="113761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EAEAF7"/>
                </a:solidFill>
                <a:latin typeface="PMingLiU"/>
                <a:cs typeface="PMingLiU"/>
              </a:rPr>
              <a:t>1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688" y="1069782"/>
            <a:ext cx="131201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90" dirty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Unce</a:t>
            </a:r>
            <a:r>
              <a:rPr sz="1400" spc="85" dirty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r</a:t>
            </a:r>
            <a:r>
              <a:rPr sz="1400" spc="385" dirty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t</a:t>
            </a:r>
            <a:r>
              <a:rPr sz="1400" spc="254" dirty="0">
                <a:solidFill>
                  <a:srgbClr val="3333B2"/>
                </a:solidFill>
                <a:latin typeface="PMingLiU"/>
                <a:cs typeface="PMingLiU"/>
                <a:hlinkClick r:id="rId3" action="ppaction://hlinksldjump"/>
              </a:rPr>
              <a:t>ainty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21" y="1547952"/>
            <a:ext cx="169964" cy="1699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631" y="155163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2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688" y="1483801"/>
            <a:ext cx="2964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35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1400" spc="1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1400" spc="1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1400">
              <a:latin typeface="PMingLiU"/>
              <a:cs typeface="PMingLiU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21" y="1961984"/>
            <a:ext cx="169964" cy="1699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631" y="196566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3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688" y="1897821"/>
            <a:ext cx="44970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10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Applications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90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of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35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Probabilistic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Graphical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65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Model</a:t>
            </a:r>
            <a:endParaRPr sz="1400">
              <a:latin typeface="PMingLiU"/>
              <a:cs typeface="PMingLiU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21" y="2376004"/>
            <a:ext cx="169964" cy="1699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6631" y="237968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4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88" y="2311854"/>
            <a:ext cx="16090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0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Course</a:t>
            </a:r>
            <a:r>
              <a:rPr sz="1400" spc="114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1400" spc="204" dirty="0">
                <a:solidFill>
                  <a:srgbClr val="D6D6EF"/>
                </a:solidFill>
                <a:latin typeface="PMingLiU"/>
                <a:cs typeface="PMingLiU"/>
                <a:hlinkClick r:id="rId8" action="ppaction://hlinksldjump"/>
              </a:rPr>
              <a:t>Logistics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3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305640" y="1028160"/>
              <a:ext cx="1428480" cy="3841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560" y="1017360"/>
                <a:ext cx="1450080" cy="40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2" name="Ink 91"/>
              <p14:cNvContentPartPr/>
              <p14:nvPr/>
            </p14:nvContentPartPr>
            <p14:xfrm>
              <a:off x="3045523" y="731931"/>
              <a:ext cx="2458440" cy="19134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7243" y="730131"/>
                <a:ext cx="2475720" cy="19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9" name="Ink 178"/>
              <p14:cNvContentPartPr/>
              <p14:nvPr/>
            </p14:nvContentPartPr>
            <p14:xfrm>
              <a:off x="141403" y="438171"/>
              <a:ext cx="2589480" cy="22417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843" y="431331"/>
                <a:ext cx="2605320" cy="22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0" name="Ink 269"/>
              <p14:cNvContentPartPr/>
              <p14:nvPr/>
            </p14:nvContentPartPr>
            <p14:xfrm>
              <a:off x="2900083" y="668211"/>
              <a:ext cx="23760" cy="89280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6843" y="662451"/>
                <a:ext cx="3528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2" name="Ink 271"/>
              <p14:cNvContentPartPr/>
              <p14:nvPr/>
            </p14:nvContentPartPr>
            <p14:xfrm>
              <a:off x="2831683" y="1524651"/>
              <a:ext cx="78480" cy="142704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8083" y="1519251"/>
                <a:ext cx="90000" cy="14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0" name="Ink 289"/>
              <p14:cNvContentPartPr/>
              <p14:nvPr/>
            </p14:nvContentPartPr>
            <p14:xfrm>
              <a:off x="336163" y="2728131"/>
              <a:ext cx="1401480" cy="158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963" y="2721651"/>
                <a:ext cx="1418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9" name="Ink 298"/>
              <p14:cNvContentPartPr/>
              <p14:nvPr/>
            </p14:nvContentPartPr>
            <p14:xfrm>
              <a:off x="3453403" y="2682411"/>
              <a:ext cx="1022760" cy="3348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46563" y="2679891"/>
                <a:ext cx="1039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/>
              <p14:cNvContentPartPr/>
              <p14:nvPr/>
            </p14:nvContentPartPr>
            <p14:xfrm>
              <a:off x="2019450" y="1021150"/>
              <a:ext cx="811440" cy="128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13330" y="1012510"/>
                <a:ext cx="826560" cy="13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94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4403" y="451131"/>
              <a:ext cx="3739320" cy="2459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283" y="443211"/>
                <a:ext cx="3747600" cy="24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" name="Ink 98"/>
              <p14:cNvContentPartPr/>
              <p14:nvPr/>
            </p14:nvContentPartPr>
            <p14:xfrm>
              <a:off x="3118243" y="947931"/>
              <a:ext cx="129960" cy="18385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1763" y="941811"/>
                <a:ext cx="146520" cy="18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4" name="Ink 233"/>
              <p14:cNvContentPartPr/>
              <p14:nvPr/>
            </p14:nvContentPartPr>
            <p14:xfrm>
              <a:off x="3238483" y="1054491"/>
              <a:ext cx="974880" cy="36540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3443" y="1050171"/>
                <a:ext cx="98784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5" name="Ink 254"/>
              <p14:cNvContentPartPr/>
              <p14:nvPr/>
            </p14:nvContentPartPr>
            <p14:xfrm>
              <a:off x="4283563" y="1073931"/>
              <a:ext cx="7560" cy="15444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5283" y="1067091"/>
                <a:ext cx="237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6" name="Ink 255"/>
              <p14:cNvContentPartPr/>
              <p14:nvPr/>
            </p14:nvContentPartPr>
            <p14:xfrm>
              <a:off x="4264843" y="1050531"/>
              <a:ext cx="77040" cy="86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5123" y="1040811"/>
                <a:ext cx="94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7" name="Ink 256"/>
              <p14:cNvContentPartPr/>
              <p14:nvPr/>
            </p14:nvContentPartPr>
            <p14:xfrm>
              <a:off x="4282483" y="1106331"/>
              <a:ext cx="48600" cy="72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2403" y="1096251"/>
                <a:ext cx="64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8" name="Ink 257"/>
              <p14:cNvContentPartPr/>
              <p14:nvPr/>
            </p14:nvContentPartPr>
            <p14:xfrm>
              <a:off x="4366363" y="1136571"/>
              <a:ext cx="98640" cy="723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59883" y="1134771"/>
                <a:ext cx="1083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9" name="Ink 258"/>
              <p14:cNvContentPartPr/>
              <p14:nvPr/>
            </p14:nvContentPartPr>
            <p14:xfrm>
              <a:off x="4475443" y="1023531"/>
              <a:ext cx="31680" cy="18252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66803" y="1018131"/>
                <a:ext cx="424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0" name="Ink 259"/>
              <p14:cNvContentPartPr/>
              <p14:nvPr/>
            </p14:nvContentPartPr>
            <p14:xfrm>
              <a:off x="4518283" y="1098771"/>
              <a:ext cx="52920" cy="11448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15043" y="1095171"/>
                <a:ext cx="586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1" name="Ink 260"/>
              <p14:cNvContentPartPr/>
              <p14:nvPr/>
            </p14:nvContentPartPr>
            <p14:xfrm>
              <a:off x="4583803" y="1143411"/>
              <a:ext cx="69840" cy="342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76243" y="1134771"/>
                <a:ext cx="806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2" name="Ink 261"/>
              <p14:cNvContentPartPr/>
              <p14:nvPr/>
            </p14:nvContentPartPr>
            <p14:xfrm>
              <a:off x="4660843" y="998331"/>
              <a:ext cx="48240" cy="3956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7243" y="995091"/>
                <a:ext cx="550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3" name="Ink 262"/>
              <p14:cNvContentPartPr/>
              <p14:nvPr/>
            </p14:nvContentPartPr>
            <p14:xfrm>
              <a:off x="4735723" y="1163571"/>
              <a:ext cx="32040" cy="15408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1763" y="1157451"/>
                <a:ext cx="39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4" name="Ink 263"/>
              <p14:cNvContentPartPr/>
              <p14:nvPr/>
            </p14:nvContentPartPr>
            <p14:xfrm>
              <a:off x="4813843" y="1145211"/>
              <a:ext cx="18360" cy="17064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05203" y="1138371"/>
                <a:ext cx="334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5" name="Ink 264"/>
              <p14:cNvContentPartPr/>
              <p14:nvPr/>
            </p14:nvContentPartPr>
            <p14:xfrm>
              <a:off x="4755163" y="1227651"/>
              <a:ext cx="75600" cy="176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46523" y="1221891"/>
                <a:ext cx="87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6" name="Ink 265"/>
              <p14:cNvContentPartPr/>
              <p14:nvPr/>
            </p14:nvContentPartPr>
            <p14:xfrm>
              <a:off x="4910323" y="1228011"/>
              <a:ext cx="13320" cy="79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03483" y="1222971"/>
                <a:ext cx="252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7" name="Ink 266"/>
              <p14:cNvContentPartPr/>
              <p14:nvPr/>
            </p14:nvContentPartPr>
            <p14:xfrm>
              <a:off x="4873243" y="1238451"/>
              <a:ext cx="77040" cy="464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67483" y="1234131"/>
                <a:ext cx="856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8" name="Ink 267"/>
              <p14:cNvContentPartPr/>
              <p14:nvPr/>
            </p14:nvContentPartPr>
            <p14:xfrm>
              <a:off x="4979083" y="1237011"/>
              <a:ext cx="49680" cy="22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74403" y="1232331"/>
                <a:ext cx="626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9" name="Ink 268"/>
              <p14:cNvContentPartPr/>
              <p14:nvPr/>
            </p14:nvContentPartPr>
            <p14:xfrm>
              <a:off x="5108323" y="1239531"/>
              <a:ext cx="9720" cy="28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00403" y="1231611"/>
                <a:ext cx="23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0" name="Ink 269"/>
              <p14:cNvContentPartPr/>
              <p14:nvPr/>
            </p14:nvContentPartPr>
            <p14:xfrm>
              <a:off x="5130643" y="1269051"/>
              <a:ext cx="20520" cy="39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24163" y="1262931"/>
                <a:ext cx="327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1" name="Ink 270"/>
              <p14:cNvContentPartPr/>
              <p14:nvPr/>
            </p14:nvContentPartPr>
            <p14:xfrm>
              <a:off x="5226043" y="1173291"/>
              <a:ext cx="9000" cy="108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18123" y="1167171"/>
                <a:ext cx="23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2" name="Ink 271"/>
              <p14:cNvContentPartPr/>
              <p14:nvPr/>
            </p14:nvContentPartPr>
            <p14:xfrm>
              <a:off x="5140003" y="1132251"/>
              <a:ext cx="183240" cy="4572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33883" y="1121811"/>
                <a:ext cx="1998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3" name="Ink 272"/>
              <p14:cNvContentPartPr/>
              <p14:nvPr/>
            </p14:nvContentPartPr>
            <p14:xfrm>
              <a:off x="5303803" y="1280211"/>
              <a:ext cx="22320" cy="1202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96963" y="1271931"/>
                <a:ext cx="37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4" name="Ink 273"/>
              <p14:cNvContentPartPr/>
              <p14:nvPr/>
            </p14:nvContentPartPr>
            <p14:xfrm>
              <a:off x="5388403" y="1160331"/>
              <a:ext cx="25200" cy="12096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86243" y="1155651"/>
                <a:ext cx="338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5" name="Ink 274"/>
              <p14:cNvContentPartPr/>
              <p14:nvPr/>
            </p14:nvContentPartPr>
            <p14:xfrm>
              <a:off x="5380483" y="1148451"/>
              <a:ext cx="63720" cy="22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72203" y="1138731"/>
                <a:ext cx="80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6" name="Ink 275"/>
              <p14:cNvContentPartPr/>
              <p14:nvPr/>
            </p14:nvContentPartPr>
            <p14:xfrm>
              <a:off x="5395963" y="1202091"/>
              <a:ext cx="57600" cy="2052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88763" y="1194531"/>
                <a:ext cx="71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7" name="Ink 276"/>
              <p14:cNvContentPartPr/>
              <p14:nvPr/>
            </p14:nvContentPartPr>
            <p14:xfrm>
              <a:off x="5467963" y="1161051"/>
              <a:ext cx="79200" cy="10908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59683" y="1153491"/>
                <a:ext cx="90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8" name="Ink 277"/>
              <p14:cNvContentPartPr/>
              <p14:nvPr/>
            </p14:nvContentPartPr>
            <p14:xfrm>
              <a:off x="5550043" y="1212171"/>
              <a:ext cx="11160" cy="5436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45363" y="1205331"/>
                <a:ext cx="237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9" name="Ink 278"/>
              <p14:cNvContentPartPr/>
              <p14:nvPr/>
            </p14:nvContentPartPr>
            <p14:xfrm>
              <a:off x="5609803" y="1207851"/>
              <a:ext cx="6840" cy="46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03323" y="1200291"/>
                <a:ext cx="208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0" name="Ink 279"/>
              <p14:cNvContentPartPr/>
              <p14:nvPr/>
            </p14:nvContentPartPr>
            <p14:xfrm>
              <a:off x="5591443" y="1236291"/>
              <a:ext cx="41400" cy="1152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3883" y="1229091"/>
                <a:ext cx="536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81" name="Ink 280"/>
              <p14:cNvContentPartPr/>
              <p14:nvPr/>
            </p14:nvContentPartPr>
            <p14:xfrm>
              <a:off x="5661283" y="1129371"/>
              <a:ext cx="30240" cy="11412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54803" y="1122891"/>
                <a:ext cx="428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82" name="Ink 281"/>
              <p14:cNvContentPartPr/>
              <p14:nvPr/>
            </p14:nvContentPartPr>
            <p14:xfrm>
              <a:off x="5649403" y="1110291"/>
              <a:ext cx="56880" cy="1908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7603" y="1104171"/>
                <a:ext cx="648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83" name="Ink 282"/>
              <p14:cNvContentPartPr/>
              <p14:nvPr/>
            </p14:nvContentPartPr>
            <p14:xfrm>
              <a:off x="5650483" y="1162131"/>
              <a:ext cx="51840" cy="126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42923" y="1154931"/>
                <a:ext cx="65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4" name="Ink 283"/>
              <p14:cNvContentPartPr/>
              <p14:nvPr/>
            </p14:nvContentPartPr>
            <p14:xfrm>
              <a:off x="5648323" y="955491"/>
              <a:ext cx="93240" cy="43632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41483" y="948291"/>
                <a:ext cx="1094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5" name="Ink 284"/>
              <p14:cNvContentPartPr/>
              <p14:nvPr/>
            </p14:nvContentPartPr>
            <p14:xfrm>
              <a:off x="3237403" y="1505211"/>
              <a:ext cx="1440" cy="180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35243" y="1502691"/>
                <a:ext cx="61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6" name="Ink 285"/>
              <p14:cNvContentPartPr/>
              <p14:nvPr/>
            </p14:nvContentPartPr>
            <p14:xfrm>
              <a:off x="3238843" y="1415931"/>
              <a:ext cx="30600" cy="23004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32723" y="1408371"/>
                <a:ext cx="446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7" name="Ink 286"/>
              <p14:cNvContentPartPr/>
              <p14:nvPr/>
            </p14:nvContentPartPr>
            <p14:xfrm>
              <a:off x="3292483" y="1441491"/>
              <a:ext cx="96480" cy="23148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85283" y="1437531"/>
                <a:ext cx="107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8" name="Ink 287"/>
              <p14:cNvContentPartPr/>
              <p14:nvPr/>
            </p14:nvContentPartPr>
            <p14:xfrm>
              <a:off x="3337123" y="1487571"/>
              <a:ext cx="66600" cy="140760"/>
            </p14:xfrm>
          </p:contentPart>
        </mc:Choice>
        <mc:Fallback xmlns="">
          <p:pic>
            <p:nvPicPr>
              <p:cNvPr id="288" name="Ink 28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29923" y="1482891"/>
                <a:ext cx="76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9" name="Ink 288"/>
              <p14:cNvContentPartPr/>
              <p14:nvPr/>
            </p14:nvContentPartPr>
            <p14:xfrm>
              <a:off x="3410563" y="1557411"/>
              <a:ext cx="54000" cy="2556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07683" y="1554171"/>
                <a:ext cx="655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0" name="Ink 289"/>
              <p14:cNvContentPartPr/>
              <p14:nvPr/>
            </p14:nvContentPartPr>
            <p14:xfrm>
              <a:off x="3482203" y="1558851"/>
              <a:ext cx="61560" cy="5652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75003" y="1551291"/>
                <a:ext cx="727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1" name="Ink 290"/>
              <p14:cNvContentPartPr/>
              <p14:nvPr/>
            </p14:nvContentPartPr>
            <p14:xfrm>
              <a:off x="3527563" y="1521771"/>
              <a:ext cx="73080" cy="27828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23963" y="1513851"/>
                <a:ext cx="856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2" name="Ink 291"/>
              <p14:cNvContentPartPr/>
              <p14:nvPr/>
            </p14:nvContentPartPr>
            <p14:xfrm>
              <a:off x="3636643" y="1533291"/>
              <a:ext cx="64800" cy="6084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29083" y="1525371"/>
                <a:ext cx="75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93" name="Ink 292"/>
              <p14:cNvContentPartPr/>
              <p14:nvPr/>
            </p14:nvContentPartPr>
            <p14:xfrm>
              <a:off x="3720163" y="1518891"/>
              <a:ext cx="24840" cy="9216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14043" y="1516011"/>
                <a:ext cx="39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4" name="Ink 293"/>
              <p14:cNvContentPartPr/>
              <p14:nvPr/>
            </p14:nvContentPartPr>
            <p14:xfrm>
              <a:off x="3792883" y="1439691"/>
              <a:ext cx="3600" cy="19872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85323" y="1434651"/>
                <a:ext cx="198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5" name="Ink 294"/>
              <p14:cNvContentPartPr/>
              <p14:nvPr/>
            </p14:nvContentPartPr>
            <p14:xfrm>
              <a:off x="3770563" y="1522491"/>
              <a:ext cx="56880" cy="6480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61563" y="1513131"/>
                <a:ext cx="752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96" name="Ink 295"/>
              <p14:cNvContentPartPr/>
              <p14:nvPr/>
            </p14:nvContentPartPr>
            <p14:xfrm>
              <a:off x="3827443" y="1480371"/>
              <a:ext cx="12960" cy="1188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24923" y="1477851"/>
                <a:ext cx="17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97" name="Ink 296"/>
              <p14:cNvContentPartPr/>
              <p14:nvPr/>
            </p14:nvContentPartPr>
            <p14:xfrm>
              <a:off x="3865603" y="1534011"/>
              <a:ext cx="45000" cy="4032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61283" y="1531491"/>
                <a:ext cx="572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98" name="Ink 297"/>
              <p14:cNvContentPartPr/>
              <p14:nvPr/>
            </p14:nvContentPartPr>
            <p14:xfrm>
              <a:off x="3938683" y="1529331"/>
              <a:ext cx="56160" cy="8892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31843" y="1525731"/>
                <a:ext cx="662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9" name="Ink 298"/>
              <p14:cNvContentPartPr/>
              <p14:nvPr/>
            </p14:nvContentPartPr>
            <p14:xfrm>
              <a:off x="4075843" y="1522131"/>
              <a:ext cx="19080" cy="5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72603" y="1516371"/>
                <a:ext cx="2808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00" name="Ink 299"/>
              <p14:cNvContentPartPr/>
              <p14:nvPr/>
            </p14:nvContentPartPr>
            <p14:xfrm>
              <a:off x="4070443" y="1551291"/>
              <a:ext cx="39960" cy="900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68643" y="1543011"/>
                <a:ext cx="496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01" name="Ink 300"/>
              <p14:cNvContentPartPr/>
              <p14:nvPr/>
            </p14:nvContentPartPr>
            <p14:xfrm>
              <a:off x="4160443" y="1469931"/>
              <a:ext cx="17640" cy="11016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55403" y="1464531"/>
                <a:ext cx="295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02" name="Ink 301"/>
              <p14:cNvContentPartPr/>
              <p14:nvPr/>
            </p14:nvContentPartPr>
            <p14:xfrm>
              <a:off x="4143163" y="1436811"/>
              <a:ext cx="71280" cy="828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38843" y="1428891"/>
                <a:ext cx="82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03" name="Ink 302"/>
              <p14:cNvContentPartPr/>
              <p14:nvPr/>
            </p14:nvContentPartPr>
            <p14:xfrm>
              <a:off x="4151803" y="1478931"/>
              <a:ext cx="65520" cy="432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43163" y="1469931"/>
                <a:ext cx="777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04" name="Ink 303"/>
              <p14:cNvContentPartPr/>
              <p14:nvPr/>
            </p14:nvContentPartPr>
            <p14:xfrm>
              <a:off x="4238203" y="1510971"/>
              <a:ext cx="80640" cy="6912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32803" y="1509171"/>
                <a:ext cx="889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05" name="Ink 304"/>
              <p14:cNvContentPartPr/>
              <p14:nvPr/>
            </p14:nvContentPartPr>
            <p14:xfrm>
              <a:off x="4347643" y="1428171"/>
              <a:ext cx="16920" cy="17892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337923" y="1419891"/>
                <a:ext cx="302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06" name="Ink 305"/>
              <p14:cNvContentPartPr/>
              <p14:nvPr/>
            </p14:nvContentPartPr>
            <p14:xfrm>
              <a:off x="4395523" y="1497291"/>
              <a:ext cx="24480" cy="9684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387603" y="1492611"/>
                <a:ext cx="414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07" name="Ink 306"/>
              <p14:cNvContentPartPr/>
              <p14:nvPr/>
            </p14:nvContentPartPr>
            <p14:xfrm>
              <a:off x="4459243" y="1501971"/>
              <a:ext cx="68040" cy="42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52043" y="1494411"/>
                <a:ext cx="78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08" name="Ink 307"/>
              <p14:cNvContentPartPr/>
              <p14:nvPr/>
            </p14:nvContentPartPr>
            <p14:xfrm>
              <a:off x="4534123" y="1407651"/>
              <a:ext cx="29160" cy="33192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24763" y="1400811"/>
                <a:ext cx="457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09" name="Ink 308"/>
              <p14:cNvContentPartPr/>
              <p14:nvPr/>
            </p14:nvContentPartPr>
            <p14:xfrm>
              <a:off x="4629883" y="1429971"/>
              <a:ext cx="15120" cy="16308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22683" y="1426011"/>
                <a:ext cx="27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10" name="Ink 309"/>
              <p14:cNvContentPartPr/>
              <p14:nvPr/>
            </p14:nvContentPartPr>
            <p14:xfrm>
              <a:off x="4677763" y="1424211"/>
              <a:ext cx="18000" cy="18936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71283" y="1419531"/>
                <a:ext cx="320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11" name="Ink 310"/>
              <p14:cNvContentPartPr/>
              <p14:nvPr/>
            </p14:nvContentPartPr>
            <p14:xfrm>
              <a:off x="4645723" y="1521411"/>
              <a:ext cx="55080" cy="468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36723" y="1512411"/>
                <a:ext cx="67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12" name="Ink 311"/>
              <p14:cNvContentPartPr/>
              <p14:nvPr/>
            </p14:nvContentPartPr>
            <p14:xfrm>
              <a:off x="4732123" y="1512051"/>
              <a:ext cx="58320" cy="5256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26003" y="1509171"/>
                <a:ext cx="662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13" name="Ink 312"/>
              <p14:cNvContentPartPr/>
              <p14:nvPr/>
            </p14:nvContentPartPr>
            <p14:xfrm>
              <a:off x="4788283" y="1512411"/>
              <a:ext cx="112320" cy="21384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783243" y="1503411"/>
                <a:ext cx="1263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14" name="Ink 313"/>
              <p14:cNvContentPartPr/>
              <p14:nvPr/>
            </p14:nvContentPartPr>
            <p14:xfrm>
              <a:off x="4968283" y="1527531"/>
              <a:ext cx="23040" cy="864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63603" y="1520691"/>
                <a:ext cx="345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5" name="Ink 314"/>
              <p14:cNvContentPartPr/>
              <p14:nvPr/>
            </p14:nvContentPartPr>
            <p14:xfrm>
              <a:off x="4945603" y="1551651"/>
              <a:ext cx="57240" cy="2016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39123" y="1546971"/>
                <a:ext cx="673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16" name="Ink 315"/>
              <p14:cNvContentPartPr/>
              <p14:nvPr/>
            </p14:nvContentPartPr>
            <p14:xfrm>
              <a:off x="5094643" y="1469211"/>
              <a:ext cx="9720" cy="9900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87083" y="1463451"/>
                <a:ext cx="248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17" name="Ink 316"/>
              <p14:cNvContentPartPr/>
              <p14:nvPr/>
            </p14:nvContentPartPr>
            <p14:xfrm>
              <a:off x="5039203" y="1452291"/>
              <a:ext cx="89640" cy="23760"/>
            </p14:xfrm>
          </p:contentPart>
        </mc:Choice>
        <mc:Fallback xmlns="">
          <p:pic>
            <p:nvPicPr>
              <p:cNvPr id="317" name="Ink 31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029483" y="1444731"/>
                <a:ext cx="1065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18" name="Ink 317"/>
              <p14:cNvContentPartPr/>
              <p14:nvPr/>
            </p14:nvContentPartPr>
            <p14:xfrm>
              <a:off x="5147563" y="1582251"/>
              <a:ext cx="29520" cy="11232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144323" y="1578291"/>
                <a:ext cx="385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19" name="Ink 318"/>
              <p14:cNvContentPartPr/>
              <p14:nvPr/>
            </p14:nvContentPartPr>
            <p14:xfrm>
              <a:off x="5275363" y="1447251"/>
              <a:ext cx="6840" cy="11592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266363" y="1440051"/>
                <a:ext cx="248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20" name="Ink 319"/>
              <p14:cNvContentPartPr/>
              <p14:nvPr/>
            </p14:nvContentPartPr>
            <p14:xfrm>
              <a:off x="5258083" y="1446171"/>
              <a:ext cx="52200" cy="1224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248723" y="1436451"/>
                <a:ext cx="698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21" name="Ink 320"/>
              <p14:cNvContentPartPr/>
              <p14:nvPr/>
            </p14:nvContentPartPr>
            <p14:xfrm>
              <a:off x="5250523" y="1503771"/>
              <a:ext cx="52920" cy="8280"/>
            </p14:xfrm>
          </p:contentPart>
        </mc:Choice>
        <mc:Fallback xmlns="">
          <p:pic>
            <p:nvPicPr>
              <p:cNvPr id="321" name="Ink 32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241163" y="1496571"/>
                <a:ext cx="658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22" name="Ink 321"/>
              <p14:cNvContentPartPr/>
              <p14:nvPr/>
            </p14:nvContentPartPr>
            <p14:xfrm>
              <a:off x="5341243" y="1443651"/>
              <a:ext cx="11160" cy="1335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32963" y="1437891"/>
                <a:ext cx="244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23" name="Ink 322"/>
              <p14:cNvContentPartPr/>
              <p14:nvPr/>
            </p14:nvContentPartPr>
            <p14:xfrm>
              <a:off x="5386603" y="1503771"/>
              <a:ext cx="76320" cy="691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79763" y="1497651"/>
                <a:ext cx="87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24" name="Ink 323"/>
              <p14:cNvContentPartPr/>
              <p14:nvPr/>
            </p14:nvContentPartPr>
            <p14:xfrm>
              <a:off x="5500363" y="1489731"/>
              <a:ext cx="15840" cy="324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92443" y="1482171"/>
                <a:ext cx="298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25" name="Ink 324"/>
              <p14:cNvContentPartPr/>
              <p14:nvPr/>
            </p14:nvContentPartPr>
            <p14:xfrm>
              <a:off x="5491003" y="1526811"/>
              <a:ext cx="49680" cy="900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82363" y="1519971"/>
                <a:ext cx="619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26" name="Ink 325"/>
              <p14:cNvContentPartPr/>
              <p14:nvPr/>
            </p14:nvContentPartPr>
            <p14:xfrm>
              <a:off x="5642563" y="1446531"/>
              <a:ext cx="5400" cy="10800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636803" y="1440771"/>
                <a:ext cx="19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27" name="Ink 326"/>
              <p14:cNvContentPartPr/>
              <p14:nvPr/>
            </p14:nvContentPartPr>
            <p14:xfrm>
              <a:off x="5593603" y="1433571"/>
              <a:ext cx="85680" cy="15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589283" y="1428531"/>
                <a:ext cx="939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28" name="Ink 327"/>
              <p14:cNvContentPartPr/>
              <p14:nvPr/>
            </p14:nvContentPartPr>
            <p14:xfrm>
              <a:off x="5604043" y="1353291"/>
              <a:ext cx="104040" cy="37764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00443" y="1348251"/>
                <a:ext cx="1166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29" name="Ink 328"/>
              <p14:cNvContentPartPr/>
              <p14:nvPr/>
            </p14:nvContentPartPr>
            <p14:xfrm>
              <a:off x="3262963" y="1833531"/>
              <a:ext cx="37080" cy="161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257563" y="1825971"/>
                <a:ext cx="511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30" name="Ink 329"/>
              <p14:cNvContentPartPr/>
              <p14:nvPr/>
            </p14:nvContentPartPr>
            <p14:xfrm>
              <a:off x="3315523" y="1801131"/>
              <a:ext cx="109800" cy="2448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07603" y="1794291"/>
                <a:ext cx="123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31" name="Ink 330"/>
              <p14:cNvContentPartPr/>
              <p14:nvPr/>
            </p14:nvContentPartPr>
            <p14:xfrm>
              <a:off x="3367363" y="1863771"/>
              <a:ext cx="147240" cy="1152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60883" y="1860531"/>
                <a:ext cx="161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32" name="Ink 331"/>
              <p14:cNvContentPartPr/>
              <p14:nvPr/>
            </p14:nvContentPartPr>
            <p14:xfrm>
              <a:off x="3548443" y="1900851"/>
              <a:ext cx="65520" cy="6048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541603" y="1892211"/>
                <a:ext cx="763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33" name="Ink 332"/>
              <p14:cNvContentPartPr/>
              <p14:nvPr/>
            </p14:nvContentPartPr>
            <p14:xfrm>
              <a:off x="3615763" y="1904811"/>
              <a:ext cx="51120" cy="21600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11083" y="1897611"/>
                <a:ext cx="655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34" name="Ink 333"/>
              <p14:cNvContentPartPr/>
              <p14:nvPr/>
            </p14:nvContentPartPr>
            <p14:xfrm>
              <a:off x="3713683" y="1892931"/>
              <a:ext cx="54360" cy="5616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07203" y="1887171"/>
                <a:ext cx="63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35" name="Ink 334"/>
              <p14:cNvContentPartPr/>
              <p14:nvPr/>
            </p14:nvContentPartPr>
            <p14:xfrm>
              <a:off x="3793963" y="1867011"/>
              <a:ext cx="27360" cy="8460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88923" y="1864851"/>
                <a:ext cx="399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36" name="Ink 335"/>
              <p14:cNvContentPartPr/>
              <p14:nvPr/>
            </p14:nvContentPartPr>
            <p14:xfrm>
              <a:off x="3866683" y="1813371"/>
              <a:ext cx="15120" cy="16380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862003" y="1807611"/>
                <a:ext cx="27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37" name="Ink 336"/>
              <p14:cNvContentPartPr/>
              <p14:nvPr/>
            </p14:nvContentPartPr>
            <p14:xfrm>
              <a:off x="3870643" y="1873491"/>
              <a:ext cx="52560" cy="5580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861283" y="1864131"/>
                <a:ext cx="71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38" name="Ink 337"/>
              <p14:cNvContentPartPr/>
              <p14:nvPr/>
            </p14:nvContentPartPr>
            <p14:xfrm>
              <a:off x="3972163" y="1878531"/>
              <a:ext cx="47520" cy="4644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68923" y="1875291"/>
                <a:ext cx="597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39" name="Ink 338"/>
              <p14:cNvContentPartPr/>
              <p14:nvPr/>
            </p14:nvContentPartPr>
            <p14:xfrm>
              <a:off x="4072603" y="1859091"/>
              <a:ext cx="54720" cy="684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065403" y="1851171"/>
                <a:ext cx="70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40" name="Ink 339"/>
              <p14:cNvContentPartPr/>
              <p14:nvPr/>
            </p14:nvContentPartPr>
            <p14:xfrm>
              <a:off x="4182763" y="1887891"/>
              <a:ext cx="24120" cy="2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175203" y="1879611"/>
                <a:ext cx="38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41" name="Ink 340"/>
              <p14:cNvContentPartPr/>
              <p14:nvPr/>
            </p14:nvContentPartPr>
            <p14:xfrm>
              <a:off x="4168003" y="1907331"/>
              <a:ext cx="52920" cy="1800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57923" y="1901931"/>
                <a:ext cx="66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42" name="Ink 341"/>
              <p14:cNvContentPartPr/>
              <p14:nvPr/>
            </p14:nvContentPartPr>
            <p14:xfrm>
              <a:off x="4314163" y="1801131"/>
              <a:ext cx="15480" cy="12780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305163" y="1792131"/>
                <a:ext cx="327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43" name="Ink 342"/>
              <p14:cNvContentPartPr/>
              <p14:nvPr/>
            </p14:nvContentPartPr>
            <p14:xfrm>
              <a:off x="4301563" y="1757931"/>
              <a:ext cx="84960" cy="1476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291483" y="1747491"/>
                <a:ext cx="102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44" name="Ink 343"/>
              <p14:cNvContentPartPr/>
              <p14:nvPr/>
            </p14:nvContentPartPr>
            <p14:xfrm>
              <a:off x="4306603" y="1811211"/>
              <a:ext cx="71280" cy="2844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97243" y="1803291"/>
                <a:ext cx="88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45" name="Ink 344"/>
              <p14:cNvContentPartPr/>
              <p14:nvPr/>
            </p14:nvContentPartPr>
            <p14:xfrm>
              <a:off x="4384723" y="1848291"/>
              <a:ext cx="86040" cy="6876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378963" y="1845771"/>
                <a:ext cx="95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46" name="Ink 345"/>
              <p14:cNvContentPartPr/>
              <p14:nvPr/>
            </p14:nvContentPartPr>
            <p14:xfrm>
              <a:off x="4492003" y="1735611"/>
              <a:ext cx="25200" cy="1926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482643" y="1727331"/>
                <a:ext cx="421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47" name="Ink 346"/>
              <p14:cNvContentPartPr/>
              <p14:nvPr/>
            </p14:nvContentPartPr>
            <p14:xfrm>
              <a:off x="4539163" y="1834971"/>
              <a:ext cx="18000" cy="8748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531243" y="1829571"/>
                <a:ext cx="352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48" name="Ink 347"/>
              <p14:cNvContentPartPr/>
              <p14:nvPr/>
            </p14:nvContentPartPr>
            <p14:xfrm>
              <a:off x="4595323" y="1850091"/>
              <a:ext cx="53280" cy="5112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586683" y="1846491"/>
                <a:ext cx="65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49" name="Ink 348"/>
              <p14:cNvContentPartPr/>
              <p14:nvPr/>
            </p14:nvContentPartPr>
            <p14:xfrm>
              <a:off x="4698283" y="1734531"/>
              <a:ext cx="33480" cy="34884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689283" y="1728051"/>
                <a:ext cx="482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50" name="Ink 349"/>
              <p14:cNvContentPartPr/>
              <p14:nvPr/>
            </p14:nvContentPartPr>
            <p14:xfrm>
              <a:off x="4754443" y="1789971"/>
              <a:ext cx="20520" cy="12492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747603" y="1783131"/>
                <a:ext cx="320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51" name="Ink 350"/>
              <p14:cNvContentPartPr/>
              <p14:nvPr/>
            </p14:nvContentPartPr>
            <p14:xfrm>
              <a:off x="4795843" y="1759371"/>
              <a:ext cx="13680" cy="17064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787563" y="1752531"/>
                <a:ext cx="302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52" name="Ink 351"/>
              <p14:cNvContentPartPr/>
              <p14:nvPr/>
            </p14:nvContentPartPr>
            <p14:xfrm>
              <a:off x="4758043" y="1836051"/>
              <a:ext cx="65520" cy="864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749403" y="1827771"/>
                <a:ext cx="77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53" name="Ink 352"/>
              <p14:cNvContentPartPr/>
              <p14:nvPr/>
            </p14:nvContentPartPr>
            <p14:xfrm>
              <a:off x="4835083" y="1827771"/>
              <a:ext cx="83160" cy="5400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828243" y="1825251"/>
                <a:ext cx="932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54" name="Ink 353"/>
              <p14:cNvContentPartPr/>
              <p14:nvPr/>
            </p14:nvContentPartPr>
            <p14:xfrm>
              <a:off x="4943083" y="1827411"/>
              <a:ext cx="32760" cy="20304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938043" y="1824891"/>
                <a:ext cx="471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55" name="Ink 354"/>
              <p14:cNvContentPartPr/>
              <p14:nvPr/>
            </p14:nvContentPartPr>
            <p14:xfrm>
              <a:off x="5051443" y="1823811"/>
              <a:ext cx="29160" cy="900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043883" y="1814811"/>
                <a:ext cx="453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56" name="Ink 355"/>
              <p14:cNvContentPartPr/>
              <p14:nvPr/>
            </p14:nvContentPartPr>
            <p14:xfrm>
              <a:off x="5049283" y="1845051"/>
              <a:ext cx="30600" cy="2196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42443" y="1840371"/>
                <a:ext cx="406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57" name="Ink 356"/>
              <p14:cNvContentPartPr/>
              <p14:nvPr/>
            </p14:nvContentPartPr>
            <p14:xfrm>
              <a:off x="5158723" y="1734891"/>
              <a:ext cx="13320" cy="12384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151883" y="1728411"/>
                <a:ext cx="280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58" name="Ink 357"/>
              <p14:cNvContentPartPr/>
              <p14:nvPr/>
            </p14:nvContentPartPr>
            <p14:xfrm>
              <a:off x="5159443" y="1715811"/>
              <a:ext cx="75600" cy="1944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149723" y="1705371"/>
                <a:ext cx="939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59" name="Ink 358"/>
              <p14:cNvContentPartPr/>
              <p14:nvPr/>
            </p14:nvContentPartPr>
            <p14:xfrm>
              <a:off x="5160883" y="1781331"/>
              <a:ext cx="39600" cy="1332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151163" y="1773051"/>
                <a:ext cx="529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60" name="Ink 359"/>
              <p14:cNvContentPartPr/>
              <p14:nvPr/>
            </p14:nvContentPartPr>
            <p14:xfrm>
              <a:off x="5248723" y="1889331"/>
              <a:ext cx="15120" cy="7848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240803" y="1886811"/>
                <a:ext cx="255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61" name="Ink 360"/>
              <p14:cNvContentPartPr/>
              <p14:nvPr/>
            </p14:nvContentPartPr>
            <p14:xfrm>
              <a:off x="5336923" y="1714371"/>
              <a:ext cx="14040" cy="11628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329363" y="1709691"/>
                <a:ext cx="28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62" name="Ink 361"/>
              <p14:cNvContentPartPr/>
              <p14:nvPr/>
            </p14:nvContentPartPr>
            <p14:xfrm>
              <a:off x="5327923" y="1697811"/>
              <a:ext cx="82800" cy="3132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318923" y="1687731"/>
                <a:ext cx="100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63" name="Ink 362"/>
              <p14:cNvContentPartPr/>
              <p14:nvPr/>
            </p14:nvContentPartPr>
            <p14:xfrm>
              <a:off x="5330083" y="1767291"/>
              <a:ext cx="65160" cy="2628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321803" y="1759731"/>
                <a:ext cx="78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64" name="Ink 363"/>
              <p14:cNvContentPartPr/>
              <p14:nvPr/>
            </p14:nvContentPartPr>
            <p14:xfrm>
              <a:off x="5439883" y="1720491"/>
              <a:ext cx="17640" cy="14436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431603" y="1716891"/>
                <a:ext cx="29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65" name="Ink 364"/>
              <p14:cNvContentPartPr/>
              <p14:nvPr/>
            </p14:nvContentPartPr>
            <p14:xfrm>
              <a:off x="5487403" y="1796451"/>
              <a:ext cx="59760" cy="5580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80563" y="1787451"/>
                <a:ext cx="716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66" name="Ink 365"/>
              <p14:cNvContentPartPr/>
              <p14:nvPr/>
            </p14:nvContentPartPr>
            <p14:xfrm>
              <a:off x="5584603" y="1770891"/>
              <a:ext cx="18360" cy="144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578123" y="1764051"/>
                <a:ext cx="30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67" name="Ink 366"/>
              <p14:cNvContentPartPr/>
              <p14:nvPr/>
            </p14:nvContentPartPr>
            <p14:xfrm>
              <a:off x="5590363" y="1799331"/>
              <a:ext cx="18360" cy="756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582443" y="1792131"/>
                <a:ext cx="32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68" name="Ink 367"/>
              <p14:cNvContentPartPr/>
              <p14:nvPr/>
            </p14:nvContentPartPr>
            <p14:xfrm>
              <a:off x="5692963" y="1741371"/>
              <a:ext cx="8280" cy="9216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685043" y="1737411"/>
                <a:ext cx="201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69" name="Ink 368"/>
              <p14:cNvContentPartPr/>
              <p14:nvPr/>
            </p14:nvContentPartPr>
            <p14:xfrm>
              <a:off x="5626003" y="1727331"/>
              <a:ext cx="140760" cy="230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622043" y="1717971"/>
                <a:ext cx="1537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70" name="Ink 369"/>
              <p14:cNvContentPartPr/>
              <p14:nvPr/>
            </p14:nvContentPartPr>
            <p14:xfrm>
              <a:off x="5671449" y="1634451"/>
              <a:ext cx="80640" cy="323280"/>
            </p14:xfrm>
          </p:contentPart>
        </mc:Choice>
        <mc:Fallback xmlns="">
          <p:pic>
            <p:nvPicPr>
              <p:cNvPr id="370" name="Ink 369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667849" y="1632651"/>
                <a:ext cx="921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71" name="Ink 370"/>
              <p14:cNvContentPartPr/>
              <p14:nvPr/>
            </p14:nvContentPartPr>
            <p14:xfrm>
              <a:off x="3294009" y="2181651"/>
              <a:ext cx="30960" cy="176400"/>
            </p14:xfrm>
          </p:contentPart>
        </mc:Choice>
        <mc:Fallback xmlns="">
          <p:pic>
            <p:nvPicPr>
              <p:cNvPr id="371" name="Ink 370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290769" y="2173371"/>
                <a:ext cx="428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72" name="Ink 371"/>
              <p14:cNvContentPartPr/>
              <p14:nvPr/>
            </p14:nvContentPartPr>
            <p14:xfrm>
              <a:off x="3394449" y="2151051"/>
              <a:ext cx="102960" cy="264240"/>
            </p14:xfrm>
          </p:contentPart>
        </mc:Choice>
        <mc:Fallback xmlns="">
          <p:pic>
            <p:nvPicPr>
              <p:cNvPr id="372" name="Ink 371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386889" y="2146731"/>
                <a:ext cx="1123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73" name="Ink 372"/>
              <p14:cNvContentPartPr/>
              <p14:nvPr/>
            </p14:nvContentPartPr>
            <p14:xfrm>
              <a:off x="3448809" y="2218011"/>
              <a:ext cx="69120" cy="113400"/>
            </p14:xfrm>
          </p:contentPart>
        </mc:Choice>
        <mc:Fallback xmlns="">
          <p:pic>
            <p:nvPicPr>
              <p:cNvPr id="373" name="Ink 372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441609" y="2213331"/>
                <a:ext cx="79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74" name="Ink 373"/>
              <p14:cNvContentPartPr/>
              <p14:nvPr/>
            </p14:nvContentPartPr>
            <p14:xfrm>
              <a:off x="3532689" y="2277051"/>
              <a:ext cx="59400" cy="25560"/>
            </p14:xfrm>
          </p:contentPart>
        </mc:Choice>
        <mc:Fallback xmlns="">
          <p:pic>
            <p:nvPicPr>
              <p:cNvPr id="374" name="Ink 373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529809" y="2274171"/>
                <a:ext cx="69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75" name="Ink 374"/>
              <p14:cNvContentPartPr/>
              <p14:nvPr/>
            </p14:nvContentPartPr>
            <p14:xfrm>
              <a:off x="3623769" y="2248611"/>
              <a:ext cx="72000" cy="5508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616569" y="2239971"/>
                <a:ext cx="824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76" name="Ink 375"/>
              <p14:cNvContentPartPr/>
              <p14:nvPr/>
            </p14:nvContentPartPr>
            <p14:xfrm>
              <a:off x="3715929" y="2237451"/>
              <a:ext cx="40320" cy="232560"/>
            </p14:xfrm>
          </p:contentPart>
        </mc:Choice>
        <mc:Fallback xmlns="">
          <p:pic>
            <p:nvPicPr>
              <p:cNvPr id="376" name="Ink 375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712329" y="2234211"/>
                <a:ext cx="52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77" name="Ink 376"/>
              <p14:cNvContentPartPr/>
              <p14:nvPr/>
            </p14:nvContentPartPr>
            <p14:xfrm>
              <a:off x="3801249" y="2245371"/>
              <a:ext cx="64080" cy="7236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794049" y="2238531"/>
                <a:ext cx="745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78" name="Ink 377"/>
              <p14:cNvContentPartPr/>
              <p14:nvPr/>
            </p14:nvContentPartPr>
            <p14:xfrm>
              <a:off x="3871809" y="2232411"/>
              <a:ext cx="29520" cy="83160"/>
            </p14:xfrm>
          </p:contentPart>
        </mc:Choice>
        <mc:Fallback xmlns="">
          <p:pic>
            <p:nvPicPr>
              <p:cNvPr id="378" name="Ink 377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865689" y="2229891"/>
                <a:ext cx="435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79" name="Ink 378"/>
              <p14:cNvContentPartPr/>
              <p14:nvPr/>
            </p14:nvContentPartPr>
            <p14:xfrm>
              <a:off x="3947769" y="2155011"/>
              <a:ext cx="7560" cy="16956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939129" y="2145651"/>
                <a:ext cx="259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80" name="Ink 379"/>
              <p14:cNvContentPartPr/>
              <p14:nvPr/>
            </p14:nvContentPartPr>
            <p14:xfrm>
              <a:off x="3931569" y="2234931"/>
              <a:ext cx="60480" cy="48600"/>
            </p14:xfrm>
          </p:contentPart>
        </mc:Choice>
        <mc:Fallback xmlns="">
          <p:pic>
            <p:nvPicPr>
              <p:cNvPr id="380" name="Ink 379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922929" y="2226651"/>
                <a:ext cx="759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81" name="Ink 380"/>
              <p14:cNvContentPartPr/>
              <p14:nvPr/>
            </p14:nvContentPartPr>
            <p14:xfrm>
              <a:off x="3995289" y="2194611"/>
              <a:ext cx="16200" cy="10800"/>
            </p14:xfrm>
          </p:contentPart>
        </mc:Choice>
        <mc:Fallback xmlns="">
          <p:pic>
            <p:nvPicPr>
              <p:cNvPr id="381" name="Ink 380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989529" y="2188851"/>
                <a:ext cx="277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82" name="Ink 381"/>
              <p14:cNvContentPartPr/>
              <p14:nvPr/>
            </p14:nvContentPartPr>
            <p14:xfrm>
              <a:off x="4018689" y="2236011"/>
              <a:ext cx="45720" cy="33480"/>
            </p14:xfrm>
          </p:contentPart>
        </mc:Choice>
        <mc:Fallback xmlns="">
          <p:pic>
            <p:nvPicPr>
              <p:cNvPr id="382" name="Ink 381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015449" y="2233851"/>
                <a:ext cx="579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83" name="Ink 382"/>
              <p14:cNvContentPartPr/>
              <p14:nvPr/>
            </p14:nvContentPartPr>
            <p14:xfrm>
              <a:off x="4087809" y="2223051"/>
              <a:ext cx="77040" cy="74520"/>
            </p14:xfrm>
          </p:contentPart>
        </mc:Choice>
        <mc:Fallback xmlns="">
          <p:pic>
            <p:nvPicPr>
              <p:cNvPr id="383" name="Ink 382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082769" y="2214411"/>
                <a:ext cx="864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84" name="Ink 383"/>
              <p14:cNvContentPartPr/>
              <p14:nvPr/>
            </p14:nvContentPartPr>
            <p14:xfrm>
              <a:off x="4236129" y="2216931"/>
              <a:ext cx="2520" cy="3240"/>
            </p14:xfrm>
          </p:contentPart>
        </mc:Choice>
        <mc:Fallback xmlns="">
          <p:pic>
            <p:nvPicPr>
              <p:cNvPr id="384" name="Ink 383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227129" y="2208291"/>
                <a:ext cx="201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85" name="Ink 384"/>
              <p14:cNvContentPartPr/>
              <p14:nvPr/>
            </p14:nvContentPartPr>
            <p14:xfrm>
              <a:off x="4219569" y="2247891"/>
              <a:ext cx="23400" cy="4320"/>
            </p14:xfrm>
          </p:contentPart>
        </mc:Choice>
        <mc:Fallback xmlns="">
          <p:pic>
            <p:nvPicPr>
              <p:cNvPr id="385" name="Ink 384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210929" y="2239611"/>
                <a:ext cx="39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86" name="Ink 385"/>
              <p14:cNvContentPartPr/>
              <p14:nvPr/>
            </p14:nvContentPartPr>
            <p14:xfrm>
              <a:off x="4308129" y="2157171"/>
              <a:ext cx="8280" cy="146160"/>
            </p14:xfrm>
          </p:contentPart>
        </mc:Choice>
        <mc:Fallback xmlns="">
          <p:pic>
            <p:nvPicPr>
              <p:cNvPr id="386" name="Ink 385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300209" y="2151411"/>
                <a:ext cx="24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87" name="Ink 386"/>
              <p14:cNvContentPartPr/>
              <p14:nvPr/>
            </p14:nvContentPartPr>
            <p14:xfrm>
              <a:off x="4295889" y="2150691"/>
              <a:ext cx="83880" cy="1188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289409" y="2141331"/>
                <a:ext cx="982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388" name="Ink 387"/>
              <p14:cNvContentPartPr/>
              <p14:nvPr/>
            </p14:nvContentPartPr>
            <p14:xfrm>
              <a:off x="4280769" y="2206491"/>
              <a:ext cx="74520" cy="2340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271769" y="2198571"/>
                <a:ext cx="903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89" name="Ink 388"/>
              <p14:cNvContentPartPr/>
              <p14:nvPr/>
            </p14:nvContentPartPr>
            <p14:xfrm>
              <a:off x="4373289" y="2221611"/>
              <a:ext cx="95760" cy="7740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365729" y="2214771"/>
                <a:ext cx="1065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90" name="Ink 389"/>
              <p14:cNvContentPartPr/>
              <p14:nvPr/>
            </p14:nvContentPartPr>
            <p14:xfrm>
              <a:off x="4505409" y="2102451"/>
              <a:ext cx="24120" cy="19476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497129" y="2097051"/>
                <a:ext cx="349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391" name="Ink 390"/>
              <p14:cNvContentPartPr/>
              <p14:nvPr/>
            </p14:nvContentPartPr>
            <p14:xfrm>
              <a:off x="4542129" y="2201451"/>
              <a:ext cx="45720" cy="8928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535649" y="2198571"/>
                <a:ext cx="54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392" name="Ink 391"/>
              <p14:cNvContentPartPr/>
              <p14:nvPr/>
            </p14:nvContentPartPr>
            <p14:xfrm>
              <a:off x="4615569" y="2210811"/>
              <a:ext cx="31320" cy="40680"/>
            </p14:xfrm>
          </p:contentPart>
        </mc:Choice>
        <mc:Fallback xmlns="">
          <p:pic>
            <p:nvPicPr>
              <p:cNvPr id="392" name="Ink 391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609809" y="2202531"/>
                <a:ext cx="40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393" name="Ink 392"/>
              <p14:cNvContentPartPr/>
              <p14:nvPr/>
            </p14:nvContentPartPr>
            <p14:xfrm>
              <a:off x="4680369" y="2095611"/>
              <a:ext cx="29160" cy="27756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672089" y="2090931"/>
                <a:ext cx="421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94" name="Ink 393"/>
              <p14:cNvContentPartPr/>
              <p14:nvPr/>
            </p14:nvContentPartPr>
            <p14:xfrm>
              <a:off x="4776849" y="2130171"/>
              <a:ext cx="6120" cy="128520"/>
            </p14:xfrm>
          </p:contentPart>
        </mc:Choice>
        <mc:Fallback xmlns="">
          <p:pic>
            <p:nvPicPr>
              <p:cNvPr id="394" name="Ink 393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768209" y="2123691"/>
                <a:ext cx="21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95" name="Ink 394"/>
              <p14:cNvContentPartPr/>
              <p14:nvPr/>
            </p14:nvContentPartPr>
            <p14:xfrm>
              <a:off x="4829769" y="2098491"/>
              <a:ext cx="18720" cy="155880"/>
            </p14:xfrm>
          </p:contentPart>
        </mc:Choice>
        <mc:Fallback xmlns="">
          <p:pic>
            <p:nvPicPr>
              <p:cNvPr id="395" name="Ink 394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821489" y="2090931"/>
                <a:ext cx="35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96" name="Ink 395"/>
              <p14:cNvContentPartPr/>
              <p14:nvPr/>
            </p14:nvContentPartPr>
            <p14:xfrm>
              <a:off x="4787289" y="2178051"/>
              <a:ext cx="47520" cy="4680"/>
            </p14:xfrm>
          </p:contentPart>
        </mc:Choice>
        <mc:Fallback xmlns="">
          <p:pic>
            <p:nvPicPr>
              <p:cNvPr id="396" name="Ink 395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778289" y="2168691"/>
                <a:ext cx="60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97" name="Ink 396"/>
              <p14:cNvContentPartPr/>
              <p14:nvPr/>
            </p14:nvContentPartPr>
            <p14:xfrm>
              <a:off x="4888809" y="2179851"/>
              <a:ext cx="97560" cy="56880"/>
            </p14:xfrm>
          </p:contentPart>
        </mc:Choice>
        <mc:Fallback xmlns="">
          <p:pic>
            <p:nvPicPr>
              <p:cNvPr id="397" name="Ink 396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882689" y="2175531"/>
                <a:ext cx="1065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98" name="Ink 397"/>
              <p14:cNvContentPartPr/>
              <p14:nvPr/>
            </p14:nvContentPartPr>
            <p14:xfrm>
              <a:off x="5014449" y="2188491"/>
              <a:ext cx="48960" cy="25380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010129" y="2180571"/>
                <a:ext cx="615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99" name="Ink 398"/>
              <p14:cNvContentPartPr/>
              <p14:nvPr/>
            </p14:nvContentPartPr>
            <p14:xfrm>
              <a:off x="5159889" y="2177331"/>
              <a:ext cx="25560" cy="1800"/>
            </p14:xfrm>
          </p:contentPart>
        </mc:Choice>
        <mc:Fallback xmlns="">
          <p:pic>
            <p:nvPicPr>
              <p:cNvPr id="399" name="Ink 398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154129" y="2169771"/>
                <a:ext cx="37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00" name="Ink 399"/>
              <p14:cNvContentPartPr/>
              <p14:nvPr/>
            </p14:nvContentPartPr>
            <p14:xfrm>
              <a:off x="5181849" y="2208651"/>
              <a:ext cx="13680" cy="7560"/>
            </p14:xfrm>
          </p:contentPart>
        </mc:Choice>
        <mc:Fallback xmlns="">
          <p:pic>
            <p:nvPicPr>
              <p:cNvPr id="400" name="Ink 399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172489" y="2200371"/>
                <a:ext cx="306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01" name="Ink 400"/>
              <p14:cNvContentPartPr/>
              <p14:nvPr/>
            </p14:nvContentPartPr>
            <p14:xfrm>
              <a:off x="5226849" y="2112531"/>
              <a:ext cx="7920" cy="105840"/>
            </p14:xfrm>
          </p:contentPart>
        </mc:Choice>
        <mc:Fallback xmlns="">
          <p:pic>
            <p:nvPicPr>
              <p:cNvPr id="401" name="Ink 400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218209" y="2106411"/>
                <a:ext cx="21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402" name="Ink 401"/>
              <p14:cNvContentPartPr/>
              <p14:nvPr/>
            </p14:nvContentPartPr>
            <p14:xfrm>
              <a:off x="5230449" y="2074731"/>
              <a:ext cx="70560" cy="10800"/>
            </p14:xfrm>
          </p:contentPart>
        </mc:Choice>
        <mc:Fallback xmlns="">
          <p:pic>
            <p:nvPicPr>
              <p:cNvPr id="402" name="Ink 401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220009" y="2064291"/>
                <a:ext cx="889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403" name="Ink 402"/>
              <p14:cNvContentPartPr/>
              <p14:nvPr/>
            </p14:nvContentPartPr>
            <p14:xfrm>
              <a:off x="5243049" y="2128371"/>
              <a:ext cx="42120" cy="7200"/>
            </p14:xfrm>
          </p:contentPart>
        </mc:Choice>
        <mc:Fallback xmlns="">
          <p:pic>
            <p:nvPicPr>
              <p:cNvPr id="403" name="Ink 402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233329" y="2118651"/>
                <a:ext cx="572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404" name="Ink 403"/>
              <p14:cNvContentPartPr/>
              <p14:nvPr/>
            </p14:nvContentPartPr>
            <p14:xfrm>
              <a:off x="5311089" y="2223051"/>
              <a:ext cx="20520" cy="102600"/>
            </p14:xfrm>
          </p:contentPart>
        </mc:Choice>
        <mc:Fallback xmlns="">
          <p:pic>
            <p:nvPicPr>
              <p:cNvPr id="404" name="Ink 403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302449" y="2216211"/>
                <a:ext cx="36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405" name="Ink 404"/>
              <p14:cNvContentPartPr/>
              <p14:nvPr/>
            </p14:nvContentPartPr>
            <p14:xfrm>
              <a:off x="5406129" y="2076891"/>
              <a:ext cx="10440" cy="113760"/>
            </p14:xfrm>
          </p:contentPart>
        </mc:Choice>
        <mc:Fallback xmlns="">
          <p:pic>
            <p:nvPicPr>
              <p:cNvPr id="405" name="Ink 404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397849" y="2070771"/>
                <a:ext cx="26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06" name="Ink 405"/>
              <p14:cNvContentPartPr/>
              <p14:nvPr/>
            </p14:nvContentPartPr>
            <p14:xfrm>
              <a:off x="5392449" y="2075091"/>
              <a:ext cx="67680" cy="6120"/>
            </p14:xfrm>
          </p:contentPart>
        </mc:Choice>
        <mc:Fallback xmlns="">
          <p:pic>
            <p:nvPicPr>
              <p:cNvPr id="406" name="Ink 405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386329" y="2066451"/>
                <a:ext cx="806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407" name="Ink 406"/>
              <p14:cNvContentPartPr/>
              <p14:nvPr/>
            </p14:nvContentPartPr>
            <p14:xfrm>
              <a:off x="5390649" y="2131251"/>
              <a:ext cx="60120" cy="6480"/>
            </p14:xfrm>
          </p:contentPart>
        </mc:Choice>
        <mc:Fallback xmlns="">
          <p:pic>
            <p:nvPicPr>
              <p:cNvPr id="407" name="Ink 406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381289" y="2121891"/>
                <a:ext cx="730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408" name="Ink 407"/>
              <p14:cNvContentPartPr/>
              <p14:nvPr/>
            </p14:nvContentPartPr>
            <p14:xfrm>
              <a:off x="5473089" y="2068971"/>
              <a:ext cx="16560" cy="115920"/>
            </p14:xfrm>
          </p:contentPart>
        </mc:Choice>
        <mc:Fallback xmlns="">
          <p:pic>
            <p:nvPicPr>
              <p:cNvPr id="408" name="Ink 407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469489" y="2065371"/>
                <a:ext cx="27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409" name="Ink 408"/>
              <p14:cNvContentPartPr/>
              <p14:nvPr/>
            </p14:nvContentPartPr>
            <p14:xfrm>
              <a:off x="5522409" y="2138811"/>
              <a:ext cx="86760" cy="81360"/>
            </p14:xfrm>
          </p:contentPart>
        </mc:Choice>
        <mc:Fallback xmlns="">
          <p:pic>
            <p:nvPicPr>
              <p:cNvPr id="409" name="Ink 408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515929" y="2133051"/>
                <a:ext cx="964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410" name="Ink 409"/>
              <p14:cNvContentPartPr/>
              <p14:nvPr/>
            </p14:nvContentPartPr>
            <p14:xfrm>
              <a:off x="5625369" y="2116131"/>
              <a:ext cx="24840" cy="10800"/>
            </p14:xfrm>
          </p:contentPart>
        </mc:Choice>
        <mc:Fallback xmlns="">
          <p:pic>
            <p:nvPicPr>
              <p:cNvPr id="410" name="Ink 409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621409" y="2112171"/>
                <a:ext cx="35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11" name="Ink 410"/>
              <p14:cNvContentPartPr/>
              <p14:nvPr/>
            </p14:nvContentPartPr>
            <p14:xfrm>
              <a:off x="5623929" y="2154291"/>
              <a:ext cx="46080" cy="3600"/>
            </p14:xfrm>
          </p:contentPart>
        </mc:Choice>
        <mc:Fallback xmlns="">
          <p:pic>
            <p:nvPicPr>
              <p:cNvPr id="411" name="Ink 410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619969" y="2147451"/>
                <a:ext cx="543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12" name="Ink 411"/>
              <p14:cNvContentPartPr/>
              <p14:nvPr/>
            </p14:nvContentPartPr>
            <p14:xfrm>
              <a:off x="5685849" y="2046651"/>
              <a:ext cx="7920" cy="122040"/>
            </p14:xfrm>
          </p:contentPart>
        </mc:Choice>
        <mc:Fallback xmlns="">
          <p:pic>
            <p:nvPicPr>
              <p:cNvPr id="412" name="Ink 411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679009" y="2042331"/>
                <a:ext cx="219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413" name="Ink 412"/>
              <p14:cNvContentPartPr/>
              <p14:nvPr/>
            </p14:nvContentPartPr>
            <p14:xfrm>
              <a:off x="5678649" y="2055291"/>
              <a:ext cx="44280" cy="4320"/>
            </p14:xfrm>
          </p:contentPart>
        </mc:Choice>
        <mc:Fallback xmlns="">
          <p:pic>
            <p:nvPicPr>
              <p:cNvPr id="413" name="Ink 412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672889" y="2047731"/>
                <a:ext cx="57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414" name="Ink 413"/>
              <p14:cNvContentPartPr/>
              <p14:nvPr/>
            </p14:nvContentPartPr>
            <p14:xfrm>
              <a:off x="5673969" y="2096331"/>
              <a:ext cx="50760" cy="468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665329" y="2088051"/>
                <a:ext cx="644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15" name="Ink 414"/>
              <p14:cNvContentPartPr/>
              <p14:nvPr/>
            </p14:nvContentPartPr>
            <p14:xfrm>
              <a:off x="5646609" y="1980411"/>
              <a:ext cx="87840" cy="337320"/>
            </p14:xfrm>
          </p:contentPart>
        </mc:Choice>
        <mc:Fallback xmlns="">
          <p:pic>
            <p:nvPicPr>
              <p:cNvPr id="415" name="Ink 414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643369" y="1977891"/>
                <a:ext cx="975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424" name="Ink 423"/>
              <p14:cNvContentPartPr/>
              <p14:nvPr/>
            </p14:nvContentPartPr>
            <p14:xfrm>
              <a:off x="1364769" y="2721291"/>
              <a:ext cx="98280" cy="158760"/>
            </p14:xfrm>
          </p:contentPart>
        </mc:Choice>
        <mc:Fallback xmlns="">
          <p:pic>
            <p:nvPicPr>
              <p:cNvPr id="424" name="Ink 423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357209" y="2712651"/>
                <a:ext cx="1090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25" name="Ink 424"/>
              <p14:cNvContentPartPr/>
              <p14:nvPr/>
            </p14:nvContentPartPr>
            <p14:xfrm>
              <a:off x="3232723" y="2691411"/>
              <a:ext cx="43560" cy="321480"/>
            </p14:xfrm>
          </p:contentPart>
        </mc:Choice>
        <mc:Fallback xmlns="">
          <p:pic>
            <p:nvPicPr>
              <p:cNvPr id="425" name="Ink 424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226603" y="2684931"/>
                <a:ext cx="576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426" name="Ink 425"/>
              <p14:cNvContentPartPr/>
              <p14:nvPr/>
            </p14:nvContentPartPr>
            <p14:xfrm>
              <a:off x="1494369" y="2791851"/>
              <a:ext cx="163800" cy="56520"/>
            </p14:xfrm>
          </p:contentPart>
        </mc:Choice>
        <mc:Fallback xmlns="">
          <p:pic>
            <p:nvPicPr>
              <p:cNvPr id="426" name="Ink 425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487889" y="2783931"/>
                <a:ext cx="1735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427" name="Ink 426"/>
              <p14:cNvContentPartPr/>
              <p14:nvPr/>
            </p14:nvContentPartPr>
            <p14:xfrm>
              <a:off x="1682289" y="2672691"/>
              <a:ext cx="79200" cy="166680"/>
            </p14:xfrm>
          </p:contentPart>
        </mc:Choice>
        <mc:Fallback xmlns="">
          <p:pic>
            <p:nvPicPr>
              <p:cNvPr id="427" name="Ink 426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675089" y="2668011"/>
                <a:ext cx="9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428" name="Ink 427"/>
              <p14:cNvContentPartPr/>
              <p14:nvPr/>
            </p14:nvContentPartPr>
            <p14:xfrm>
              <a:off x="1715409" y="2741811"/>
              <a:ext cx="56880" cy="9720"/>
            </p14:xfrm>
          </p:contentPart>
        </mc:Choice>
        <mc:Fallback xmlns="">
          <p:pic>
            <p:nvPicPr>
              <p:cNvPr id="428" name="Ink 427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706409" y="2735331"/>
                <a:ext cx="698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429" name="Ink 428"/>
              <p14:cNvContentPartPr/>
              <p14:nvPr/>
            </p14:nvContentPartPr>
            <p14:xfrm>
              <a:off x="385569" y="2941251"/>
              <a:ext cx="1550880" cy="57240"/>
            </p14:xfrm>
          </p:contentPart>
        </mc:Choice>
        <mc:Fallback xmlns="">
          <p:pic>
            <p:nvPicPr>
              <p:cNvPr id="429" name="Ink 428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78369" y="2938011"/>
                <a:ext cx="15667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430" name="Ink 429"/>
              <p14:cNvContentPartPr/>
              <p14:nvPr/>
            </p14:nvContentPartPr>
            <p14:xfrm>
              <a:off x="3537729" y="2581971"/>
              <a:ext cx="25920" cy="213120"/>
            </p14:xfrm>
          </p:contentPart>
        </mc:Choice>
        <mc:Fallback xmlns="">
          <p:pic>
            <p:nvPicPr>
              <p:cNvPr id="430" name="Ink 429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534489" y="2574411"/>
                <a:ext cx="370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31" name="Ink 430"/>
              <p14:cNvContentPartPr/>
              <p14:nvPr/>
            </p14:nvContentPartPr>
            <p14:xfrm>
              <a:off x="3527649" y="2733531"/>
              <a:ext cx="97200" cy="64080"/>
            </p14:xfrm>
          </p:contentPart>
        </mc:Choice>
        <mc:Fallback xmlns="">
          <p:pic>
            <p:nvPicPr>
              <p:cNvPr id="431" name="Ink 430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523689" y="2726691"/>
                <a:ext cx="106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432" name="Ink 431"/>
              <p14:cNvContentPartPr/>
              <p14:nvPr/>
            </p14:nvContentPartPr>
            <p14:xfrm>
              <a:off x="3652569" y="2711931"/>
              <a:ext cx="77040" cy="55800"/>
            </p14:xfrm>
          </p:contentPart>
        </mc:Choice>
        <mc:Fallback xmlns="">
          <p:pic>
            <p:nvPicPr>
              <p:cNvPr id="432" name="Ink 431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645729" y="2705811"/>
                <a:ext cx="867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33" name="Ink 432"/>
              <p14:cNvContentPartPr/>
              <p14:nvPr/>
            </p14:nvContentPartPr>
            <p14:xfrm>
              <a:off x="3747609" y="2618691"/>
              <a:ext cx="74160" cy="147960"/>
            </p14:xfrm>
          </p:contentPart>
        </mc:Choice>
        <mc:Fallback xmlns="">
          <p:pic>
            <p:nvPicPr>
              <p:cNvPr id="433" name="Ink 432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741489" y="2610051"/>
                <a:ext cx="83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434" name="Ink 433"/>
              <p14:cNvContentPartPr/>
              <p14:nvPr/>
            </p14:nvContentPartPr>
            <p14:xfrm>
              <a:off x="3835809" y="2709051"/>
              <a:ext cx="166680" cy="56880"/>
            </p14:xfrm>
          </p:contentPart>
        </mc:Choice>
        <mc:Fallback xmlns="">
          <p:pic>
            <p:nvPicPr>
              <p:cNvPr id="434" name="Ink 433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829689" y="2702211"/>
                <a:ext cx="1760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35" name="Ink 434"/>
              <p14:cNvContentPartPr/>
              <p14:nvPr/>
            </p14:nvContentPartPr>
            <p14:xfrm>
              <a:off x="4010769" y="2618691"/>
              <a:ext cx="105480" cy="135360"/>
            </p14:xfrm>
          </p:contentPart>
        </mc:Choice>
        <mc:Fallback xmlns="">
          <p:pic>
            <p:nvPicPr>
              <p:cNvPr id="435" name="Ink 434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004289" y="2609691"/>
                <a:ext cx="115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436" name="Ink 435"/>
              <p14:cNvContentPartPr/>
              <p14:nvPr/>
            </p14:nvContentPartPr>
            <p14:xfrm>
              <a:off x="4142169" y="2709411"/>
              <a:ext cx="157320" cy="41040"/>
            </p14:xfrm>
          </p:contentPart>
        </mc:Choice>
        <mc:Fallback xmlns="">
          <p:pic>
            <p:nvPicPr>
              <p:cNvPr id="436" name="Ink 435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4135329" y="2701491"/>
                <a:ext cx="1688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437" name="Ink 436"/>
              <p14:cNvContentPartPr/>
              <p14:nvPr/>
            </p14:nvContentPartPr>
            <p14:xfrm>
              <a:off x="4345929" y="2590251"/>
              <a:ext cx="67320" cy="174240"/>
            </p14:xfrm>
          </p:contentPart>
        </mc:Choice>
        <mc:Fallback xmlns="">
          <p:pic>
            <p:nvPicPr>
              <p:cNvPr id="437" name="Ink 436"/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339089" y="2586291"/>
                <a:ext cx="774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38" name="Ink 437"/>
              <p14:cNvContentPartPr/>
              <p14:nvPr/>
            </p14:nvContentPartPr>
            <p14:xfrm>
              <a:off x="4370769" y="2672331"/>
              <a:ext cx="63720" cy="6120"/>
            </p14:xfrm>
          </p:contentPart>
        </mc:Choice>
        <mc:Fallback xmlns="">
          <p:pic>
            <p:nvPicPr>
              <p:cNvPr id="438" name="Ink 437"/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365009" y="2666571"/>
                <a:ext cx="723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39" name="Ink 438"/>
              <p14:cNvContentPartPr/>
              <p14:nvPr/>
            </p14:nvContentPartPr>
            <p14:xfrm>
              <a:off x="3414249" y="2798691"/>
              <a:ext cx="1127160" cy="80640"/>
            </p14:xfrm>
          </p:contentPart>
        </mc:Choice>
        <mc:Fallback xmlns="">
          <p:pic>
            <p:nvPicPr>
              <p:cNvPr id="439" name="Ink 438"/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406329" y="2795091"/>
                <a:ext cx="11458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440" name="Ink 439"/>
              <p14:cNvContentPartPr/>
              <p14:nvPr/>
            </p14:nvContentPartPr>
            <p14:xfrm>
              <a:off x="3839409" y="672891"/>
              <a:ext cx="62640" cy="141480"/>
            </p14:xfrm>
          </p:contentPart>
        </mc:Choice>
        <mc:Fallback xmlns="">
          <p:pic>
            <p:nvPicPr>
              <p:cNvPr id="440" name="Ink 439"/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833649" y="664611"/>
                <a:ext cx="777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1" name="Ink 440"/>
              <p14:cNvContentPartPr/>
              <p14:nvPr/>
            </p14:nvContentPartPr>
            <p14:xfrm>
              <a:off x="3888369" y="892491"/>
              <a:ext cx="6840" cy="8280"/>
            </p14:xfrm>
          </p:contentPart>
        </mc:Choice>
        <mc:Fallback xmlns="">
          <p:pic>
            <p:nvPicPr>
              <p:cNvPr id="441" name="Ink 440"/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884049" y="884931"/>
                <a:ext cx="2232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193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53537"/>
            <a:ext cx="560700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365" dirty="0">
                <a:solidFill>
                  <a:srgbClr val="3333B2"/>
                </a:solidFill>
                <a:latin typeface="PMingLiU"/>
                <a:cs typeface="PMingLiU"/>
              </a:rPr>
              <a:t>Mar</a:t>
            </a:r>
            <a:r>
              <a:rPr sz="1600" spc="285" dirty="0">
                <a:solidFill>
                  <a:srgbClr val="3333B2"/>
                </a:solidFill>
                <a:latin typeface="PMingLiU"/>
                <a:cs typeface="PMingLiU"/>
              </a:rPr>
              <a:t>k</a:t>
            </a:r>
            <a:r>
              <a:rPr sz="1600" spc="250" dirty="0">
                <a:solidFill>
                  <a:srgbClr val="3333B2"/>
                </a:solidFill>
                <a:latin typeface="PMingLiU"/>
                <a:cs typeface="PMingLiU"/>
              </a:rPr>
              <a:t>o</a:t>
            </a:r>
            <a:r>
              <a:rPr sz="1600" spc="254" dirty="0">
                <a:solidFill>
                  <a:srgbClr val="3333B2"/>
                </a:solidFill>
                <a:latin typeface="PMingLiU"/>
                <a:cs typeface="PMingLiU"/>
              </a:rPr>
              <a:t>v</a:t>
            </a:r>
            <a:r>
              <a:rPr sz="16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250" dirty="0">
                <a:solidFill>
                  <a:srgbClr val="3333B2"/>
                </a:solidFill>
                <a:latin typeface="PMingLiU"/>
                <a:cs typeface="PMingLiU"/>
              </a:rPr>
              <a:t>Random</a:t>
            </a:r>
            <a:r>
              <a:rPr sz="16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254" dirty="0">
                <a:solidFill>
                  <a:srgbClr val="3333B2"/>
                </a:solidFill>
                <a:latin typeface="PMingLiU"/>
                <a:cs typeface="PMingLiU"/>
              </a:rPr>
              <a:t>Fields</a:t>
            </a:r>
            <a:r>
              <a:rPr sz="16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-750" dirty="0">
                <a:solidFill>
                  <a:srgbClr val="3333B2"/>
                </a:solidFill>
                <a:latin typeface="PMingLiU"/>
                <a:cs typeface="PMingLiU"/>
              </a:rPr>
              <a:t>–</a:t>
            </a:r>
            <a:r>
              <a:rPr sz="16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6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195" dirty="0" smtClean="0">
                <a:solidFill>
                  <a:srgbClr val="3333B2"/>
                </a:solidFill>
                <a:latin typeface="PMingLiU"/>
                <a:cs typeface="PMingLiU"/>
              </a:rPr>
              <a:t>Im</a:t>
            </a:r>
            <a:r>
              <a:rPr sz="1600" spc="114" dirty="0" smtClean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600" spc="275" dirty="0" smtClean="0">
                <a:solidFill>
                  <a:srgbClr val="3333B2"/>
                </a:solidFill>
                <a:latin typeface="PMingLiU"/>
                <a:cs typeface="PMingLiU"/>
              </a:rPr>
              <a:t>ge</a:t>
            </a:r>
            <a:r>
              <a:rPr sz="16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210" dirty="0">
                <a:solidFill>
                  <a:srgbClr val="3333B2"/>
                </a:solidFill>
                <a:latin typeface="PMingLiU"/>
                <a:cs typeface="PMingLiU"/>
              </a:rPr>
              <a:t>Segmen</a:t>
            </a:r>
            <a:r>
              <a:rPr sz="1600" spc="450" dirty="0">
                <a:solidFill>
                  <a:srgbClr val="3333B2"/>
                </a:solidFill>
                <a:latin typeface="PMingLiU"/>
                <a:cs typeface="PMingLiU"/>
              </a:rPr>
              <a:t>t</a:t>
            </a:r>
            <a:r>
              <a:rPr sz="1600" spc="229" dirty="0">
                <a:solidFill>
                  <a:srgbClr val="3333B2"/>
                </a:solidFill>
                <a:latin typeface="PMingLiU"/>
                <a:cs typeface="PMingLiU"/>
              </a:rPr>
              <a:t>a</a:t>
            </a:r>
            <a:r>
              <a:rPr sz="1600" spc="300" dirty="0">
                <a:solidFill>
                  <a:srgbClr val="3333B2"/>
                </a:solidFill>
                <a:latin typeface="PMingLiU"/>
                <a:cs typeface="PMingLiU"/>
              </a:rPr>
              <a:t>tion</a:t>
            </a:r>
            <a:endParaRPr sz="1600" dirty="0">
              <a:latin typeface="PMingLiU"/>
              <a:cs typeface="PMingLiU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666" y="751649"/>
            <a:ext cx="4313555" cy="2199005"/>
            <a:chOff x="148666" y="751649"/>
            <a:chExt cx="4313555" cy="2199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8105" y="751649"/>
              <a:ext cx="3163823" cy="21808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8666" y="2947669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85" y="2968156"/>
            <a:ext cx="1250315" cy="2711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sz="900" spc="-5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Sucar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32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293770" y="2457550"/>
              <a:ext cx="96840" cy="65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8370" y="2453230"/>
                <a:ext cx="1065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709663" y="-7766"/>
              <a:ext cx="1907280" cy="4957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183" y="-14966"/>
                <a:ext cx="192168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5" name="Ink 54"/>
              <p14:cNvContentPartPr/>
              <p14:nvPr/>
            </p14:nvContentPartPr>
            <p14:xfrm>
              <a:off x="4621423" y="613954"/>
              <a:ext cx="914760" cy="174204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8903" y="609994"/>
                <a:ext cx="923760" cy="175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94" y="112744"/>
            <a:ext cx="4787900" cy="5391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95"/>
              </a:spcBef>
            </a:pPr>
            <a:r>
              <a:rPr sz="1600" spc="365" dirty="0">
                <a:solidFill>
                  <a:srgbClr val="3333B2"/>
                </a:solidFill>
                <a:latin typeface="PMingLiU"/>
                <a:cs typeface="PMingLiU"/>
              </a:rPr>
              <a:t>Mar</a:t>
            </a:r>
            <a:r>
              <a:rPr sz="1600" spc="285" dirty="0">
                <a:solidFill>
                  <a:srgbClr val="3333B2"/>
                </a:solidFill>
                <a:latin typeface="PMingLiU"/>
                <a:cs typeface="PMingLiU"/>
              </a:rPr>
              <a:t>k</a:t>
            </a:r>
            <a:r>
              <a:rPr sz="1600" spc="250" dirty="0">
                <a:solidFill>
                  <a:srgbClr val="3333B2"/>
                </a:solidFill>
                <a:latin typeface="PMingLiU"/>
                <a:cs typeface="PMingLiU"/>
              </a:rPr>
              <a:t>o</a:t>
            </a:r>
            <a:r>
              <a:rPr sz="1600" spc="254" dirty="0">
                <a:solidFill>
                  <a:srgbClr val="3333B2"/>
                </a:solidFill>
                <a:latin typeface="PMingLiU"/>
                <a:cs typeface="PMingLiU"/>
              </a:rPr>
              <a:t>v</a:t>
            </a:r>
            <a:r>
              <a:rPr sz="16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210" dirty="0">
                <a:solidFill>
                  <a:srgbClr val="3333B2"/>
                </a:solidFill>
                <a:latin typeface="PMingLiU"/>
                <a:cs typeface="PMingLiU"/>
              </a:rPr>
              <a:t>Decision</a:t>
            </a:r>
            <a:r>
              <a:rPr sz="16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555" dirty="0">
                <a:solidFill>
                  <a:srgbClr val="3333B2"/>
                </a:solidFill>
                <a:latin typeface="PMingLiU"/>
                <a:cs typeface="PMingLiU"/>
              </a:rPr>
              <a:t>P</a:t>
            </a:r>
            <a:r>
              <a:rPr sz="1600" spc="290" dirty="0">
                <a:solidFill>
                  <a:srgbClr val="3333B2"/>
                </a:solidFill>
                <a:latin typeface="PMingLiU"/>
                <a:cs typeface="PMingLiU"/>
              </a:rPr>
              <a:t>r</a:t>
            </a:r>
            <a:r>
              <a:rPr sz="1600" spc="235" dirty="0">
                <a:solidFill>
                  <a:srgbClr val="3333B2"/>
                </a:solidFill>
                <a:latin typeface="PMingLiU"/>
                <a:cs typeface="PMingLiU"/>
              </a:rPr>
              <a:t>ocess</a:t>
            </a:r>
            <a:r>
              <a:rPr sz="16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-750" dirty="0">
                <a:solidFill>
                  <a:srgbClr val="3333B2"/>
                </a:solidFill>
                <a:latin typeface="PMingLiU"/>
                <a:cs typeface="PMingLiU"/>
              </a:rPr>
              <a:t>–</a:t>
            </a:r>
            <a:r>
              <a:rPr sz="16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6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260" dirty="0" smtClean="0">
                <a:solidFill>
                  <a:srgbClr val="3333B2"/>
                </a:solidFill>
                <a:latin typeface="PMingLiU"/>
                <a:cs typeface="PMingLiU"/>
              </a:rPr>
              <a:t>R</a:t>
            </a:r>
            <a:r>
              <a:rPr sz="1600" spc="340" dirty="0" smtClean="0">
                <a:solidFill>
                  <a:srgbClr val="3333B2"/>
                </a:solidFill>
                <a:latin typeface="PMingLiU"/>
                <a:cs typeface="PMingLiU"/>
              </a:rPr>
              <a:t>obot</a:t>
            </a:r>
            <a:r>
              <a:rPr sz="16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600" spc="260" dirty="0">
                <a:solidFill>
                  <a:srgbClr val="3333B2"/>
                </a:solidFill>
                <a:latin typeface="PMingLiU"/>
                <a:cs typeface="PMingLiU"/>
              </a:rPr>
              <a:t>Motion  </a:t>
            </a:r>
            <a:r>
              <a:rPr sz="1600" spc="290" dirty="0">
                <a:solidFill>
                  <a:srgbClr val="3333B2"/>
                </a:solidFill>
                <a:latin typeface="PMingLiU"/>
                <a:cs typeface="PMingLiU"/>
              </a:rPr>
              <a:t>Planning</a:t>
            </a:r>
            <a:endParaRPr sz="16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959" y="1078077"/>
            <a:ext cx="3206115" cy="168878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666" y="29414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2968156"/>
            <a:ext cx="1250315" cy="2711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sz="900" spc="-5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Sucar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33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16" y="98425"/>
            <a:ext cx="4347845" cy="5386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20" dirty="0">
                <a:solidFill>
                  <a:srgbClr val="3333B2"/>
                </a:solidFill>
                <a:latin typeface="PMingLiU"/>
                <a:cs typeface="PMingLiU"/>
              </a:rPr>
              <a:t>Use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40" dirty="0">
                <a:solidFill>
                  <a:srgbClr val="3333B2"/>
                </a:solidFill>
                <a:latin typeface="PMingLiU"/>
                <a:cs typeface="PMingLiU"/>
              </a:rPr>
              <a:t>Cases</a:t>
            </a:r>
            <a:r>
              <a:rPr sz="17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40" dirty="0">
                <a:solidFill>
                  <a:srgbClr val="3333B2"/>
                </a:solidFill>
                <a:latin typeface="PMingLiU"/>
                <a:cs typeface="PMingLiU"/>
              </a:rPr>
              <a:t>of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25" dirty="0">
                <a:solidFill>
                  <a:srgbClr val="3333B2"/>
                </a:solidFill>
                <a:latin typeface="PMingLiU"/>
                <a:cs typeface="PMingLiU"/>
              </a:rPr>
              <a:t>PGM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-750" dirty="0">
                <a:solidFill>
                  <a:srgbClr val="3333B2"/>
                </a:solidFill>
                <a:latin typeface="PMingLiU"/>
                <a:cs typeface="PMingLiU"/>
              </a:rPr>
              <a:t>–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7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70" dirty="0" smtClean="0">
                <a:solidFill>
                  <a:srgbClr val="3333B2"/>
                </a:solidFill>
                <a:latin typeface="PMingLiU"/>
                <a:cs typeface="PMingLiU"/>
              </a:rPr>
              <a:t>Question</a:t>
            </a:r>
            <a:r>
              <a:rPr sz="17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80" dirty="0">
                <a:solidFill>
                  <a:srgbClr val="3333B2"/>
                </a:solidFill>
                <a:latin typeface="PMingLiU"/>
                <a:cs typeface="PMingLiU"/>
              </a:rPr>
              <a:t>Answer</a:t>
            </a:r>
            <a:endParaRPr sz="1700" dirty="0">
              <a:latin typeface="PMingLiU"/>
              <a:cs typeface="PMingLiU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666" y="756685"/>
            <a:ext cx="4735195" cy="2187575"/>
            <a:chOff x="148666" y="756685"/>
            <a:chExt cx="4735195" cy="2187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198" y="756685"/>
              <a:ext cx="4007643" cy="2164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8666" y="2941447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85" y="2961946"/>
            <a:ext cx="1250315" cy="2774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sz="900" spc="-5" dirty="0">
                <a:latin typeface="Arial"/>
                <a:cs typeface="Arial"/>
              </a:rPr>
              <a:t>D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Sontag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34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157" y="98425"/>
            <a:ext cx="3950970" cy="5386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20" dirty="0">
                <a:solidFill>
                  <a:srgbClr val="3333B2"/>
                </a:solidFill>
                <a:latin typeface="PMingLiU"/>
                <a:cs typeface="PMingLiU"/>
              </a:rPr>
              <a:t>Use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40" dirty="0">
                <a:solidFill>
                  <a:srgbClr val="3333B2"/>
                </a:solidFill>
                <a:latin typeface="PMingLiU"/>
                <a:cs typeface="PMingLiU"/>
              </a:rPr>
              <a:t>Cases</a:t>
            </a:r>
            <a:r>
              <a:rPr sz="1700" spc="20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40" dirty="0">
                <a:solidFill>
                  <a:srgbClr val="3333B2"/>
                </a:solidFill>
                <a:latin typeface="PMingLiU"/>
                <a:cs typeface="PMingLiU"/>
              </a:rPr>
              <a:t>of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25" dirty="0">
                <a:solidFill>
                  <a:srgbClr val="3333B2"/>
                </a:solidFill>
                <a:latin typeface="PMingLiU"/>
                <a:cs typeface="PMingLiU"/>
              </a:rPr>
              <a:t>PGM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-750" dirty="0">
                <a:solidFill>
                  <a:srgbClr val="3333B2"/>
                </a:solidFill>
                <a:latin typeface="PMingLiU"/>
                <a:cs typeface="PMingLiU"/>
              </a:rPr>
              <a:t>–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lang="en-US" sz="1700" spc="210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35" dirty="0" smtClean="0">
                <a:solidFill>
                  <a:srgbClr val="3333B2"/>
                </a:solidFill>
                <a:latin typeface="PMingLiU"/>
                <a:cs typeface="PMingLiU"/>
              </a:rPr>
              <a:t>Stereo</a:t>
            </a:r>
            <a:r>
              <a:rPr sz="1700" spc="204" dirty="0" smtClean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185" dirty="0">
                <a:solidFill>
                  <a:srgbClr val="3333B2"/>
                </a:solidFill>
                <a:latin typeface="PMingLiU"/>
                <a:cs typeface="PMingLiU"/>
              </a:rPr>
              <a:t>Vision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34" y="964615"/>
            <a:ext cx="5063490" cy="16802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666" y="29414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2961946"/>
            <a:ext cx="1250315" cy="2774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sz="900" spc="-5" dirty="0">
                <a:latin typeface="Arial"/>
                <a:cs typeface="Arial"/>
              </a:rPr>
              <a:t>D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Sontag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35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/>
              <p14:cNvContentPartPr/>
              <p14:nvPr/>
            </p14:nvContentPartPr>
            <p14:xfrm>
              <a:off x="2830963" y="2219580"/>
              <a:ext cx="1062000" cy="168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5923" y="2216340"/>
                <a:ext cx="10749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2830963" y="2064060"/>
              <a:ext cx="2512440" cy="8805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5563" y="2057940"/>
                <a:ext cx="2525760" cy="89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1027190" y="2798830"/>
              <a:ext cx="800640" cy="2275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1430" y="2790910"/>
                <a:ext cx="8150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247070" y="2910790"/>
              <a:ext cx="726120" cy="260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790" y="2902150"/>
                <a:ext cx="7426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/>
              <p14:cNvContentPartPr/>
              <p14:nvPr/>
            </p14:nvContentPartPr>
            <p14:xfrm>
              <a:off x="950510" y="2952550"/>
              <a:ext cx="1130760" cy="1407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830" y="2949310"/>
                <a:ext cx="1144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/>
              <p14:cNvContentPartPr/>
              <p14:nvPr/>
            </p14:nvContentPartPr>
            <p14:xfrm>
              <a:off x="507710" y="1683550"/>
              <a:ext cx="92520" cy="709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1950" y="1680670"/>
                <a:ext cx="1047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/>
              <p14:cNvContentPartPr/>
              <p14:nvPr/>
            </p14:nvContentPartPr>
            <p14:xfrm>
              <a:off x="2927270" y="2393470"/>
              <a:ext cx="2468333" cy="75527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21870" y="2386270"/>
                <a:ext cx="2479494" cy="76931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884" y="-53975"/>
            <a:ext cx="4235216" cy="580287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700" spc="315" dirty="0">
                <a:solidFill>
                  <a:srgbClr val="3333B2"/>
                </a:solidFill>
                <a:latin typeface="PMingLiU"/>
                <a:cs typeface="PMingLiU"/>
              </a:rPr>
              <a:t>Google</a:t>
            </a:r>
            <a:r>
              <a:rPr sz="1700" spc="18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15" dirty="0">
                <a:solidFill>
                  <a:srgbClr val="3333B2"/>
                </a:solidFill>
                <a:latin typeface="PMingLiU"/>
                <a:cs typeface="PMingLiU"/>
              </a:rPr>
              <a:t>Translation</a:t>
            </a:r>
            <a:endParaRPr sz="1700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700" spc="290" dirty="0">
                <a:solidFill>
                  <a:srgbClr val="3333B2"/>
                </a:solidFill>
                <a:latin typeface="PMingLiU"/>
                <a:cs typeface="PMingLiU"/>
              </a:rPr>
              <a:t>Knowledge</a:t>
            </a:r>
            <a:r>
              <a:rPr sz="1700" spc="19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90" dirty="0">
                <a:solidFill>
                  <a:srgbClr val="3333B2"/>
                </a:solidFill>
                <a:latin typeface="PMingLiU"/>
                <a:cs typeface="PMingLiU"/>
              </a:rPr>
              <a:t>and</a:t>
            </a:r>
            <a:r>
              <a:rPr sz="1700" spc="19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75" dirty="0">
                <a:solidFill>
                  <a:srgbClr val="3333B2"/>
                </a:solidFill>
                <a:latin typeface="PMingLiU"/>
                <a:cs typeface="PMingLiU"/>
              </a:rPr>
              <a:t>Language</a:t>
            </a:r>
            <a:r>
              <a:rPr sz="1700" spc="185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15" dirty="0">
                <a:solidFill>
                  <a:srgbClr val="3333B2"/>
                </a:solidFill>
                <a:latin typeface="PMingLiU"/>
                <a:cs typeface="PMingLiU"/>
              </a:rPr>
              <a:t>Graph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492" y="936625"/>
            <a:ext cx="3904773" cy="209597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3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36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1793370" y="2075590"/>
              <a:ext cx="678960" cy="55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6170" y="2070550"/>
                <a:ext cx="6912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990930" y="1716310"/>
              <a:ext cx="852480" cy="493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6250" y="1714150"/>
                <a:ext cx="863280" cy="49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85" y="83709"/>
            <a:ext cx="215392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90" dirty="0"/>
              <a:t>Table</a:t>
            </a:r>
            <a:r>
              <a:rPr spc="170" dirty="0"/>
              <a:t> </a:t>
            </a:r>
            <a:r>
              <a:rPr spc="340" dirty="0"/>
              <a:t>of</a:t>
            </a:r>
            <a:r>
              <a:rPr spc="180" dirty="0"/>
              <a:t> </a:t>
            </a:r>
            <a:r>
              <a:rPr spc="330" dirty="0"/>
              <a:t>Contents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133932"/>
            <a:ext cx="169964" cy="1699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631" y="113761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1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595" y="1030195"/>
            <a:ext cx="131710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90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Unce</a:t>
            </a:r>
            <a:r>
              <a:rPr sz="1400" spc="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r</a:t>
            </a:r>
            <a:r>
              <a:rPr sz="1400" spc="3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t</a:t>
            </a:r>
            <a:r>
              <a:rPr sz="1400" spc="254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ainty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21" y="1547952"/>
            <a:ext cx="169964" cy="1699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631" y="155163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2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688" y="1483801"/>
            <a:ext cx="2964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35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1400" spc="1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1400" spc="1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1400">
              <a:latin typeface="PMingLiU"/>
              <a:cs typeface="PMingLiU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961984"/>
            <a:ext cx="169964" cy="1699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631" y="196566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3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688" y="1897821"/>
            <a:ext cx="44970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10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Applications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90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of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3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Probabilistic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Graphical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6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Model</a:t>
            </a:r>
            <a:endParaRPr sz="1400">
              <a:latin typeface="PMingLiU"/>
              <a:cs typeface="PMingLiU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321" y="2376004"/>
            <a:ext cx="169964" cy="1699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6631" y="237968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EAEAF7"/>
                </a:solidFill>
                <a:latin typeface="PMingLiU"/>
                <a:cs typeface="PMingLiU"/>
              </a:rPr>
              <a:t>4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88" y="2311854"/>
            <a:ext cx="16090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0" dirty="0">
                <a:solidFill>
                  <a:srgbClr val="3333B2"/>
                </a:solidFill>
                <a:latin typeface="PMingLiU"/>
                <a:cs typeface="PMingLiU"/>
                <a:hlinkClick r:id="rId8" action="ppaction://hlinksldjump"/>
              </a:rPr>
              <a:t>Course</a:t>
            </a:r>
            <a:r>
              <a:rPr sz="1400" spc="114" dirty="0">
                <a:solidFill>
                  <a:srgbClr val="3333B2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1400" spc="204" dirty="0">
                <a:solidFill>
                  <a:srgbClr val="3333B2"/>
                </a:solidFill>
                <a:latin typeface="PMingLiU"/>
                <a:cs typeface="PMingLiU"/>
                <a:hlinkClick r:id="rId8" action="ppaction://hlinksldjump"/>
              </a:rPr>
              <a:t>Logistics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9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37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02" y="96509"/>
            <a:ext cx="4053199" cy="5386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4" dirty="0"/>
              <a:t>Components</a:t>
            </a:r>
            <a:r>
              <a:rPr spc="200" dirty="0"/>
              <a:t> </a:t>
            </a:r>
            <a:r>
              <a:rPr spc="340" dirty="0"/>
              <a:t>of</a:t>
            </a:r>
            <a:r>
              <a:rPr spc="204" dirty="0"/>
              <a:t> </a:t>
            </a:r>
            <a:r>
              <a:rPr spc="275" dirty="0"/>
              <a:t>Probabilistic</a:t>
            </a:r>
            <a:r>
              <a:rPr spc="204" dirty="0"/>
              <a:t> </a:t>
            </a:r>
            <a:r>
              <a:rPr spc="305" dirty="0"/>
              <a:t>Graphical</a:t>
            </a:r>
            <a:r>
              <a:rPr spc="204" dirty="0"/>
              <a:t> </a:t>
            </a:r>
            <a:r>
              <a:rPr spc="30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22004" y="1470746"/>
            <a:ext cx="598805" cy="598805"/>
            <a:chOff x="2622004" y="1470746"/>
            <a:chExt cx="598805" cy="598805"/>
          </a:xfrm>
        </p:grpSpPr>
        <p:sp>
          <p:nvSpPr>
            <p:cNvPr id="4" name="object 4"/>
            <p:cNvSpPr/>
            <p:nvPr/>
          </p:nvSpPr>
          <p:spPr>
            <a:xfrm>
              <a:off x="2622004" y="147074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305" y="0"/>
                  </a:moveTo>
                  <a:lnTo>
                    <a:pt x="250755" y="3917"/>
                  </a:lnTo>
                  <a:lnTo>
                    <a:pt x="204700" y="15258"/>
                  </a:lnTo>
                  <a:lnTo>
                    <a:pt x="161756" y="33407"/>
                  </a:lnTo>
                  <a:lnTo>
                    <a:pt x="122538" y="57747"/>
                  </a:lnTo>
                  <a:lnTo>
                    <a:pt x="87663" y="87663"/>
                  </a:lnTo>
                  <a:lnTo>
                    <a:pt x="57747" y="122538"/>
                  </a:lnTo>
                  <a:lnTo>
                    <a:pt x="33407" y="161756"/>
                  </a:lnTo>
                  <a:lnTo>
                    <a:pt x="15258" y="204700"/>
                  </a:lnTo>
                  <a:lnTo>
                    <a:pt x="3917" y="250755"/>
                  </a:lnTo>
                  <a:lnTo>
                    <a:pt x="0" y="299305"/>
                  </a:lnTo>
                  <a:lnTo>
                    <a:pt x="3917" y="347854"/>
                  </a:lnTo>
                  <a:lnTo>
                    <a:pt x="15258" y="393909"/>
                  </a:lnTo>
                  <a:lnTo>
                    <a:pt x="33407" y="436854"/>
                  </a:lnTo>
                  <a:lnTo>
                    <a:pt x="57747" y="476071"/>
                  </a:lnTo>
                  <a:lnTo>
                    <a:pt x="87663" y="510946"/>
                  </a:lnTo>
                  <a:lnTo>
                    <a:pt x="122538" y="540862"/>
                  </a:lnTo>
                  <a:lnTo>
                    <a:pt x="161756" y="565203"/>
                  </a:lnTo>
                  <a:lnTo>
                    <a:pt x="204700" y="583351"/>
                  </a:lnTo>
                  <a:lnTo>
                    <a:pt x="250755" y="594693"/>
                  </a:lnTo>
                  <a:lnTo>
                    <a:pt x="299305" y="598610"/>
                  </a:lnTo>
                  <a:lnTo>
                    <a:pt x="347854" y="594693"/>
                  </a:lnTo>
                  <a:lnTo>
                    <a:pt x="393909" y="583351"/>
                  </a:lnTo>
                  <a:lnTo>
                    <a:pt x="436854" y="565203"/>
                  </a:lnTo>
                  <a:lnTo>
                    <a:pt x="476071" y="540862"/>
                  </a:lnTo>
                  <a:lnTo>
                    <a:pt x="510946" y="510946"/>
                  </a:lnTo>
                  <a:lnTo>
                    <a:pt x="540862" y="476071"/>
                  </a:lnTo>
                  <a:lnTo>
                    <a:pt x="565203" y="436854"/>
                  </a:lnTo>
                  <a:lnTo>
                    <a:pt x="583351" y="393909"/>
                  </a:lnTo>
                  <a:lnTo>
                    <a:pt x="594693" y="347854"/>
                  </a:lnTo>
                  <a:lnTo>
                    <a:pt x="598610" y="299305"/>
                  </a:lnTo>
                  <a:lnTo>
                    <a:pt x="594693" y="250755"/>
                  </a:lnTo>
                  <a:lnTo>
                    <a:pt x="583351" y="204700"/>
                  </a:lnTo>
                  <a:lnTo>
                    <a:pt x="565203" y="161756"/>
                  </a:lnTo>
                  <a:lnTo>
                    <a:pt x="540862" y="122538"/>
                  </a:lnTo>
                  <a:lnTo>
                    <a:pt x="510946" y="87663"/>
                  </a:lnTo>
                  <a:lnTo>
                    <a:pt x="476071" y="57747"/>
                  </a:lnTo>
                  <a:lnTo>
                    <a:pt x="436854" y="33407"/>
                  </a:lnTo>
                  <a:lnTo>
                    <a:pt x="393909" y="15258"/>
                  </a:lnTo>
                  <a:lnTo>
                    <a:pt x="347854" y="3917"/>
                  </a:lnTo>
                  <a:lnTo>
                    <a:pt x="29930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43256" y="1492205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4">
                  <a:moveTo>
                    <a:pt x="272053" y="0"/>
                  </a:moveTo>
                  <a:lnTo>
                    <a:pt x="223151" y="4383"/>
                  </a:lnTo>
                  <a:lnTo>
                    <a:pt x="177124" y="17020"/>
                  </a:lnTo>
                  <a:lnTo>
                    <a:pt x="134742" y="37142"/>
                  </a:lnTo>
                  <a:lnTo>
                    <a:pt x="96772" y="63982"/>
                  </a:lnTo>
                  <a:lnTo>
                    <a:pt x="63982" y="96772"/>
                  </a:lnTo>
                  <a:lnTo>
                    <a:pt x="37142" y="134742"/>
                  </a:lnTo>
                  <a:lnTo>
                    <a:pt x="17020" y="177124"/>
                  </a:lnTo>
                  <a:lnTo>
                    <a:pt x="4383" y="223151"/>
                  </a:lnTo>
                  <a:lnTo>
                    <a:pt x="0" y="272053"/>
                  </a:lnTo>
                  <a:lnTo>
                    <a:pt x="4383" y="320955"/>
                  </a:lnTo>
                  <a:lnTo>
                    <a:pt x="17020" y="366982"/>
                  </a:lnTo>
                  <a:lnTo>
                    <a:pt x="37142" y="409364"/>
                  </a:lnTo>
                  <a:lnTo>
                    <a:pt x="63982" y="447334"/>
                  </a:lnTo>
                  <a:lnTo>
                    <a:pt x="96772" y="480123"/>
                  </a:lnTo>
                  <a:lnTo>
                    <a:pt x="134742" y="506964"/>
                  </a:lnTo>
                  <a:lnTo>
                    <a:pt x="177124" y="527086"/>
                  </a:lnTo>
                  <a:lnTo>
                    <a:pt x="223151" y="539723"/>
                  </a:lnTo>
                  <a:lnTo>
                    <a:pt x="272053" y="544106"/>
                  </a:lnTo>
                  <a:lnTo>
                    <a:pt x="320955" y="539723"/>
                  </a:lnTo>
                  <a:lnTo>
                    <a:pt x="366982" y="527086"/>
                  </a:lnTo>
                  <a:lnTo>
                    <a:pt x="409364" y="506964"/>
                  </a:lnTo>
                  <a:lnTo>
                    <a:pt x="447334" y="480123"/>
                  </a:lnTo>
                  <a:lnTo>
                    <a:pt x="480123" y="447334"/>
                  </a:lnTo>
                  <a:lnTo>
                    <a:pt x="506964" y="409364"/>
                  </a:lnTo>
                  <a:lnTo>
                    <a:pt x="527086" y="366982"/>
                  </a:lnTo>
                  <a:lnTo>
                    <a:pt x="539723" y="320955"/>
                  </a:lnTo>
                  <a:lnTo>
                    <a:pt x="544106" y="272053"/>
                  </a:lnTo>
                  <a:lnTo>
                    <a:pt x="539723" y="223151"/>
                  </a:lnTo>
                  <a:lnTo>
                    <a:pt x="527086" y="177124"/>
                  </a:lnTo>
                  <a:lnTo>
                    <a:pt x="506964" y="134742"/>
                  </a:lnTo>
                  <a:lnTo>
                    <a:pt x="480123" y="96772"/>
                  </a:lnTo>
                  <a:lnTo>
                    <a:pt x="447334" y="63982"/>
                  </a:lnTo>
                  <a:lnTo>
                    <a:pt x="409364" y="37142"/>
                  </a:lnTo>
                  <a:lnTo>
                    <a:pt x="366982" y="17020"/>
                  </a:lnTo>
                  <a:lnTo>
                    <a:pt x="320955" y="4383"/>
                  </a:lnTo>
                  <a:lnTo>
                    <a:pt x="272053" y="0"/>
                  </a:lnTo>
                  <a:close/>
                </a:path>
              </a:pathLst>
            </a:custGeom>
            <a:solidFill>
              <a:srgbClr val="BF3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43256" y="1492205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4">
                  <a:moveTo>
                    <a:pt x="544106" y="272053"/>
                  </a:moveTo>
                  <a:lnTo>
                    <a:pt x="539723" y="223151"/>
                  </a:lnTo>
                  <a:lnTo>
                    <a:pt x="527086" y="177124"/>
                  </a:lnTo>
                  <a:lnTo>
                    <a:pt x="506964" y="134742"/>
                  </a:lnTo>
                  <a:lnTo>
                    <a:pt x="480123" y="96772"/>
                  </a:lnTo>
                  <a:lnTo>
                    <a:pt x="447334" y="63982"/>
                  </a:lnTo>
                  <a:lnTo>
                    <a:pt x="409364" y="37142"/>
                  </a:lnTo>
                  <a:lnTo>
                    <a:pt x="366982" y="17020"/>
                  </a:lnTo>
                  <a:lnTo>
                    <a:pt x="320955" y="4383"/>
                  </a:lnTo>
                  <a:lnTo>
                    <a:pt x="272053" y="0"/>
                  </a:lnTo>
                  <a:lnTo>
                    <a:pt x="223151" y="4383"/>
                  </a:lnTo>
                  <a:lnTo>
                    <a:pt x="177124" y="17020"/>
                  </a:lnTo>
                  <a:lnTo>
                    <a:pt x="134742" y="37142"/>
                  </a:lnTo>
                  <a:lnTo>
                    <a:pt x="96772" y="63982"/>
                  </a:lnTo>
                  <a:lnTo>
                    <a:pt x="63982" y="96772"/>
                  </a:lnTo>
                  <a:lnTo>
                    <a:pt x="37142" y="134742"/>
                  </a:lnTo>
                  <a:lnTo>
                    <a:pt x="17020" y="177124"/>
                  </a:lnTo>
                  <a:lnTo>
                    <a:pt x="4383" y="223151"/>
                  </a:lnTo>
                  <a:lnTo>
                    <a:pt x="0" y="272053"/>
                  </a:lnTo>
                  <a:lnTo>
                    <a:pt x="4383" y="320955"/>
                  </a:lnTo>
                  <a:lnTo>
                    <a:pt x="17020" y="366982"/>
                  </a:lnTo>
                  <a:lnTo>
                    <a:pt x="37142" y="409364"/>
                  </a:lnTo>
                  <a:lnTo>
                    <a:pt x="63982" y="447334"/>
                  </a:lnTo>
                  <a:lnTo>
                    <a:pt x="96772" y="480123"/>
                  </a:lnTo>
                  <a:lnTo>
                    <a:pt x="134742" y="506964"/>
                  </a:lnTo>
                  <a:lnTo>
                    <a:pt x="177124" y="527086"/>
                  </a:lnTo>
                  <a:lnTo>
                    <a:pt x="223151" y="539723"/>
                  </a:lnTo>
                  <a:lnTo>
                    <a:pt x="272053" y="544106"/>
                  </a:lnTo>
                  <a:lnTo>
                    <a:pt x="320955" y="539723"/>
                  </a:lnTo>
                  <a:lnTo>
                    <a:pt x="366982" y="527086"/>
                  </a:lnTo>
                  <a:lnTo>
                    <a:pt x="409364" y="506964"/>
                  </a:lnTo>
                  <a:lnTo>
                    <a:pt x="447334" y="480123"/>
                  </a:lnTo>
                  <a:lnTo>
                    <a:pt x="480123" y="447334"/>
                  </a:lnTo>
                  <a:lnTo>
                    <a:pt x="506964" y="409364"/>
                  </a:lnTo>
                  <a:lnTo>
                    <a:pt x="527086" y="366982"/>
                  </a:lnTo>
                  <a:lnTo>
                    <a:pt x="539723" y="320955"/>
                  </a:lnTo>
                  <a:lnTo>
                    <a:pt x="544106" y="272053"/>
                  </a:lnTo>
                  <a:close/>
                </a:path>
              </a:pathLst>
            </a:custGeom>
            <a:ln w="3795">
              <a:solidFill>
                <a:srgbClr val="BF3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90764" y="1601421"/>
            <a:ext cx="449580" cy="310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3199"/>
              </a:lnSpc>
              <a:spcBef>
                <a:spcPts val="95"/>
              </a:spcBef>
            </a:pPr>
            <a:r>
              <a:rPr sz="550" b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5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obabilistic  Graphical </a:t>
            </a:r>
            <a:r>
              <a:rPr sz="5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75566" y="1065620"/>
            <a:ext cx="443230" cy="443230"/>
            <a:chOff x="3275566" y="1065620"/>
            <a:chExt cx="443230" cy="443230"/>
          </a:xfrm>
        </p:grpSpPr>
        <p:sp>
          <p:nvSpPr>
            <p:cNvPr id="9" name="object 9"/>
            <p:cNvSpPr/>
            <p:nvPr/>
          </p:nvSpPr>
          <p:spPr>
            <a:xfrm>
              <a:off x="3275566" y="1065620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30">
                  <a:moveTo>
                    <a:pt x="221399" y="0"/>
                  </a:moveTo>
                  <a:lnTo>
                    <a:pt x="176779" y="4497"/>
                  </a:lnTo>
                  <a:lnTo>
                    <a:pt x="135220" y="17398"/>
                  </a:lnTo>
                  <a:lnTo>
                    <a:pt x="97612" y="37811"/>
                  </a:lnTo>
                  <a:lnTo>
                    <a:pt x="64845" y="64845"/>
                  </a:lnTo>
                  <a:lnTo>
                    <a:pt x="37811" y="97612"/>
                  </a:lnTo>
                  <a:lnTo>
                    <a:pt x="17398" y="135220"/>
                  </a:lnTo>
                  <a:lnTo>
                    <a:pt x="4497" y="176779"/>
                  </a:lnTo>
                  <a:lnTo>
                    <a:pt x="0" y="221399"/>
                  </a:lnTo>
                  <a:lnTo>
                    <a:pt x="4497" y="266020"/>
                  </a:lnTo>
                  <a:lnTo>
                    <a:pt x="17398" y="307579"/>
                  </a:lnTo>
                  <a:lnTo>
                    <a:pt x="37811" y="345187"/>
                  </a:lnTo>
                  <a:lnTo>
                    <a:pt x="64845" y="377953"/>
                  </a:lnTo>
                  <a:lnTo>
                    <a:pt x="97612" y="404988"/>
                  </a:lnTo>
                  <a:lnTo>
                    <a:pt x="135220" y="425401"/>
                  </a:lnTo>
                  <a:lnTo>
                    <a:pt x="176779" y="438301"/>
                  </a:lnTo>
                  <a:lnTo>
                    <a:pt x="221399" y="442799"/>
                  </a:lnTo>
                  <a:lnTo>
                    <a:pt x="266020" y="438301"/>
                  </a:lnTo>
                  <a:lnTo>
                    <a:pt x="307579" y="425401"/>
                  </a:lnTo>
                  <a:lnTo>
                    <a:pt x="345187" y="404988"/>
                  </a:lnTo>
                  <a:lnTo>
                    <a:pt x="377953" y="377953"/>
                  </a:lnTo>
                  <a:lnTo>
                    <a:pt x="404988" y="345187"/>
                  </a:lnTo>
                  <a:lnTo>
                    <a:pt x="425401" y="307579"/>
                  </a:lnTo>
                  <a:lnTo>
                    <a:pt x="438301" y="266020"/>
                  </a:lnTo>
                  <a:lnTo>
                    <a:pt x="442799" y="221399"/>
                  </a:lnTo>
                  <a:lnTo>
                    <a:pt x="438301" y="176779"/>
                  </a:lnTo>
                  <a:lnTo>
                    <a:pt x="425401" y="135220"/>
                  </a:lnTo>
                  <a:lnTo>
                    <a:pt x="404988" y="97612"/>
                  </a:lnTo>
                  <a:lnTo>
                    <a:pt x="377953" y="64845"/>
                  </a:lnTo>
                  <a:lnTo>
                    <a:pt x="345187" y="37811"/>
                  </a:lnTo>
                  <a:lnTo>
                    <a:pt x="307579" y="17398"/>
                  </a:lnTo>
                  <a:lnTo>
                    <a:pt x="266020" y="4497"/>
                  </a:lnTo>
                  <a:lnTo>
                    <a:pt x="22139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9782" y="107990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90">
                  <a:moveTo>
                    <a:pt x="201255" y="0"/>
                  </a:moveTo>
                  <a:lnTo>
                    <a:pt x="155109" y="5315"/>
                  </a:lnTo>
                  <a:lnTo>
                    <a:pt x="112747" y="20455"/>
                  </a:lnTo>
                  <a:lnTo>
                    <a:pt x="75379" y="44213"/>
                  </a:lnTo>
                  <a:lnTo>
                    <a:pt x="44213" y="75379"/>
                  </a:lnTo>
                  <a:lnTo>
                    <a:pt x="20455" y="112747"/>
                  </a:lnTo>
                  <a:lnTo>
                    <a:pt x="5315" y="155109"/>
                  </a:lnTo>
                  <a:lnTo>
                    <a:pt x="0" y="201255"/>
                  </a:lnTo>
                  <a:lnTo>
                    <a:pt x="5315" y="247402"/>
                  </a:lnTo>
                  <a:lnTo>
                    <a:pt x="20455" y="289763"/>
                  </a:lnTo>
                  <a:lnTo>
                    <a:pt x="44213" y="327131"/>
                  </a:lnTo>
                  <a:lnTo>
                    <a:pt x="75379" y="358298"/>
                  </a:lnTo>
                  <a:lnTo>
                    <a:pt x="112747" y="382055"/>
                  </a:lnTo>
                  <a:lnTo>
                    <a:pt x="155109" y="397196"/>
                  </a:lnTo>
                  <a:lnTo>
                    <a:pt x="201255" y="402511"/>
                  </a:lnTo>
                  <a:lnTo>
                    <a:pt x="247402" y="397196"/>
                  </a:lnTo>
                  <a:lnTo>
                    <a:pt x="289763" y="382055"/>
                  </a:lnTo>
                  <a:lnTo>
                    <a:pt x="327131" y="358298"/>
                  </a:lnTo>
                  <a:lnTo>
                    <a:pt x="358298" y="327131"/>
                  </a:lnTo>
                  <a:lnTo>
                    <a:pt x="382055" y="289763"/>
                  </a:lnTo>
                  <a:lnTo>
                    <a:pt x="397196" y="247402"/>
                  </a:lnTo>
                  <a:lnTo>
                    <a:pt x="402511" y="201255"/>
                  </a:lnTo>
                  <a:lnTo>
                    <a:pt x="397196" y="155109"/>
                  </a:lnTo>
                  <a:lnTo>
                    <a:pt x="382055" y="112747"/>
                  </a:lnTo>
                  <a:lnTo>
                    <a:pt x="358298" y="75379"/>
                  </a:lnTo>
                  <a:lnTo>
                    <a:pt x="327131" y="44213"/>
                  </a:lnTo>
                  <a:lnTo>
                    <a:pt x="289763" y="20455"/>
                  </a:lnTo>
                  <a:lnTo>
                    <a:pt x="247402" y="5315"/>
                  </a:lnTo>
                  <a:lnTo>
                    <a:pt x="201255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89782" y="107990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90">
                  <a:moveTo>
                    <a:pt x="402511" y="201255"/>
                  </a:moveTo>
                  <a:lnTo>
                    <a:pt x="397196" y="155109"/>
                  </a:lnTo>
                  <a:lnTo>
                    <a:pt x="382055" y="112747"/>
                  </a:lnTo>
                  <a:lnTo>
                    <a:pt x="358298" y="75379"/>
                  </a:lnTo>
                  <a:lnTo>
                    <a:pt x="327131" y="44213"/>
                  </a:lnTo>
                  <a:lnTo>
                    <a:pt x="289763" y="20455"/>
                  </a:lnTo>
                  <a:lnTo>
                    <a:pt x="247402" y="5315"/>
                  </a:lnTo>
                  <a:lnTo>
                    <a:pt x="201255" y="0"/>
                  </a:lnTo>
                  <a:lnTo>
                    <a:pt x="155109" y="5315"/>
                  </a:lnTo>
                  <a:lnTo>
                    <a:pt x="112747" y="20455"/>
                  </a:lnTo>
                  <a:lnTo>
                    <a:pt x="75379" y="44213"/>
                  </a:lnTo>
                  <a:lnTo>
                    <a:pt x="44213" y="75379"/>
                  </a:lnTo>
                  <a:lnTo>
                    <a:pt x="20455" y="112747"/>
                  </a:lnTo>
                  <a:lnTo>
                    <a:pt x="5315" y="155109"/>
                  </a:lnTo>
                  <a:lnTo>
                    <a:pt x="0" y="201255"/>
                  </a:lnTo>
                  <a:lnTo>
                    <a:pt x="5315" y="247402"/>
                  </a:lnTo>
                  <a:lnTo>
                    <a:pt x="20455" y="289763"/>
                  </a:lnTo>
                  <a:lnTo>
                    <a:pt x="44213" y="327131"/>
                  </a:lnTo>
                  <a:lnTo>
                    <a:pt x="75379" y="358298"/>
                  </a:lnTo>
                  <a:lnTo>
                    <a:pt x="112747" y="382055"/>
                  </a:lnTo>
                  <a:lnTo>
                    <a:pt x="155109" y="397196"/>
                  </a:lnTo>
                  <a:lnTo>
                    <a:pt x="201255" y="402511"/>
                  </a:lnTo>
                  <a:lnTo>
                    <a:pt x="247402" y="397196"/>
                  </a:lnTo>
                  <a:lnTo>
                    <a:pt x="289763" y="382055"/>
                  </a:lnTo>
                  <a:lnTo>
                    <a:pt x="327131" y="358298"/>
                  </a:lnTo>
                  <a:lnTo>
                    <a:pt x="358298" y="327131"/>
                  </a:lnTo>
                  <a:lnTo>
                    <a:pt x="382055" y="289763"/>
                  </a:lnTo>
                  <a:lnTo>
                    <a:pt x="397196" y="247402"/>
                  </a:lnTo>
                  <a:lnTo>
                    <a:pt x="402511" y="201255"/>
                  </a:lnTo>
                  <a:close/>
                </a:path>
              </a:pathLst>
            </a:custGeom>
            <a:ln w="3795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05156" y="1165290"/>
            <a:ext cx="372110" cy="21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" marR="5080" indent="-88900">
              <a:lnSpc>
                <a:spcPct val="113199"/>
              </a:lnSpc>
              <a:spcBef>
                <a:spcPts val="95"/>
              </a:spcBef>
            </a:pP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Represent  ation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51331" y="755274"/>
            <a:ext cx="1045210" cy="916305"/>
            <a:chOff x="3051331" y="755274"/>
            <a:chExt cx="1045210" cy="91630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331" y="1528658"/>
              <a:ext cx="119622" cy="1425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1681" y="1350187"/>
              <a:ext cx="88492" cy="1054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0881" y="1371974"/>
              <a:ext cx="288330" cy="2684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35286" y="755274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396" y="0"/>
                  </a:moveTo>
                  <a:lnTo>
                    <a:pt x="132439" y="6443"/>
                  </a:lnTo>
                  <a:lnTo>
                    <a:pt x="89346" y="24629"/>
                  </a:lnTo>
                  <a:lnTo>
                    <a:pt x="52836" y="52836"/>
                  </a:lnTo>
                  <a:lnTo>
                    <a:pt x="24629" y="89346"/>
                  </a:lnTo>
                  <a:lnTo>
                    <a:pt x="6443" y="132439"/>
                  </a:lnTo>
                  <a:lnTo>
                    <a:pt x="0" y="180396"/>
                  </a:lnTo>
                  <a:lnTo>
                    <a:pt x="6443" y="228353"/>
                  </a:lnTo>
                  <a:lnTo>
                    <a:pt x="24629" y="271446"/>
                  </a:lnTo>
                  <a:lnTo>
                    <a:pt x="52836" y="307955"/>
                  </a:lnTo>
                  <a:lnTo>
                    <a:pt x="89346" y="336163"/>
                  </a:lnTo>
                  <a:lnTo>
                    <a:pt x="132439" y="354348"/>
                  </a:lnTo>
                  <a:lnTo>
                    <a:pt x="180396" y="360792"/>
                  </a:lnTo>
                  <a:lnTo>
                    <a:pt x="228353" y="354348"/>
                  </a:lnTo>
                  <a:lnTo>
                    <a:pt x="271446" y="336163"/>
                  </a:lnTo>
                  <a:lnTo>
                    <a:pt x="307955" y="307955"/>
                  </a:lnTo>
                  <a:lnTo>
                    <a:pt x="336163" y="271446"/>
                  </a:lnTo>
                  <a:lnTo>
                    <a:pt x="354348" y="228353"/>
                  </a:lnTo>
                  <a:lnTo>
                    <a:pt x="360792" y="180396"/>
                  </a:lnTo>
                  <a:lnTo>
                    <a:pt x="354348" y="132439"/>
                  </a:lnTo>
                  <a:lnTo>
                    <a:pt x="336163" y="89346"/>
                  </a:lnTo>
                  <a:lnTo>
                    <a:pt x="307955" y="52836"/>
                  </a:lnTo>
                  <a:lnTo>
                    <a:pt x="271446" y="24629"/>
                  </a:lnTo>
                  <a:lnTo>
                    <a:pt x="228353" y="6443"/>
                  </a:lnTo>
                  <a:lnTo>
                    <a:pt x="180396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5770" y="765834"/>
              <a:ext cx="328295" cy="328295"/>
            </a:xfrm>
            <a:custGeom>
              <a:avLst/>
              <a:gdLst/>
              <a:ahLst/>
              <a:cxnLst/>
              <a:rect l="l" t="t" r="r" b="b"/>
              <a:pathLst>
                <a:path w="328295" h="328294">
                  <a:moveTo>
                    <a:pt x="163977" y="0"/>
                  </a:moveTo>
                  <a:lnTo>
                    <a:pt x="120385" y="5857"/>
                  </a:lnTo>
                  <a:lnTo>
                    <a:pt x="81214" y="22387"/>
                  </a:lnTo>
                  <a:lnTo>
                    <a:pt x="48027" y="48027"/>
                  </a:lnTo>
                  <a:lnTo>
                    <a:pt x="22387" y="81214"/>
                  </a:lnTo>
                  <a:lnTo>
                    <a:pt x="5857" y="120385"/>
                  </a:lnTo>
                  <a:lnTo>
                    <a:pt x="0" y="163977"/>
                  </a:lnTo>
                  <a:lnTo>
                    <a:pt x="5857" y="207570"/>
                  </a:lnTo>
                  <a:lnTo>
                    <a:pt x="22387" y="246741"/>
                  </a:lnTo>
                  <a:lnTo>
                    <a:pt x="48027" y="279928"/>
                  </a:lnTo>
                  <a:lnTo>
                    <a:pt x="81214" y="305568"/>
                  </a:lnTo>
                  <a:lnTo>
                    <a:pt x="120385" y="322098"/>
                  </a:lnTo>
                  <a:lnTo>
                    <a:pt x="163977" y="327955"/>
                  </a:lnTo>
                  <a:lnTo>
                    <a:pt x="207570" y="322098"/>
                  </a:lnTo>
                  <a:lnTo>
                    <a:pt x="246741" y="305568"/>
                  </a:lnTo>
                  <a:lnTo>
                    <a:pt x="279928" y="279928"/>
                  </a:lnTo>
                  <a:lnTo>
                    <a:pt x="305568" y="246741"/>
                  </a:lnTo>
                  <a:lnTo>
                    <a:pt x="322098" y="207570"/>
                  </a:lnTo>
                  <a:lnTo>
                    <a:pt x="327955" y="163977"/>
                  </a:lnTo>
                  <a:lnTo>
                    <a:pt x="322098" y="120385"/>
                  </a:lnTo>
                  <a:lnTo>
                    <a:pt x="305568" y="81214"/>
                  </a:lnTo>
                  <a:lnTo>
                    <a:pt x="279928" y="48027"/>
                  </a:lnTo>
                  <a:lnTo>
                    <a:pt x="246741" y="22387"/>
                  </a:lnTo>
                  <a:lnTo>
                    <a:pt x="207570" y="5857"/>
                  </a:lnTo>
                  <a:lnTo>
                    <a:pt x="163977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5770" y="765834"/>
              <a:ext cx="328295" cy="328295"/>
            </a:xfrm>
            <a:custGeom>
              <a:avLst/>
              <a:gdLst/>
              <a:ahLst/>
              <a:cxnLst/>
              <a:rect l="l" t="t" r="r" b="b"/>
              <a:pathLst>
                <a:path w="328295" h="328294">
                  <a:moveTo>
                    <a:pt x="327955" y="163977"/>
                  </a:moveTo>
                  <a:lnTo>
                    <a:pt x="322098" y="120385"/>
                  </a:lnTo>
                  <a:lnTo>
                    <a:pt x="305568" y="81214"/>
                  </a:lnTo>
                  <a:lnTo>
                    <a:pt x="279928" y="48027"/>
                  </a:lnTo>
                  <a:lnTo>
                    <a:pt x="246741" y="22387"/>
                  </a:lnTo>
                  <a:lnTo>
                    <a:pt x="207570" y="5857"/>
                  </a:lnTo>
                  <a:lnTo>
                    <a:pt x="163977" y="0"/>
                  </a:lnTo>
                  <a:lnTo>
                    <a:pt x="120385" y="5857"/>
                  </a:lnTo>
                  <a:lnTo>
                    <a:pt x="81214" y="22387"/>
                  </a:lnTo>
                  <a:lnTo>
                    <a:pt x="48027" y="48027"/>
                  </a:lnTo>
                  <a:lnTo>
                    <a:pt x="22387" y="81214"/>
                  </a:lnTo>
                  <a:lnTo>
                    <a:pt x="5857" y="120385"/>
                  </a:lnTo>
                  <a:lnTo>
                    <a:pt x="0" y="163977"/>
                  </a:lnTo>
                  <a:lnTo>
                    <a:pt x="5857" y="207570"/>
                  </a:lnTo>
                  <a:lnTo>
                    <a:pt x="22387" y="246741"/>
                  </a:lnTo>
                  <a:lnTo>
                    <a:pt x="48027" y="279928"/>
                  </a:lnTo>
                  <a:lnTo>
                    <a:pt x="81214" y="305568"/>
                  </a:lnTo>
                  <a:lnTo>
                    <a:pt x="120385" y="322098"/>
                  </a:lnTo>
                  <a:lnTo>
                    <a:pt x="163977" y="327955"/>
                  </a:lnTo>
                  <a:lnTo>
                    <a:pt x="207570" y="322098"/>
                  </a:lnTo>
                  <a:lnTo>
                    <a:pt x="246741" y="305568"/>
                  </a:lnTo>
                  <a:lnTo>
                    <a:pt x="279928" y="279928"/>
                  </a:lnTo>
                  <a:lnTo>
                    <a:pt x="305568" y="246741"/>
                  </a:lnTo>
                  <a:lnTo>
                    <a:pt x="322098" y="207570"/>
                  </a:lnTo>
                  <a:lnTo>
                    <a:pt x="327955" y="163977"/>
                  </a:lnTo>
                  <a:close/>
                </a:path>
              </a:pathLst>
            </a:custGeom>
            <a:ln w="3795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83593" y="835624"/>
            <a:ext cx="252729" cy="165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" marR="5080" indent="-6350">
              <a:lnSpc>
                <a:spcPct val="130500"/>
              </a:lnSpc>
              <a:spcBef>
                <a:spcPts val="90"/>
              </a:spcBef>
            </a:pPr>
            <a:r>
              <a:rPr sz="350" b="1" spc="15" dirty="0">
                <a:solidFill>
                  <a:srgbClr val="FFFFFF"/>
                </a:solidFill>
                <a:latin typeface="Arial"/>
                <a:cs typeface="Arial"/>
              </a:rPr>
              <a:t>Directed</a:t>
            </a:r>
            <a:r>
              <a:rPr sz="35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" b="1" spc="10" dirty="0">
                <a:solidFill>
                  <a:srgbClr val="FFFFFF"/>
                </a:solidFill>
                <a:latin typeface="Arial"/>
                <a:cs typeface="Arial"/>
              </a:rPr>
              <a:t>/  </a:t>
            </a:r>
            <a:r>
              <a:rPr sz="350" b="1" spc="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50" b="1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50" b="1" spc="15" dirty="0">
                <a:solidFill>
                  <a:srgbClr val="FFFFFF"/>
                </a:solidFill>
                <a:latin typeface="Arial"/>
                <a:cs typeface="Arial"/>
              </a:rPr>
              <a:t>yesian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04996" y="986063"/>
            <a:ext cx="358140" cy="993775"/>
            <a:chOff x="3504996" y="986063"/>
            <a:chExt cx="358140" cy="99377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1661" y="986063"/>
              <a:ext cx="235898" cy="22626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504996" y="1621769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178893" y="0"/>
                  </a:moveTo>
                  <a:lnTo>
                    <a:pt x="131336" y="6390"/>
                  </a:lnTo>
                  <a:lnTo>
                    <a:pt x="88602" y="24423"/>
                  </a:lnTo>
                  <a:lnTo>
                    <a:pt x="52396" y="52396"/>
                  </a:lnTo>
                  <a:lnTo>
                    <a:pt x="24423" y="88602"/>
                  </a:lnTo>
                  <a:lnTo>
                    <a:pt x="6390" y="131336"/>
                  </a:lnTo>
                  <a:lnTo>
                    <a:pt x="0" y="178893"/>
                  </a:lnTo>
                  <a:lnTo>
                    <a:pt x="6390" y="226451"/>
                  </a:lnTo>
                  <a:lnTo>
                    <a:pt x="24423" y="269185"/>
                  </a:lnTo>
                  <a:lnTo>
                    <a:pt x="52396" y="305391"/>
                  </a:lnTo>
                  <a:lnTo>
                    <a:pt x="88602" y="333363"/>
                  </a:lnTo>
                  <a:lnTo>
                    <a:pt x="131336" y="351397"/>
                  </a:lnTo>
                  <a:lnTo>
                    <a:pt x="178893" y="357787"/>
                  </a:lnTo>
                  <a:lnTo>
                    <a:pt x="226451" y="351397"/>
                  </a:lnTo>
                  <a:lnTo>
                    <a:pt x="269185" y="333363"/>
                  </a:lnTo>
                  <a:lnTo>
                    <a:pt x="305391" y="305391"/>
                  </a:lnTo>
                  <a:lnTo>
                    <a:pt x="333363" y="269185"/>
                  </a:lnTo>
                  <a:lnTo>
                    <a:pt x="351397" y="226451"/>
                  </a:lnTo>
                  <a:lnTo>
                    <a:pt x="357787" y="178893"/>
                  </a:lnTo>
                  <a:lnTo>
                    <a:pt x="351397" y="131336"/>
                  </a:lnTo>
                  <a:lnTo>
                    <a:pt x="333363" y="88602"/>
                  </a:lnTo>
                  <a:lnTo>
                    <a:pt x="305391" y="52396"/>
                  </a:lnTo>
                  <a:lnTo>
                    <a:pt x="269185" y="24423"/>
                  </a:lnTo>
                  <a:lnTo>
                    <a:pt x="226451" y="6390"/>
                  </a:lnTo>
                  <a:lnTo>
                    <a:pt x="17889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15364" y="16321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>
                  <a:moveTo>
                    <a:pt x="162622" y="0"/>
                  </a:moveTo>
                  <a:lnTo>
                    <a:pt x="119390" y="5808"/>
                  </a:lnTo>
                  <a:lnTo>
                    <a:pt x="80543" y="22202"/>
                  </a:lnTo>
                  <a:lnTo>
                    <a:pt x="47630" y="47630"/>
                  </a:lnTo>
                  <a:lnTo>
                    <a:pt x="22202" y="80543"/>
                  </a:lnTo>
                  <a:lnTo>
                    <a:pt x="5808" y="119390"/>
                  </a:lnTo>
                  <a:lnTo>
                    <a:pt x="0" y="162622"/>
                  </a:lnTo>
                  <a:lnTo>
                    <a:pt x="5808" y="205854"/>
                  </a:lnTo>
                  <a:lnTo>
                    <a:pt x="22202" y="244701"/>
                  </a:lnTo>
                  <a:lnTo>
                    <a:pt x="47630" y="277614"/>
                  </a:lnTo>
                  <a:lnTo>
                    <a:pt x="80543" y="303042"/>
                  </a:lnTo>
                  <a:lnTo>
                    <a:pt x="119390" y="319436"/>
                  </a:lnTo>
                  <a:lnTo>
                    <a:pt x="162622" y="325245"/>
                  </a:lnTo>
                  <a:lnTo>
                    <a:pt x="205854" y="319436"/>
                  </a:lnTo>
                  <a:lnTo>
                    <a:pt x="244701" y="303042"/>
                  </a:lnTo>
                  <a:lnTo>
                    <a:pt x="277614" y="277614"/>
                  </a:lnTo>
                  <a:lnTo>
                    <a:pt x="303042" y="244701"/>
                  </a:lnTo>
                  <a:lnTo>
                    <a:pt x="319436" y="205854"/>
                  </a:lnTo>
                  <a:lnTo>
                    <a:pt x="325245" y="162622"/>
                  </a:lnTo>
                  <a:lnTo>
                    <a:pt x="319436" y="119390"/>
                  </a:lnTo>
                  <a:lnTo>
                    <a:pt x="303042" y="80543"/>
                  </a:lnTo>
                  <a:lnTo>
                    <a:pt x="277614" y="47630"/>
                  </a:lnTo>
                  <a:lnTo>
                    <a:pt x="244701" y="22202"/>
                  </a:lnTo>
                  <a:lnTo>
                    <a:pt x="205854" y="5808"/>
                  </a:lnTo>
                  <a:lnTo>
                    <a:pt x="162622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15364" y="16321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>
                  <a:moveTo>
                    <a:pt x="325245" y="162622"/>
                  </a:moveTo>
                  <a:lnTo>
                    <a:pt x="319436" y="119390"/>
                  </a:lnTo>
                  <a:lnTo>
                    <a:pt x="303042" y="80543"/>
                  </a:lnTo>
                  <a:lnTo>
                    <a:pt x="277614" y="47630"/>
                  </a:lnTo>
                  <a:lnTo>
                    <a:pt x="244701" y="22202"/>
                  </a:lnTo>
                  <a:lnTo>
                    <a:pt x="205854" y="5808"/>
                  </a:lnTo>
                  <a:lnTo>
                    <a:pt x="162622" y="0"/>
                  </a:lnTo>
                  <a:lnTo>
                    <a:pt x="119390" y="5808"/>
                  </a:lnTo>
                  <a:lnTo>
                    <a:pt x="80543" y="22202"/>
                  </a:lnTo>
                  <a:lnTo>
                    <a:pt x="47630" y="47630"/>
                  </a:lnTo>
                  <a:lnTo>
                    <a:pt x="22202" y="80543"/>
                  </a:lnTo>
                  <a:lnTo>
                    <a:pt x="5808" y="119390"/>
                  </a:lnTo>
                  <a:lnTo>
                    <a:pt x="0" y="162622"/>
                  </a:lnTo>
                  <a:lnTo>
                    <a:pt x="5808" y="205854"/>
                  </a:lnTo>
                  <a:lnTo>
                    <a:pt x="22202" y="244701"/>
                  </a:lnTo>
                  <a:lnTo>
                    <a:pt x="47630" y="277614"/>
                  </a:lnTo>
                  <a:lnTo>
                    <a:pt x="80543" y="303042"/>
                  </a:lnTo>
                  <a:lnTo>
                    <a:pt x="119390" y="319436"/>
                  </a:lnTo>
                  <a:lnTo>
                    <a:pt x="162622" y="325245"/>
                  </a:lnTo>
                  <a:lnTo>
                    <a:pt x="205854" y="319436"/>
                  </a:lnTo>
                  <a:lnTo>
                    <a:pt x="244701" y="303042"/>
                  </a:lnTo>
                  <a:lnTo>
                    <a:pt x="277614" y="277614"/>
                  </a:lnTo>
                  <a:lnTo>
                    <a:pt x="303042" y="244701"/>
                  </a:lnTo>
                  <a:lnTo>
                    <a:pt x="319436" y="205854"/>
                  </a:lnTo>
                  <a:lnTo>
                    <a:pt x="325245" y="162622"/>
                  </a:lnTo>
                  <a:close/>
                </a:path>
              </a:pathLst>
            </a:custGeom>
            <a:ln w="3795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536813" y="1705031"/>
            <a:ext cx="282575" cy="1651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350" b="1" spc="15" dirty="0">
                <a:solidFill>
                  <a:srgbClr val="FFFFFF"/>
                </a:solidFill>
                <a:latin typeface="Arial"/>
                <a:cs typeface="Arial"/>
              </a:rPr>
              <a:t>Undirected</a:t>
            </a:r>
            <a:endParaRPr sz="350">
              <a:latin typeface="Arial"/>
              <a:cs typeface="Arial"/>
            </a:endParaRPr>
          </a:p>
          <a:p>
            <a:pPr marL="40640">
              <a:lnSpc>
                <a:spcPct val="100000"/>
              </a:lnSpc>
              <a:spcBef>
                <a:spcPts val="125"/>
              </a:spcBef>
            </a:pPr>
            <a:r>
              <a:rPr sz="350" b="1" spc="1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3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" b="1" spc="15" dirty="0">
                <a:solidFill>
                  <a:srgbClr val="FFFFFF"/>
                </a:solidFill>
                <a:latin typeface="Arial"/>
                <a:cs typeface="Arial"/>
              </a:rPr>
              <a:t>Markov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843445" y="1435324"/>
            <a:ext cx="835025" cy="1283335"/>
            <a:chOff x="2843445" y="1435324"/>
            <a:chExt cx="835025" cy="128333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1039" y="1435324"/>
              <a:ext cx="186938" cy="23486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843445" y="2301876"/>
              <a:ext cx="417195" cy="417195"/>
            </a:xfrm>
            <a:custGeom>
              <a:avLst/>
              <a:gdLst/>
              <a:ahLst/>
              <a:cxnLst/>
              <a:rect l="l" t="t" r="r" b="b"/>
              <a:pathLst>
                <a:path w="417195" h="417194">
                  <a:moveTo>
                    <a:pt x="208350" y="0"/>
                  </a:moveTo>
                  <a:lnTo>
                    <a:pt x="160577" y="5502"/>
                  </a:lnTo>
                  <a:lnTo>
                    <a:pt x="116722" y="21176"/>
                  </a:lnTo>
                  <a:lnTo>
                    <a:pt x="78037" y="45771"/>
                  </a:lnTo>
                  <a:lnTo>
                    <a:pt x="45771" y="78037"/>
                  </a:lnTo>
                  <a:lnTo>
                    <a:pt x="21176" y="116722"/>
                  </a:lnTo>
                  <a:lnTo>
                    <a:pt x="5502" y="160577"/>
                  </a:lnTo>
                  <a:lnTo>
                    <a:pt x="0" y="208350"/>
                  </a:lnTo>
                  <a:lnTo>
                    <a:pt x="5502" y="256124"/>
                  </a:lnTo>
                  <a:lnTo>
                    <a:pt x="21176" y="299978"/>
                  </a:lnTo>
                  <a:lnTo>
                    <a:pt x="45771" y="338664"/>
                  </a:lnTo>
                  <a:lnTo>
                    <a:pt x="78037" y="370929"/>
                  </a:lnTo>
                  <a:lnTo>
                    <a:pt x="116722" y="395525"/>
                  </a:lnTo>
                  <a:lnTo>
                    <a:pt x="160577" y="411199"/>
                  </a:lnTo>
                  <a:lnTo>
                    <a:pt x="208350" y="416701"/>
                  </a:lnTo>
                  <a:lnTo>
                    <a:pt x="256124" y="411199"/>
                  </a:lnTo>
                  <a:lnTo>
                    <a:pt x="299978" y="395525"/>
                  </a:lnTo>
                  <a:lnTo>
                    <a:pt x="338664" y="370929"/>
                  </a:lnTo>
                  <a:lnTo>
                    <a:pt x="370929" y="338664"/>
                  </a:lnTo>
                  <a:lnTo>
                    <a:pt x="395524" y="299978"/>
                  </a:lnTo>
                  <a:lnTo>
                    <a:pt x="411199" y="256124"/>
                  </a:lnTo>
                  <a:lnTo>
                    <a:pt x="416701" y="208350"/>
                  </a:lnTo>
                  <a:lnTo>
                    <a:pt x="411199" y="160577"/>
                  </a:lnTo>
                  <a:lnTo>
                    <a:pt x="395524" y="116722"/>
                  </a:lnTo>
                  <a:lnTo>
                    <a:pt x="370929" y="78037"/>
                  </a:lnTo>
                  <a:lnTo>
                    <a:pt x="338664" y="45771"/>
                  </a:lnTo>
                  <a:lnTo>
                    <a:pt x="299978" y="21176"/>
                  </a:lnTo>
                  <a:lnTo>
                    <a:pt x="256124" y="5502"/>
                  </a:lnTo>
                  <a:lnTo>
                    <a:pt x="20835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56445" y="2315043"/>
              <a:ext cx="379095" cy="379095"/>
            </a:xfrm>
            <a:custGeom>
              <a:avLst/>
              <a:gdLst/>
              <a:ahLst/>
              <a:cxnLst/>
              <a:rect l="l" t="t" r="r" b="b"/>
              <a:pathLst>
                <a:path w="379094" h="379094">
                  <a:moveTo>
                    <a:pt x="189370" y="0"/>
                  </a:moveTo>
                  <a:lnTo>
                    <a:pt x="139027" y="6764"/>
                  </a:lnTo>
                  <a:lnTo>
                    <a:pt x="93791" y="25854"/>
                  </a:lnTo>
                  <a:lnTo>
                    <a:pt x="55464" y="55464"/>
                  </a:lnTo>
                  <a:lnTo>
                    <a:pt x="25854" y="93791"/>
                  </a:lnTo>
                  <a:lnTo>
                    <a:pt x="6764" y="139027"/>
                  </a:lnTo>
                  <a:lnTo>
                    <a:pt x="0" y="189370"/>
                  </a:lnTo>
                  <a:lnTo>
                    <a:pt x="6764" y="239713"/>
                  </a:lnTo>
                  <a:lnTo>
                    <a:pt x="25854" y="284950"/>
                  </a:lnTo>
                  <a:lnTo>
                    <a:pt x="55464" y="323276"/>
                  </a:lnTo>
                  <a:lnTo>
                    <a:pt x="93791" y="352886"/>
                  </a:lnTo>
                  <a:lnTo>
                    <a:pt x="139027" y="371976"/>
                  </a:lnTo>
                  <a:lnTo>
                    <a:pt x="189370" y="378741"/>
                  </a:lnTo>
                  <a:lnTo>
                    <a:pt x="239713" y="371976"/>
                  </a:lnTo>
                  <a:lnTo>
                    <a:pt x="284950" y="352886"/>
                  </a:lnTo>
                  <a:lnTo>
                    <a:pt x="323276" y="323276"/>
                  </a:lnTo>
                  <a:lnTo>
                    <a:pt x="352886" y="284950"/>
                  </a:lnTo>
                  <a:lnTo>
                    <a:pt x="371976" y="239713"/>
                  </a:lnTo>
                  <a:lnTo>
                    <a:pt x="378741" y="189370"/>
                  </a:lnTo>
                  <a:lnTo>
                    <a:pt x="371976" y="139027"/>
                  </a:lnTo>
                  <a:lnTo>
                    <a:pt x="352886" y="93791"/>
                  </a:lnTo>
                  <a:lnTo>
                    <a:pt x="323276" y="55464"/>
                  </a:lnTo>
                  <a:lnTo>
                    <a:pt x="284950" y="25854"/>
                  </a:lnTo>
                  <a:lnTo>
                    <a:pt x="239713" y="6764"/>
                  </a:lnTo>
                  <a:lnTo>
                    <a:pt x="189370" y="0"/>
                  </a:lnTo>
                  <a:close/>
                </a:path>
              </a:pathLst>
            </a:custGeom>
            <a:solidFill>
              <a:srgbClr val="2189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56445" y="2315043"/>
              <a:ext cx="379095" cy="379095"/>
            </a:xfrm>
            <a:custGeom>
              <a:avLst/>
              <a:gdLst/>
              <a:ahLst/>
              <a:cxnLst/>
              <a:rect l="l" t="t" r="r" b="b"/>
              <a:pathLst>
                <a:path w="379094" h="379094">
                  <a:moveTo>
                    <a:pt x="378741" y="189370"/>
                  </a:moveTo>
                  <a:lnTo>
                    <a:pt x="371976" y="139027"/>
                  </a:lnTo>
                  <a:lnTo>
                    <a:pt x="352886" y="93791"/>
                  </a:lnTo>
                  <a:lnTo>
                    <a:pt x="323276" y="55464"/>
                  </a:lnTo>
                  <a:lnTo>
                    <a:pt x="284950" y="25854"/>
                  </a:lnTo>
                  <a:lnTo>
                    <a:pt x="239713" y="6764"/>
                  </a:lnTo>
                  <a:lnTo>
                    <a:pt x="189370" y="0"/>
                  </a:lnTo>
                  <a:lnTo>
                    <a:pt x="139027" y="6764"/>
                  </a:lnTo>
                  <a:lnTo>
                    <a:pt x="93791" y="25854"/>
                  </a:lnTo>
                  <a:lnTo>
                    <a:pt x="55464" y="55464"/>
                  </a:lnTo>
                  <a:lnTo>
                    <a:pt x="25854" y="93791"/>
                  </a:lnTo>
                  <a:lnTo>
                    <a:pt x="6764" y="139027"/>
                  </a:lnTo>
                  <a:lnTo>
                    <a:pt x="0" y="189370"/>
                  </a:lnTo>
                  <a:lnTo>
                    <a:pt x="6764" y="239713"/>
                  </a:lnTo>
                  <a:lnTo>
                    <a:pt x="25854" y="284950"/>
                  </a:lnTo>
                  <a:lnTo>
                    <a:pt x="55464" y="323276"/>
                  </a:lnTo>
                  <a:lnTo>
                    <a:pt x="93791" y="352886"/>
                  </a:lnTo>
                  <a:lnTo>
                    <a:pt x="139027" y="371976"/>
                  </a:lnTo>
                  <a:lnTo>
                    <a:pt x="189370" y="378741"/>
                  </a:lnTo>
                  <a:lnTo>
                    <a:pt x="239713" y="371976"/>
                  </a:lnTo>
                  <a:lnTo>
                    <a:pt x="284950" y="352886"/>
                  </a:lnTo>
                  <a:lnTo>
                    <a:pt x="323276" y="323276"/>
                  </a:lnTo>
                  <a:lnTo>
                    <a:pt x="352886" y="284950"/>
                  </a:lnTo>
                  <a:lnTo>
                    <a:pt x="371976" y="239713"/>
                  </a:lnTo>
                  <a:lnTo>
                    <a:pt x="378741" y="189370"/>
                  </a:lnTo>
                  <a:close/>
                </a:path>
              </a:pathLst>
            </a:custGeom>
            <a:ln w="3795">
              <a:solidFill>
                <a:srgbClr val="2189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876019" y="2446355"/>
            <a:ext cx="33972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55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erence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68063" y="1999863"/>
            <a:ext cx="835660" cy="962025"/>
            <a:chOff x="2868063" y="1999863"/>
            <a:chExt cx="835660" cy="96202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8063" y="1999863"/>
              <a:ext cx="210625" cy="34049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46927" y="2605422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70" h="356869">
                  <a:moveTo>
                    <a:pt x="178153" y="0"/>
                  </a:moveTo>
                  <a:lnTo>
                    <a:pt x="130792" y="6363"/>
                  </a:lnTo>
                  <a:lnTo>
                    <a:pt x="88235" y="24322"/>
                  </a:lnTo>
                  <a:lnTo>
                    <a:pt x="52179" y="52179"/>
                  </a:lnTo>
                  <a:lnTo>
                    <a:pt x="24322" y="88235"/>
                  </a:lnTo>
                  <a:lnTo>
                    <a:pt x="6363" y="130792"/>
                  </a:lnTo>
                  <a:lnTo>
                    <a:pt x="0" y="178153"/>
                  </a:lnTo>
                  <a:lnTo>
                    <a:pt x="6363" y="225514"/>
                  </a:lnTo>
                  <a:lnTo>
                    <a:pt x="24322" y="268071"/>
                  </a:lnTo>
                  <a:lnTo>
                    <a:pt x="52179" y="304127"/>
                  </a:lnTo>
                  <a:lnTo>
                    <a:pt x="88235" y="331984"/>
                  </a:lnTo>
                  <a:lnTo>
                    <a:pt x="130792" y="349943"/>
                  </a:lnTo>
                  <a:lnTo>
                    <a:pt x="178153" y="356307"/>
                  </a:lnTo>
                  <a:lnTo>
                    <a:pt x="225514" y="349943"/>
                  </a:lnTo>
                  <a:lnTo>
                    <a:pt x="268071" y="331984"/>
                  </a:lnTo>
                  <a:lnTo>
                    <a:pt x="304127" y="304127"/>
                  </a:lnTo>
                  <a:lnTo>
                    <a:pt x="331984" y="268071"/>
                  </a:lnTo>
                  <a:lnTo>
                    <a:pt x="349943" y="225514"/>
                  </a:lnTo>
                  <a:lnTo>
                    <a:pt x="356307" y="178153"/>
                  </a:lnTo>
                  <a:lnTo>
                    <a:pt x="349943" y="130792"/>
                  </a:lnTo>
                  <a:lnTo>
                    <a:pt x="331984" y="88235"/>
                  </a:lnTo>
                  <a:lnTo>
                    <a:pt x="304127" y="52179"/>
                  </a:lnTo>
                  <a:lnTo>
                    <a:pt x="268071" y="24322"/>
                  </a:lnTo>
                  <a:lnTo>
                    <a:pt x="225514" y="6363"/>
                  </a:lnTo>
                  <a:lnTo>
                    <a:pt x="1781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57228" y="261575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1953" y="0"/>
                  </a:moveTo>
                  <a:lnTo>
                    <a:pt x="118899" y="5785"/>
                  </a:lnTo>
                  <a:lnTo>
                    <a:pt x="80211" y="22111"/>
                  </a:lnTo>
                  <a:lnTo>
                    <a:pt x="47434" y="47434"/>
                  </a:lnTo>
                  <a:lnTo>
                    <a:pt x="22111" y="80211"/>
                  </a:lnTo>
                  <a:lnTo>
                    <a:pt x="5785" y="118899"/>
                  </a:lnTo>
                  <a:lnTo>
                    <a:pt x="0" y="161953"/>
                  </a:lnTo>
                  <a:lnTo>
                    <a:pt x="5785" y="205007"/>
                  </a:lnTo>
                  <a:lnTo>
                    <a:pt x="22111" y="243694"/>
                  </a:lnTo>
                  <a:lnTo>
                    <a:pt x="47434" y="276471"/>
                  </a:lnTo>
                  <a:lnTo>
                    <a:pt x="80211" y="301795"/>
                  </a:lnTo>
                  <a:lnTo>
                    <a:pt x="118899" y="318121"/>
                  </a:lnTo>
                  <a:lnTo>
                    <a:pt x="161953" y="323906"/>
                  </a:lnTo>
                  <a:lnTo>
                    <a:pt x="205006" y="318121"/>
                  </a:lnTo>
                  <a:lnTo>
                    <a:pt x="243694" y="301795"/>
                  </a:lnTo>
                  <a:lnTo>
                    <a:pt x="276471" y="276471"/>
                  </a:lnTo>
                  <a:lnTo>
                    <a:pt x="301795" y="243694"/>
                  </a:lnTo>
                  <a:lnTo>
                    <a:pt x="318121" y="205007"/>
                  </a:lnTo>
                  <a:lnTo>
                    <a:pt x="323906" y="161953"/>
                  </a:lnTo>
                  <a:lnTo>
                    <a:pt x="318121" y="118899"/>
                  </a:lnTo>
                  <a:lnTo>
                    <a:pt x="301795" y="80211"/>
                  </a:lnTo>
                  <a:lnTo>
                    <a:pt x="276471" y="47434"/>
                  </a:lnTo>
                  <a:lnTo>
                    <a:pt x="243694" y="22111"/>
                  </a:lnTo>
                  <a:lnTo>
                    <a:pt x="205006" y="5785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2189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57228" y="261575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3906" y="161953"/>
                  </a:moveTo>
                  <a:lnTo>
                    <a:pt x="318121" y="118899"/>
                  </a:lnTo>
                  <a:lnTo>
                    <a:pt x="301795" y="80211"/>
                  </a:lnTo>
                  <a:lnTo>
                    <a:pt x="276471" y="47434"/>
                  </a:lnTo>
                  <a:lnTo>
                    <a:pt x="243694" y="22111"/>
                  </a:lnTo>
                  <a:lnTo>
                    <a:pt x="205006" y="5785"/>
                  </a:lnTo>
                  <a:lnTo>
                    <a:pt x="161953" y="0"/>
                  </a:lnTo>
                  <a:lnTo>
                    <a:pt x="118899" y="5785"/>
                  </a:lnTo>
                  <a:lnTo>
                    <a:pt x="80211" y="22111"/>
                  </a:lnTo>
                  <a:lnTo>
                    <a:pt x="47434" y="47434"/>
                  </a:lnTo>
                  <a:lnTo>
                    <a:pt x="22111" y="80211"/>
                  </a:lnTo>
                  <a:lnTo>
                    <a:pt x="5785" y="118899"/>
                  </a:lnTo>
                  <a:lnTo>
                    <a:pt x="0" y="161953"/>
                  </a:lnTo>
                  <a:lnTo>
                    <a:pt x="5785" y="205007"/>
                  </a:lnTo>
                  <a:lnTo>
                    <a:pt x="22111" y="243694"/>
                  </a:lnTo>
                  <a:lnTo>
                    <a:pt x="47434" y="276471"/>
                  </a:lnTo>
                  <a:lnTo>
                    <a:pt x="80211" y="301795"/>
                  </a:lnTo>
                  <a:lnTo>
                    <a:pt x="118899" y="318121"/>
                  </a:lnTo>
                  <a:lnTo>
                    <a:pt x="161953" y="323906"/>
                  </a:lnTo>
                  <a:lnTo>
                    <a:pt x="205006" y="318121"/>
                  </a:lnTo>
                  <a:lnTo>
                    <a:pt x="243694" y="301795"/>
                  </a:lnTo>
                  <a:lnTo>
                    <a:pt x="276471" y="276471"/>
                  </a:lnTo>
                  <a:lnTo>
                    <a:pt x="301795" y="243694"/>
                  </a:lnTo>
                  <a:lnTo>
                    <a:pt x="318121" y="205007"/>
                  </a:lnTo>
                  <a:lnTo>
                    <a:pt x="323906" y="161953"/>
                  </a:lnTo>
                  <a:close/>
                </a:path>
              </a:pathLst>
            </a:custGeom>
            <a:ln w="3795">
              <a:solidFill>
                <a:srgbClr val="2189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397364" y="2687817"/>
            <a:ext cx="243840" cy="165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3180">
              <a:lnSpc>
                <a:spcPct val="130500"/>
              </a:lnSpc>
              <a:spcBef>
                <a:spcPts val="90"/>
              </a:spcBef>
            </a:pPr>
            <a:r>
              <a:rPr sz="350" b="1" spc="15" dirty="0">
                <a:solidFill>
                  <a:srgbClr val="FFFFFF"/>
                </a:solidFill>
                <a:latin typeface="Arial"/>
                <a:cs typeface="Arial"/>
              </a:rPr>
              <a:t>Exact </a:t>
            </a:r>
            <a:r>
              <a:rPr sz="35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" b="1" spc="1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50" b="1" spc="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50" b="1" spc="20" dirty="0">
                <a:solidFill>
                  <a:srgbClr val="FFFFFF"/>
                </a:solidFill>
                <a:latin typeface="Arial"/>
                <a:cs typeface="Arial"/>
              </a:rPr>
              <a:t>erence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454135" y="2537295"/>
            <a:ext cx="961390" cy="503555"/>
            <a:chOff x="2454135" y="2537295"/>
            <a:chExt cx="961390" cy="503555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7539" y="2537295"/>
              <a:ext cx="247512" cy="21227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454135" y="2682718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178893" y="0"/>
                  </a:moveTo>
                  <a:lnTo>
                    <a:pt x="131336" y="6390"/>
                  </a:lnTo>
                  <a:lnTo>
                    <a:pt x="88602" y="24423"/>
                  </a:lnTo>
                  <a:lnTo>
                    <a:pt x="52396" y="52396"/>
                  </a:lnTo>
                  <a:lnTo>
                    <a:pt x="24423" y="88602"/>
                  </a:lnTo>
                  <a:lnTo>
                    <a:pt x="6390" y="131336"/>
                  </a:lnTo>
                  <a:lnTo>
                    <a:pt x="0" y="178893"/>
                  </a:lnTo>
                  <a:lnTo>
                    <a:pt x="6390" y="226451"/>
                  </a:lnTo>
                  <a:lnTo>
                    <a:pt x="24423" y="269185"/>
                  </a:lnTo>
                  <a:lnTo>
                    <a:pt x="52396" y="305391"/>
                  </a:lnTo>
                  <a:lnTo>
                    <a:pt x="88602" y="333363"/>
                  </a:lnTo>
                  <a:lnTo>
                    <a:pt x="131336" y="351397"/>
                  </a:lnTo>
                  <a:lnTo>
                    <a:pt x="178893" y="357787"/>
                  </a:lnTo>
                  <a:lnTo>
                    <a:pt x="226451" y="351397"/>
                  </a:lnTo>
                  <a:lnTo>
                    <a:pt x="269185" y="333363"/>
                  </a:lnTo>
                  <a:lnTo>
                    <a:pt x="305391" y="305391"/>
                  </a:lnTo>
                  <a:lnTo>
                    <a:pt x="333363" y="269185"/>
                  </a:lnTo>
                  <a:lnTo>
                    <a:pt x="351397" y="226451"/>
                  </a:lnTo>
                  <a:lnTo>
                    <a:pt x="357787" y="178893"/>
                  </a:lnTo>
                  <a:lnTo>
                    <a:pt x="351397" y="131336"/>
                  </a:lnTo>
                  <a:lnTo>
                    <a:pt x="333363" y="88602"/>
                  </a:lnTo>
                  <a:lnTo>
                    <a:pt x="305391" y="52396"/>
                  </a:lnTo>
                  <a:lnTo>
                    <a:pt x="269185" y="24423"/>
                  </a:lnTo>
                  <a:lnTo>
                    <a:pt x="226451" y="6390"/>
                  </a:lnTo>
                  <a:lnTo>
                    <a:pt x="17889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64482" y="2693137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5">
                  <a:moveTo>
                    <a:pt x="162622" y="0"/>
                  </a:moveTo>
                  <a:lnTo>
                    <a:pt x="119390" y="5808"/>
                  </a:lnTo>
                  <a:lnTo>
                    <a:pt x="80543" y="22202"/>
                  </a:lnTo>
                  <a:lnTo>
                    <a:pt x="47630" y="47630"/>
                  </a:lnTo>
                  <a:lnTo>
                    <a:pt x="22202" y="80543"/>
                  </a:lnTo>
                  <a:lnTo>
                    <a:pt x="5808" y="119390"/>
                  </a:lnTo>
                  <a:lnTo>
                    <a:pt x="0" y="162622"/>
                  </a:lnTo>
                  <a:lnTo>
                    <a:pt x="5808" y="205854"/>
                  </a:lnTo>
                  <a:lnTo>
                    <a:pt x="22202" y="244701"/>
                  </a:lnTo>
                  <a:lnTo>
                    <a:pt x="47630" y="277614"/>
                  </a:lnTo>
                  <a:lnTo>
                    <a:pt x="80543" y="303042"/>
                  </a:lnTo>
                  <a:lnTo>
                    <a:pt x="119390" y="319436"/>
                  </a:lnTo>
                  <a:lnTo>
                    <a:pt x="162622" y="325245"/>
                  </a:lnTo>
                  <a:lnTo>
                    <a:pt x="205854" y="319436"/>
                  </a:lnTo>
                  <a:lnTo>
                    <a:pt x="244701" y="303042"/>
                  </a:lnTo>
                  <a:lnTo>
                    <a:pt x="277614" y="277614"/>
                  </a:lnTo>
                  <a:lnTo>
                    <a:pt x="303042" y="244701"/>
                  </a:lnTo>
                  <a:lnTo>
                    <a:pt x="319436" y="205854"/>
                  </a:lnTo>
                  <a:lnTo>
                    <a:pt x="325245" y="162622"/>
                  </a:lnTo>
                  <a:lnTo>
                    <a:pt x="319436" y="119390"/>
                  </a:lnTo>
                  <a:lnTo>
                    <a:pt x="303042" y="80543"/>
                  </a:lnTo>
                  <a:lnTo>
                    <a:pt x="277614" y="47630"/>
                  </a:lnTo>
                  <a:lnTo>
                    <a:pt x="244701" y="22202"/>
                  </a:lnTo>
                  <a:lnTo>
                    <a:pt x="205854" y="5808"/>
                  </a:lnTo>
                  <a:lnTo>
                    <a:pt x="162622" y="0"/>
                  </a:lnTo>
                  <a:close/>
                </a:path>
              </a:pathLst>
            </a:custGeom>
            <a:solidFill>
              <a:srgbClr val="2189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64482" y="2693137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5">
                  <a:moveTo>
                    <a:pt x="325245" y="162622"/>
                  </a:moveTo>
                  <a:lnTo>
                    <a:pt x="319436" y="119390"/>
                  </a:lnTo>
                  <a:lnTo>
                    <a:pt x="303042" y="80543"/>
                  </a:lnTo>
                  <a:lnTo>
                    <a:pt x="277614" y="47630"/>
                  </a:lnTo>
                  <a:lnTo>
                    <a:pt x="244701" y="22202"/>
                  </a:lnTo>
                  <a:lnTo>
                    <a:pt x="205854" y="5808"/>
                  </a:lnTo>
                  <a:lnTo>
                    <a:pt x="162622" y="0"/>
                  </a:lnTo>
                  <a:lnTo>
                    <a:pt x="119390" y="5808"/>
                  </a:lnTo>
                  <a:lnTo>
                    <a:pt x="80543" y="22202"/>
                  </a:lnTo>
                  <a:lnTo>
                    <a:pt x="47630" y="47630"/>
                  </a:lnTo>
                  <a:lnTo>
                    <a:pt x="22202" y="80543"/>
                  </a:lnTo>
                  <a:lnTo>
                    <a:pt x="5808" y="119390"/>
                  </a:lnTo>
                  <a:lnTo>
                    <a:pt x="0" y="162622"/>
                  </a:lnTo>
                  <a:lnTo>
                    <a:pt x="5808" y="205854"/>
                  </a:lnTo>
                  <a:lnTo>
                    <a:pt x="22202" y="244701"/>
                  </a:lnTo>
                  <a:lnTo>
                    <a:pt x="47630" y="277614"/>
                  </a:lnTo>
                  <a:lnTo>
                    <a:pt x="80543" y="303042"/>
                  </a:lnTo>
                  <a:lnTo>
                    <a:pt x="119390" y="319436"/>
                  </a:lnTo>
                  <a:lnTo>
                    <a:pt x="162622" y="325245"/>
                  </a:lnTo>
                  <a:lnTo>
                    <a:pt x="205854" y="319436"/>
                  </a:lnTo>
                  <a:lnTo>
                    <a:pt x="244701" y="303042"/>
                  </a:lnTo>
                  <a:lnTo>
                    <a:pt x="277614" y="277614"/>
                  </a:lnTo>
                  <a:lnTo>
                    <a:pt x="303042" y="244701"/>
                  </a:lnTo>
                  <a:lnTo>
                    <a:pt x="319436" y="205854"/>
                  </a:lnTo>
                  <a:lnTo>
                    <a:pt x="325245" y="162622"/>
                  </a:lnTo>
                  <a:close/>
                </a:path>
              </a:pathLst>
            </a:custGeom>
            <a:ln w="3795">
              <a:solidFill>
                <a:srgbClr val="2189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465308" y="2766202"/>
            <a:ext cx="323850" cy="165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30500"/>
              </a:lnSpc>
              <a:spcBef>
                <a:spcPts val="90"/>
              </a:spcBef>
            </a:pPr>
            <a:r>
              <a:rPr sz="350" b="1" spc="2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35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50" b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50" b="1" spc="15" dirty="0">
                <a:solidFill>
                  <a:srgbClr val="FFFFFF"/>
                </a:solidFill>
                <a:latin typeface="Arial"/>
                <a:cs typeface="Arial"/>
              </a:rPr>
              <a:t>ximate  Inference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005837" y="1303910"/>
            <a:ext cx="945515" cy="1496695"/>
            <a:chOff x="2005837" y="1303910"/>
            <a:chExt cx="945515" cy="1496695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8488" y="2569181"/>
              <a:ext cx="242646" cy="23089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005837" y="1303910"/>
              <a:ext cx="418465" cy="418465"/>
            </a:xfrm>
            <a:custGeom>
              <a:avLst/>
              <a:gdLst/>
              <a:ahLst/>
              <a:cxnLst/>
              <a:rect l="l" t="t" r="r" b="b"/>
              <a:pathLst>
                <a:path w="418464" h="418464">
                  <a:moveTo>
                    <a:pt x="209151" y="0"/>
                  </a:moveTo>
                  <a:lnTo>
                    <a:pt x="161194" y="5523"/>
                  </a:lnTo>
                  <a:lnTo>
                    <a:pt x="117171" y="21258"/>
                  </a:lnTo>
                  <a:lnTo>
                    <a:pt x="78337" y="45947"/>
                  </a:lnTo>
                  <a:lnTo>
                    <a:pt x="45947" y="78337"/>
                  </a:lnTo>
                  <a:lnTo>
                    <a:pt x="21258" y="117171"/>
                  </a:lnTo>
                  <a:lnTo>
                    <a:pt x="5523" y="161194"/>
                  </a:lnTo>
                  <a:lnTo>
                    <a:pt x="0" y="209151"/>
                  </a:lnTo>
                  <a:lnTo>
                    <a:pt x="5523" y="257108"/>
                  </a:lnTo>
                  <a:lnTo>
                    <a:pt x="21258" y="301131"/>
                  </a:lnTo>
                  <a:lnTo>
                    <a:pt x="45947" y="339965"/>
                  </a:lnTo>
                  <a:lnTo>
                    <a:pt x="78337" y="372355"/>
                  </a:lnTo>
                  <a:lnTo>
                    <a:pt x="117171" y="397044"/>
                  </a:lnTo>
                  <a:lnTo>
                    <a:pt x="161194" y="412778"/>
                  </a:lnTo>
                  <a:lnTo>
                    <a:pt x="209151" y="418302"/>
                  </a:lnTo>
                  <a:lnTo>
                    <a:pt x="257108" y="412778"/>
                  </a:lnTo>
                  <a:lnTo>
                    <a:pt x="301131" y="397044"/>
                  </a:lnTo>
                  <a:lnTo>
                    <a:pt x="339965" y="372355"/>
                  </a:lnTo>
                  <a:lnTo>
                    <a:pt x="372354" y="339965"/>
                  </a:lnTo>
                  <a:lnTo>
                    <a:pt x="397044" y="301131"/>
                  </a:lnTo>
                  <a:lnTo>
                    <a:pt x="412778" y="257108"/>
                  </a:lnTo>
                  <a:lnTo>
                    <a:pt x="418302" y="209151"/>
                  </a:lnTo>
                  <a:lnTo>
                    <a:pt x="412778" y="161194"/>
                  </a:lnTo>
                  <a:lnTo>
                    <a:pt x="397044" y="117171"/>
                  </a:lnTo>
                  <a:lnTo>
                    <a:pt x="372354" y="78337"/>
                  </a:lnTo>
                  <a:lnTo>
                    <a:pt x="339965" y="45947"/>
                  </a:lnTo>
                  <a:lnTo>
                    <a:pt x="301131" y="21258"/>
                  </a:lnTo>
                  <a:lnTo>
                    <a:pt x="257108" y="5523"/>
                  </a:lnTo>
                  <a:lnTo>
                    <a:pt x="209151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18946" y="1317084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4" h="380364">
                  <a:moveTo>
                    <a:pt x="190118" y="0"/>
                  </a:moveTo>
                  <a:lnTo>
                    <a:pt x="146526" y="5021"/>
                  </a:lnTo>
                  <a:lnTo>
                    <a:pt x="106508" y="19323"/>
                  </a:lnTo>
                  <a:lnTo>
                    <a:pt x="71208" y="41766"/>
                  </a:lnTo>
                  <a:lnTo>
                    <a:pt x="41766" y="71208"/>
                  </a:lnTo>
                  <a:lnTo>
                    <a:pt x="19323" y="106508"/>
                  </a:lnTo>
                  <a:lnTo>
                    <a:pt x="5021" y="146526"/>
                  </a:lnTo>
                  <a:lnTo>
                    <a:pt x="0" y="190118"/>
                  </a:lnTo>
                  <a:lnTo>
                    <a:pt x="5021" y="233711"/>
                  </a:lnTo>
                  <a:lnTo>
                    <a:pt x="19323" y="273729"/>
                  </a:lnTo>
                  <a:lnTo>
                    <a:pt x="41766" y="309029"/>
                  </a:lnTo>
                  <a:lnTo>
                    <a:pt x="71208" y="338471"/>
                  </a:lnTo>
                  <a:lnTo>
                    <a:pt x="106508" y="360914"/>
                  </a:lnTo>
                  <a:lnTo>
                    <a:pt x="146526" y="375216"/>
                  </a:lnTo>
                  <a:lnTo>
                    <a:pt x="190118" y="380237"/>
                  </a:lnTo>
                  <a:lnTo>
                    <a:pt x="233711" y="375216"/>
                  </a:lnTo>
                  <a:lnTo>
                    <a:pt x="273729" y="360914"/>
                  </a:lnTo>
                  <a:lnTo>
                    <a:pt x="309029" y="338471"/>
                  </a:lnTo>
                  <a:lnTo>
                    <a:pt x="338471" y="309029"/>
                  </a:lnTo>
                  <a:lnTo>
                    <a:pt x="360914" y="273729"/>
                  </a:lnTo>
                  <a:lnTo>
                    <a:pt x="375216" y="233711"/>
                  </a:lnTo>
                  <a:lnTo>
                    <a:pt x="380237" y="190118"/>
                  </a:lnTo>
                  <a:lnTo>
                    <a:pt x="375216" y="146526"/>
                  </a:lnTo>
                  <a:lnTo>
                    <a:pt x="360914" y="106508"/>
                  </a:lnTo>
                  <a:lnTo>
                    <a:pt x="338471" y="71208"/>
                  </a:lnTo>
                  <a:lnTo>
                    <a:pt x="309029" y="41766"/>
                  </a:lnTo>
                  <a:lnTo>
                    <a:pt x="273729" y="19323"/>
                  </a:lnTo>
                  <a:lnTo>
                    <a:pt x="233711" y="5021"/>
                  </a:lnTo>
                  <a:lnTo>
                    <a:pt x="190118" y="0"/>
                  </a:lnTo>
                  <a:close/>
                </a:path>
              </a:pathLst>
            </a:custGeom>
            <a:solidFill>
              <a:srgbClr val="FF51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18946" y="1317084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4" h="380364">
                  <a:moveTo>
                    <a:pt x="380237" y="190118"/>
                  </a:moveTo>
                  <a:lnTo>
                    <a:pt x="375216" y="146526"/>
                  </a:lnTo>
                  <a:lnTo>
                    <a:pt x="360914" y="106508"/>
                  </a:lnTo>
                  <a:lnTo>
                    <a:pt x="338471" y="71208"/>
                  </a:lnTo>
                  <a:lnTo>
                    <a:pt x="309029" y="41766"/>
                  </a:lnTo>
                  <a:lnTo>
                    <a:pt x="273729" y="19323"/>
                  </a:lnTo>
                  <a:lnTo>
                    <a:pt x="233711" y="5021"/>
                  </a:lnTo>
                  <a:lnTo>
                    <a:pt x="190118" y="0"/>
                  </a:lnTo>
                  <a:lnTo>
                    <a:pt x="146526" y="5021"/>
                  </a:lnTo>
                  <a:lnTo>
                    <a:pt x="106508" y="19323"/>
                  </a:lnTo>
                  <a:lnTo>
                    <a:pt x="71208" y="41766"/>
                  </a:lnTo>
                  <a:lnTo>
                    <a:pt x="41766" y="71208"/>
                  </a:lnTo>
                  <a:lnTo>
                    <a:pt x="19323" y="106508"/>
                  </a:lnTo>
                  <a:lnTo>
                    <a:pt x="5021" y="146526"/>
                  </a:lnTo>
                  <a:lnTo>
                    <a:pt x="0" y="190118"/>
                  </a:lnTo>
                  <a:lnTo>
                    <a:pt x="5021" y="233711"/>
                  </a:lnTo>
                  <a:lnTo>
                    <a:pt x="19323" y="273729"/>
                  </a:lnTo>
                  <a:lnTo>
                    <a:pt x="41766" y="309029"/>
                  </a:lnTo>
                  <a:lnTo>
                    <a:pt x="71208" y="338471"/>
                  </a:lnTo>
                  <a:lnTo>
                    <a:pt x="106508" y="360914"/>
                  </a:lnTo>
                  <a:lnTo>
                    <a:pt x="146526" y="375216"/>
                  </a:lnTo>
                  <a:lnTo>
                    <a:pt x="190118" y="380237"/>
                  </a:lnTo>
                  <a:lnTo>
                    <a:pt x="233711" y="375216"/>
                  </a:lnTo>
                  <a:lnTo>
                    <a:pt x="273729" y="360914"/>
                  </a:lnTo>
                  <a:lnTo>
                    <a:pt x="309029" y="338471"/>
                  </a:lnTo>
                  <a:lnTo>
                    <a:pt x="338471" y="309029"/>
                  </a:lnTo>
                  <a:lnTo>
                    <a:pt x="360914" y="273729"/>
                  </a:lnTo>
                  <a:lnTo>
                    <a:pt x="375216" y="233711"/>
                  </a:lnTo>
                  <a:lnTo>
                    <a:pt x="380237" y="190118"/>
                  </a:lnTo>
                  <a:close/>
                </a:path>
              </a:pathLst>
            </a:custGeom>
            <a:ln w="3795">
              <a:solidFill>
                <a:srgbClr val="FF51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046820" y="1441827"/>
            <a:ext cx="325120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b="1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685494" y="1507239"/>
            <a:ext cx="1021715" cy="603250"/>
            <a:chOff x="1685494" y="1507239"/>
            <a:chExt cx="1021715" cy="603250"/>
          </a:xfrm>
        </p:grpSpPr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5692" y="1589383"/>
              <a:ext cx="71218" cy="17487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354804" y="1507239"/>
              <a:ext cx="50800" cy="122555"/>
            </a:xfrm>
            <a:custGeom>
              <a:avLst/>
              <a:gdLst/>
              <a:ahLst/>
              <a:cxnLst/>
              <a:rect l="l" t="t" r="r" b="b"/>
              <a:pathLst>
                <a:path w="50800" h="122555">
                  <a:moveTo>
                    <a:pt x="44478" y="0"/>
                  </a:moveTo>
                  <a:lnTo>
                    <a:pt x="41568" y="33134"/>
                  </a:lnTo>
                  <a:lnTo>
                    <a:pt x="33012" y="65024"/>
                  </a:lnTo>
                  <a:lnTo>
                    <a:pt x="19069" y="94953"/>
                  </a:lnTo>
                  <a:lnTo>
                    <a:pt x="0" y="122206"/>
                  </a:lnTo>
                  <a:lnTo>
                    <a:pt x="21452" y="105743"/>
                  </a:lnTo>
                  <a:lnTo>
                    <a:pt x="50330" y="26400"/>
                  </a:lnTo>
                  <a:lnTo>
                    <a:pt x="44478" y="0"/>
                  </a:lnTo>
                  <a:close/>
                </a:path>
              </a:pathLst>
            </a:custGeom>
            <a:solidFill>
              <a:srgbClr val="FF51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1538" y="1527833"/>
              <a:ext cx="310879" cy="20588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685494" y="1753640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69" h="356869">
                  <a:moveTo>
                    <a:pt x="178153" y="0"/>
                  </a:moveTo>
                  <a:lnTo>
                    <a:pt x="130792" y="6363"/>
                  </a:lnTo>
                  <a:lnTo>
                    <a:pt x="88235" y="24322"/>
                  </a:lnTo>
                  <a:lnTo>
                    <a:pt x="52179" y="52179"/>
                  </a:lnTo>
                  <a:lnTo>
                    <a:pt x="24322" y="88235"/>
                  </a:lnTo>
                  <a:lnTo>
                    <a:pt x="6363" y="130792"/>
                  </a:lnTo>
                  <a:lnTo>
                    <a:pt x="0" y="178153"/>
                  </a:lnTo>
                  <a:lnTo>
                    <a:pt x="6363" y="225514"/>
                  </a:lnTo>
                  <a:lnTo>
                    <a:pt x="24322" y="268071"/>
                  </a:lnTo>
                  <a:lnTo>
                    <a:pt x="52179" y="304127"/>
                  </a:lnTo>
                  <a:lnTo>
                    <a:pt x="88235" y="331984"/>
                  </a:lnTo>
                  <a:lnTo>
                    <a:pt x="130792" y="349943"/>
                  </a:lnTo>
                  <a:lnTo>
                    <a:pt x="178153" y="356307"/>
                  </a:lnTo>
                  <a:lnTo>
                    <a:pt x="225514" y="349943"/>
                  </a:lnTo>
                  <a:lnTo>
                    <a:pt x="268071" y="331984"/>
                  </a:lnTo>
                  <a:lnTo>
                    <a:pt x="304127" y="304127"/>
                  </a:lnTo>
                  <a:lnTo>
                    <a:pt x="331984" y="268071"/>
                  </a:lnTo>
                  <a:lnTo>
                    <a:pt x="349943" y="225514"/>
                  </a:lnTo>
                  <a:lnTo>
                    <a:pt x="356307" y="178153"/>
                  </a:lnTo>
                  <a:lnTo>
                    <a:pt x="349943" y="130792"/>
                  </a:lnTo>
                  <a:lnTo>
                    <a:pt x="331984" y="88235"/>
                  </a:lnTo>
                  <a:lnTo>
                    <a:pt x="304127" y="52179"/>
                  </a:lnTo>
                  <a:lnTo>
                    <a:pt x="268071" y="24322"/>
                  </a:lnTo>
                  <a:lnTo>
                    <a:pt x="225514" y="6363"/>
                  </a:lnTo>
                  <a:lnTo>
                    <a:pt x="1781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695766" y="176396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1953" y="0"/>
                  </a:moveTo>
                  <a:lnTo>
                    <a:pt x="118899" y="5785"/>
                  </a:lnTo>
                  <a:lnTo>
                    <a:pt x="80211" y="22111"/>
                  </a:lnTo>
                  <a:lnTo>
                    <a:pt x="47434" y="47434"/>
                  </a:lnTo>
                  <a:lnTo>
                    <a:pt x="22111" y="80211"/>
                  </a:lnTo>
                  <a:lnTo>
                    <a:pt x="5785" y="118899"/>
                  </a:lnTo>
                  <a:lnTo>
                    <a:pt x="0" y="161953"/>
                  </a:lnTo>
                  <a:lnTo>
                    <a:pt x="5785" y="205006"/>
                  </a:lnTo>
                  <a:lnTo>
                    <a:pt x="22111" y="243694"/>
                  </a:lnTo>
                  <a:lnTo>
                    <a:pt x="47434" y="276471"/>
                  </a:lnTo>
                  <a:lnTo>
                    <a:pt x="80211" y="301795"/>
                  </a:lnTo>
                  <a:lnTo>
                    <a:pt x="118899" y="318121"/>
                  </a:lnTo>
                  <a:lnTo>
                    <a:pt x="161953" y="323906"/>
                  </a:lnTo>
                  <a:lnTo>
                    <a:pt x="205006" y="318121"/>
                  </a:lnTo>
                  <a:lnTo>
                    <a:pt x="243694" y="301795"/>
                  </a:lnTo>
                  <a:lnTo>
                    <a:pt x="276471" y="276471"/>
                  </a:lnTo>
                  <a:lnTo>
                    <a:pt x="301795" y="243694"/>
                  </a:lnTo>
                  <a:lnTo>
                    <a:pt x="318121" y="205006"/>
                  </a:lnTo>
                  <a:lnTo>
                    <a:pt x="323906" y="161953"/>
                  </a:lnTo>
                  <a:lnTo>
                    <a:pt x="318121" y="118899"/>
                  </a:lnTo>
                  <a:lnTo>
                    <a:pt x="301795" y="80211"/>
                  </a:lnTo>
                  <a:lnTo>
                    <a:pt x="276471" y="47434"/>
                  </a:lnTo>
                  <a:lnTo>
                    <a:pt x="243694" y="22111"/>
                  </a:lnTo>
                  <a:lnTo>
                    <a:pt x="205006" y="5785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51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695766" y="176396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3906" y="161953"/>
                  </a:moveTo>
                  <a:lnTo>
                    <a:pt x="318121" y="118899"/>
                  </a:lnTo>
                  <a:lnTo>
                    <a:pt x="301795" y="80211"/>
                  </a:lnTo>
                  <a:lnTo>
                    <a:pt x="276471" y="47434"/>
                  </a:lnTo>
                  <a:lnTo>
                    <a:pt x="243694" y="22111"/>
                  </a:lnTo>
                  <a:lnTo>
                    <a:pt x="205006" y="5785"/>
                  </a:lnTo>
                  <a:lnTo>
                    <a:pt x="161953" y="0"/>
                  </a:lnTo>
                  <a:lnTo>
                    <a:pt x="118899" y="5785"/>
                  </a:lnTo>
                  <a:lnTo>
                    <a:pt x="80211" y="22111"/>
                  </a:lnTo>
                  <a:lnTo>
                    <a:pt x="47434" y="47434"/>
                  </a:lnTo>
                  <a:lnTo>
                    <a:pt x="22111" y="80211"/>
                  </a:lnTo>
                  <a:lnTo>
                    <a:pt x="5785" y="118899"/>
                  </a:lnTo>
                  <a:lnTo>
                    <a:pt x="0" y="161953"/>
                  </a:lnTo>
                  <a:lnTo>
                    <a:pt x="5785" y="205006"/>
                  </a:lnTo>
                  <a:lnTo>
                    <a:pt x="22111" y="243694"/>
                  </a:lnTo>
                  <a:lnTo>
                    <a:pt x="47434" y="276471"/>
                  </a:lnTo>
                  <a:lnTo>
                    <a:pt x="80211" y="301795"/>
                  </a:lnTo>
                  <a:lnTo>
                    <a:pt x="118899" y="318121"/>
                  </a:lnTo>
                  <a:lnTo>
                    <a:pt x="161953" y="323906"/>
                  </a:lnTo>
                  <a:lnTo>
                    <a:pt x="205006" y="318121"/>
                  </a:lnTo>
                  <a:lnTo>
                    <a:pt x="243694" y="301795"/>
                  </a:lnTo>
                  <a:lnTo>
                    <a:pt x="276471" y="276471"/>
                  </a:lnTo>
                  <a:lnTo>
                    <a:pt x="301795" y="243694"/>
                  </a:lnTo>
                  <a:lnTo>
                    <a:pt x="318121" y="205006"/>
                  </a:lnTo>
                  <a:lnTo>
                    <a:pt x="323906" y="161953"/>
                  </a:lnTo>
                  <a:close/>
                </a:path>
              </a:pathLst>
            </a:custGeom>
            <a:ln w="3795">
              <a:solidFill>
                <a:srgbClr val="FF51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719297" y="1836031"/>
            <a:ext cx="277495" cy="165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715">
              <a:lnSpc>
                <a:spcPct val="130500"/>
              </a:lnSpc>
              <a:spcBef>
                <a:spcPts val="90"/>
              </a:spcBef>
            </a:pPr>
            <a:r>
              <a:rPr sz="350" b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50" b="1" spc="15" dirty="0">
                <a:solidFill>
                  <a:srgbClr val="FFFFFF"/>
                </a:solidFill>
                <a:latin typeface="Arial"/>
                <a:cs typeface="Arial"/>
              </a:rPr>
              <a:t>arameter  Estimation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761310" y="859299"/>
            <a:ext cx="382905" cy="986155"/>
            <a:chOff x="1761310" y="859299"/>
            <a:chExt cx="382905" cy="986155"/>
          </a:xfrm>
        </p:grpSpPr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3193" y="1602258"/>
              <a:ext cx="230847" cy="24257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761310" y="85929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396" y="0"/>
                  </a:moveTo>
                  <a:lnTo>
                    <a:pt x="132439" y="6443"/>
                  </a:lnTo>
                  <a:lnTo>
                    <a:pt x="89346" y="24629"/>
                  </a:lnTo>
                  <a:lnTo>
                    <a:pt x="52836" y="52836"/>
                  </a:lnTo>
                  <a:lnTo>
                    <a:pt x="24629" y="89346"/>
                  </a:lnTo>
                  <a:lnTo>
                    <a:pt x="6443" y="132439"/>
                  </a:lnTo>
                  <a:lnTo>
                    <a:pt x="0" y="180396"/>
                  </a:lnTo>
                  <a:lnTo>
                    <a:pt x="6443" y="228353"/>
                  </a:lnTo>
                  <a:lnTo>
                    <a:pt x="24629" y="271446"/>
                  </a:lnTo>
                  <a:lnTo>
                    <a:pt x="52836" y="307955"/>
                  </a:lnTo>
                  <a:lnTo>
                    <a:pt x="89346" y="336163"/>
                  </a:lnTo>
                  <a:lnTo>
                    <a:pt x="132439" y="354348"/>
                  </a:lnTo>
                  <a:lnTo>
                    <a:pt x="180396" y="360792"/>
                  </a:lnTo>
                  <a:lnTo>
                    <a:pt x="228352" y="354348"/>
                  </a:lnTo>
                  <a:lnTo>
                    <a:pt x="271446" y="336163"/>
                  </a:lnTo>
                  <a:lnTo>
                    <a:pt x="307955" y="307955"/>
                  </a:lnTo>
                  <a:lnTo>
                    <a:pt x="336163" y="271446"/>
                  </a:lnTo>
                  <a:lnTo>
                    <a:pt x="354348" y="228353"/>
                  </a:lnTo>
                  <a:lnTo>
                    <a:pt x="360792" y="180396"/>
                  </a:lnTo>
                  <a:lnTo>
                    <a:pt x="354348" y="132439"/>
                  </a:lnTo>
                  <a:lnTo>
                    <a:pt x="336163" y="89346"/>
                  </a:lnTo>
                  <a:lnTo>
                    <a:pt x="307955" y="52836"/>
                  </a:lnTo>
                  <a:lnTo>
                    <a:pt x="271446" y="24629"/>
                  </a:lnTo>
                  <a:lnTo>
                    <a:pt x="228352" y="6443"/>
                  </a:lnTo>
                  <a:lnTo>
                    <a:pt x="180396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71790" y="869860"/>
              <a:ext cx="328295" cy="328295"/>
            </a:xfrm>
            <a:custGeom>
              <a:avLst/>
              <a:gdLst/>
              <a:ahLst/>
              <a:cxnLst/>
              <a:rect l="l" t="t" r="r" b="b"/>
              <a:pathLst>
                <a:path w="328294" h="328294">
                  <a:moveTo>
                    <a:pt x="163977" y="0"/>
                  </a:moveTo>
                  <a:lnTo>
                    <a:pt x="120385" y="5857"/>
                  </a:lnTo>
                  <a:lnTo>
                    <a:pt x="81214" y="22387"/>
                  </a:lnTo>
                  <a:lnTo>
                    <a:pt x="48027" y="48027"/>
                  </a:lnTo>
                  <a:lnTo>
                    <a:pt x="22387" y="81214"/>
                  </a:lnTo>
                  <a:lnTo>
                    <a:pt x="5857" y="120385"/>
                  </a:lnTo>
                  <a:lnTo>
                    <a:pt x="0" y="163977"/>
                  </a:lnTo>
                  <a:lnTo>
                    <a:pt x="5857" y="207570"/>
                  </a:lnTo>
                  <a:lnTo>
                    <a:pt x="22387" y="246741"/>
                  </a:lnTo>
                  <a:lnTo>
                    <a:pt x="48027" y="279928"/>
                  </a:lnTo>
                  <a:lnTo>
                    <a:pt x="81214" y="305568"/>
                  </a:lnTo>
                  <a:lnTo>
                    <a:pt x="120385" y="322098"/>
                  </a:lnTo>
                  <a:lnTo>
                    <a:pt x="163977" y="327955"/>
                  </a:lnTo>
                  <a:lnTo>
                    <a:pt x="207570" y="322098"/>
                  </a:lnTo>
                  <a:lnTo>
                    <a:pt x="246741" y="305568"/>
                  </a:lnTo>
                  <a:lnTo>
                    <a:pt x="279928" y="279928"/>
                  </a:lnTo>
                  <a:lnTo>
                    <a:pt x="305568" y="246741"/>
                  </a:lnTo>
                  <a:lnTo>
                    <a:pt x="322098" y="207570"/>
                  </a:lnTo>
                  <a:lnTo>
                    <a:pt x="327955" y="163977"/>
                  </a:lnTo>
                  <a:lnTo>
                    <a:pt x="322098" y="120385"/>
                  </a:lnTo>
                  <a:lnTo>
                    <a:pt x="305568" y="81214"/>
                  </a:lnTo>
                  <a:lnTo>
                    <a:pt x="279928" y="48027"/>
                  </a:lnTo>
                  <a:lnTo>
                    <a:pt x="246741" y="22387"/>
                  </a:lnTo>
                  <a:lnTo>
                    <a:pt x="207570" y="5857"/>
                  </a:lnTo>
                  <a:lnTo>
                    <a:pt x="163977" y="0"/>
                  </a:lnTo>
                  <a:close/>
                </a:path>
              </a:pathLst>
            </a:custGeom>
            <a:solidFill>
              <a:srgbClr val="FF51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71790" y="869860"/>
              <a:ext cx="328295" cy="328295"/>
            </a:xfrm>
            <a:custGeom>
              <a:avLst/>
              <a:gdLst/>
              <a:ahLst/>
              <a:cxnLst/>
              <a:rect l="l" t="t" r="r" b="b"/>
              <a:pathLst>
                <a:path w="328294" h="328294">
                  <a:moveTo>
                    <a:pt x="327955" y="163977"/>
                  </a:moveTo>
                  <a:lnTo>
                    <a:pt x="322098" y="120385"/>
                  </a:lnTo>
                  <a:lnTo>
                    <a:pt x="305568" y="81214"/>
                  </a:lnTo>
                  <a:lnTo>
                    <a:pt x="279928" y="48027"/>
                  </a:lnTo>
                  <a:lnTo>
                    <a:pt x="246741" y="22387"/>
                  </a:lnTo>
                  <a:lnTo>
                    <a:pt x="207570" y="5857"/>
                  </a:lnTo>
                  <a:lnTo>
                    <a:pt x="163977" y="0"/>
                  </a:lnTo>
                  <a:lnTo>
                    <a:pt x="120385" y="5857"/>
                  </a:lnTo>
                  <a:lnTo>
                    <a:pt x="81214" y="22387"/>
                  </a:lnTo>
                  <a:lnTo>
                    <a:pt x="48027" y="48027"/>
                  </a:lnTo>
                  <a:lnTo>
                    <a:pt x="22387" y="81214"/>
                  </a:lnTo>
                  <a:lnTo>
                    <a:pt x="5857" y="120385"/>
                  </a:lnTo>
                  <a:lnTo>
                    <a:pt x="0" y="163977"/>
                  </a:lnTo>
                  <a:lnTo>
                    <a:pt x="5857" y="207570"/>
                  </a:lnTo>
                  <a:lnTo>
                    <a:pt x="22387" y="246741"/>
                  </a:lnTo>
                  <a:lnTo>
                    <a:pt x="48027" y="279928"/>
                  </a:lnTo>
                  <a:lnTo>
                    <a:pt x="81214" y="305568"/>
                  </a:lnTo>
                  <a:lnTo>
                    <a:pt x="120385" y="322098"/>
                  </a:lnTo>
                  <a:lnTo>
                    <a:pt x="163977" y="327955"/>
                  </a:lnTo>
                  <a:lnTo>
                    <a:pt x="207570" y="322098"/>
                  </a:lnTo>
                  <a:lnTo>
                    <a:pt x="246741" y="305568"/>
                  </a:lnTo>
                  <a:lnTo>
                    <a:pt x="279928" y="279928"/>
                  </a:lnTo>
                  <a:lnTo>
                    <a:pt x="305568" y="246741"/>
                  </a:lnTo>
                  <a:lnTo>
                    <a:pt x="322098" y="207570"/>
                  </a:lnTo>
                  <a:lnTo>
                    <a:pt x="327955" y="163977"/>
                  </a:lnTo>
                  <a:close/>
                </a:path>
              </a:pathLst>
            </a:custGeom>
            <a:ln w="3795">
              <a:solidFill>
                <a:srgbClr val="FF51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813753" y="939491"/>
            <a:ext cx="244475" cy="165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" marR="5080" indent="-5715">
              <a:lnSpc>
                <a:spcPct val="130500"/>
              </a:lnSpc>
              <a:spcBef>
                <a:spcPts val="90"/>
              </a:spcBef>
            </a:pPr>
            <a:r>
              <a:rPr sz="350" b="1" spc="15" dirty="0">
                <a:solidFill>
                  <a:srgbClr val="FFFFFF"/>
                </a:solidFill>
                <a:latin typeface="Arial"/>
                <a:cs typeface="Arial"/>
              </a:rPr>
              <a:t>Structure  Learning</a:t>
            </a:r>
            <a:endParaRPr sz="350">
              <a:latin typeface="Arial"/>
              <a:cs typeface="Arial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64348" y="1139423"/>
            <a:ext cx="211706" cy="245575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1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38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85" y="98425"/>
            <a:ext cx="189230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90" dirty="0"/>
              <a:t>Course</a:t>
            </a:r>
            <a:r>
              <a:rPr spc="145" dirty="0"/>
              <a:t> </a:t>
            </a:r>
            <a:r>
              <a:rPr spc="320" dirty="0"/>
              <a:t>Handout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91" y="850773"/>
            <a:ext cx="2094230" cy="201866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200" spc="135" dirty="0">
                <a:solidFill>
                  <a:srgbClr val="3333B2"/>
                </a:solidFill>
                <a:latin typeface="PMingLiU"/>
                <a:cs typeface="PMingLiU"/>
              </a:rPr>
              <a:t>M1</a:t>
            </a:r>
            <a:r>
              <a:rPr sz="1200" spc="22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0" dirty="0">
                <a:latin typeface="Arial"/>
                <a:cs typeface="Arial"/>
              </a:rPr>
              <a:t>Introduction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21100"/>
              </a:lnSpc>
            </a:pPr>
            <a:r>
              <a:rPr sz="1200" spc="135" dirty="0">
                <a:solidFill>
                  <a:srgbClr val="3333B2"/>
                </a:solidFill>
                <a:latin typeface="PMingLiU"/>
                <a:cs typeface="PMingLiU"/>
              </a:rPr>
              <a:t>M2</a:t>
            </a:r>
            <a:r>
              <a:rPr sz="1200" spc="26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0" dirty="0">
                <a:latin typeface="Arial"/>
                <a:cs typeface="Arial"/>
              </a:rPr>
              <a:t>Mathematical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Preliminaries 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200" spc="135" dirty="0">
                <a:solidFill>
                  <a:srgbClr val="3333B2"/>
                </a:solidFill>
                <a:latin typeface="PMingLiU"/>
                <a:cs typeface="PMingLiU"/>
              </a:rPr>
              <a:t>M3</a:t>
            </a:r>
            <a:r>
              <a:rPr sz="1200" spc="25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0" dirty="0">
                <a:latin typeface="Arial"/>
                <a:cs typeface="Arial"/>
              </a:rPr>
              <a:t>Directed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Graphical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Models 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200" spc="135" dirty="0">
                <a:solidFill>
                  <a:srgbClr val="3333B2"/>
                </a:solidFill>
                <a:latin typeface="PMingLiU"/>
                <a:cs typeface="PMingLiU"/>
              </a:rPr>
              <a:t>M4</a:t>
            </a:r>
            <a:r>
              <a:rPr sz="1200" spc="25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0" dirty="0">
                <a:latin typeface="Arial"/>
                <a:cs typeface="Arial"/>
              </a:rPr>
              <a:t>Undirected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Graphical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200" spc="135" dirty="0">
                <a:solidFill>
                  <a:srgbClr val="3333B2"/>
                </a:solidFill>
                <a:latin typeface="PMingLiU"/>
                <a:cs typeface="PMingLiU"/>
              </a:rPr>
              <a:t>M5</a:t>
            </a:r>
            <a:r>
              <a:rPr sz="1200" spc="265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0" dirty="0">
                <a:latin typeface="Arial"/>
                <a:cs typeface="Arial"/>
              </a:rPr>
              <a:t>Exact</a:t>
            </a:r>
            <a:r>
              <a:rPr sz="1050" spc="5" dirty="0">
                <a:latin typeface="Arial"/>
                <a:cs typeface="Arial"/>
              </a:rPr>
              <a:t> Inference</a:t>
            </a:r>
            <a:endParaRPr sz="1050">
              <a:latin typeface="Arial"/>
              <a:cs typeface="Arial"/>
            </a:endParaRPr>
          </a:p>
          <a:p>
            <a:pPr marL="12700" marR="398780">
              <a:lnSpc>
                <a:spcPct val="121100"/>
              </a:lnSpc>
            </a:pPr>
            <a:r>
              <a:rPr sz="1200" spc="135" dirty="0">
                <a:solidFill>
                  <a:srgbClr val="3333B2"/>
                </a:solidFill>
                <a:latin typeface="PMingLiU"/>
                <a:cs typeface="PMingLiU"/>
              </a:rPr>
              <a:t>M6</a:t>
            </a:r>
            <a:r>
              <a:rPr sz="1200" spc="225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0" dirty="0">
                <a:latin typeface="Arial"/>
                <a:cs typeface="Arial"/>
              </a:rPr>
              <a:t>Approximate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Inference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200" spc="135" dirty="0">
                <a:solidFill>
                  <a:srgbClr val="3333B2"/>
                </a:solidFill>
                <a:latin typeface="PMingLiU"/>
                <a:cs typeface="PMingLiU"/>
              </a:rPr>
              <a:t>M7</a:t>
            </a:r>
            <a:r>
              <a:rPr sz="1200" spc="25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5" dirty="0">
                <a:latin typeface="Arial"/>
                <a:cs typeface="Arial"/>
              </a:rPr>
              <a:t>Parameter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Learning 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200" spc="135" dirty="0">
                <a:solidFill>
                  <a:srgbClr val="3333B2"/>
                </a:solidFill>
                <a:latin typeface="PMingLiU"/>
                <a:cs typeface="PMingLiU"/>
              </a:rPr>
              <a:t>M8  </a:t>
            </a:r>
            <a:r>
              <a:rPr sz="1050" spc="10" dirty="0">
                <a:latin typeface="Arial"/>
                <a:cs typeface="Arial"/>
              </a:rPr>
              <a:t>Structure </a:t>
            </a:r>
            <a:r>
              <a:rPr sz="1050" spc="15" dirty="0">
                <a:latin typeface="Arial"/>
                <a:cs typeface="Arial"/>
              </a:rPr>
              <a:t>Learning 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200" spc="135" dirty="0">
                <a:solidFill>
                  <a:srgbClr val="3333B2"/>
                </a:solidFill>
                <a:latin typeface="PMingLiU"/>
                <a:cs typeface="PMingLiU"/>
              </a:rPr>
              <a:t>M9</a:t>
            </a:r>
            <a:r>
              <a:rPr sz="1200" spc="265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0" dirty="0">
                <a:latin typeface="Arial"/>
                <a:cs typeface="Arial"/>
              </a:rPr>
              <a:t>Models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39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15684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65" dirty="0"/>
              <a:t>Unce</a:t>
            </a:r>
            <a:r>
              <a:rPr spc="385" dirty="0"/>
              <a:t>r</a:t>
            </a:r>
            <a:r>
              <a:rPr spc="455" dirty="0"/>
              <a:t>t</a:t>
            </a:r>
            <a:r>
              <a:rPr spc="300" dirty="0"/>
              <a:t>ainty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106030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327454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374" y="1732330"/>
            <a:ext cx="69291" cy="692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953755"/>
            <a:ext cx="69291" cy="692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358631"/>
            <a:ext cx="69291" cy="692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3298" y="971053"/>
            <a:ext cx="5118100" cy="16833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50" dirty="0">
                <a:latin typeface="Arial"/>
                <a:cs typeface="Arial"/>
              </a:rPr>
              <a:t>We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course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actions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among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many</a:t>
            </a:r>
            <a:r>
              <a:rPr sz="1050" spc="5" dirty="0">
                <a:latin typeface="Arial"/>
                <a:cs typeface="Arial"/>
              </a:rPr>
              <a:t> possibilities.</a:t>
            </a:r>
            <a:endParaRPr sz="1050" dirty="0">
              <a:latin typeface="Arial"/>
              <a:cs typeface="Arial"/>
            </a:endParaRPr>
          </a:p>
          <a:p>
            <a:pPr marL="12700" marR="5080">
              <a:lnSpc>
                <a:spcPct val="114700"/>
              </a:lnSpc>
              <a:spcBef>
                <a:spcPts val="300"/>
              </a:spcBef>
            </a:pPr>
            <a:r>
              <a:rPr sz="1050" spc="10" dirty="0">
                <a:latin typeface="Arial"/>
                <a:cs typeface="Arial"/>
              </a:rPr>
              <a:t>Decisions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may</a:t>
            </a:r>
            <a:r>
              <a:rPr sz="1050" spc="10" dirty="0">
                <a:latin typeface="Arial"/>
                <a:cs typeface="Arial"/>
              </a:rPr>
              <a:t> be based on the information obtained 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 environment, </a:t>
            </a:r>
            <a:r>
              <a:rPr sz="1050" spc="5" dirty="0">
                <a:latin typeface="Arial"/>
                <a:cs typeface="Arial"/>
              </a:rPr>
              <a:t>previous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knowledge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objectives.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050" spc="10" dirty="0">
                <a:latin typeface="Arial"/>
                <a:cs typeface="Arial"/>
              </a:rPr>
              <a:t>Eg: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It </a:t>
            </a:r>
            <a:r>
              <a:rPr sz="1050" spc="10" dirty="0">
                <a:latin typeface="Arial"/>
                <a:cs typeface="Arial"/>
              </a:rPr>
              <a:t>looks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cloudy.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I </a:t>
            </a:r>
            <a:r>
              <a:rPr sz="1050" spc="15" dirty="0">
                <a:latin typeface="Arial"/>
                <a:cs typeface="Arial"/>
              </a:rPr>
              <a:t>carry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lang="en-US" sz="1050" dirty="0" smtClean="0">
                <a:latin typeface="Arial"/>
                <a:cs typeface="Arial"/>
              </a:rPr>
              <a:t>an </a:t>
            </a:r>
            <a:r>
              <a:rPr sz="1050" spc="10" dirty="0" smtClean="0">
                <a:latin typeface="Arial"/>
                <a:cs typeface="Arial"/>
              </a:rPr>
              <a:t>umbrella</a:t>
            </a:r>
            <a:r>
              <a:rPr sz="1050" spc="10" dirty="0">
                <a:latin typeface="Arial"/>
                <a:cs typeface="Arial"/>
              </a:rPr>
              <a:t>?</a:t>
            </a:r>
            <a:endParaRPr sz="1050" dirty="0">
              <a:latin typeface="Arial"/>
              <a:cs typeface="Arial"/>
            </a:endParaRPr>
          </a:p>
          <a:p>
            <a:pPr marL="12700" marR="105410">
              <a:lnSpc>
                <a:spcPct val="114700"/>
              </a:lnSpc>
              <a:spcBef>
                <a:spcPts val="295"/>
              </a:spcBef>
            </a:pP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information 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knowledge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spc="10" dirty="0">
                <a:latin typeface="Arial"/>
                <a:cs typeface="Arial"/>
              </a:rPr>
              <a:t>incomplete or</a:t>
            </a:r>
            <a:r>
              <a:rPr sz="1050" spc="5" dirty="0">
                <a:latin typeface="Arial"/>
                <a:cs typeface="Arial"/>
              </a:rPr>
              <a:t> unreliable.</a:t>
            </a:r>
            <a:r>
              <a:rPr sz="1050" spc="80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So</a:t>
            </a:r>
            <a:r>
              <a:rPr sz="1050" spc="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decisions </a:t>
            </a:r>
            <a:r>
              <a:rPr sz="1050" spc="15" dirty="0">
                <a:latin typeface="Arial"/>
                <a:cs typeface="Arial"/>
              </a:rPr>
              <a:t>made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5" dirty="0">
                <a:latin typeface="Arial"/>
                <a:cs typeface="Arial"/>
              </a:rPr>
              <a:t>certain.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EC008C"/>
                </a:solidFill>
                <a:latin typeface="Arial"/>
                <a:cs typeface="Arial"/>
              </a:rPr>
              <a:t>We</a:t>
            </a:r>
            <a:r>
              <a:rPr sz="1050" spc="5" dirty="0">
                <a:solidFill>
                  <a:srgbClr val="EC008C"/>
                </a:solidFill>
                <a:latin typeface="Arial"/>
                <a:cs typeface="Arial"/>
              </a:rPr>
              <a:t> make </a:t>
            </a:r>
            <a:r>
              <a:rPr sz="1050" spc="10" dirty="0">
                <a:solidFill>
                  <a:srgbClr val="EC008C"/>
                </a:solidFill>
                <a:latin typeface="Arial"/>
                <a:cs typeface="Arial"/>
              </a:rPr>
              <a:t>decisions</a:t>
            </a:r>
            <a:r>
              <a:rPr sz="1050" spc="5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EC008C"/>
                </a:solidFill>
                <a:latin typeface="Arial"/>
                <a:cs typeface="Arial"/>
              </a:rPr>
              <a:t>under</a:t>
            </a:r>
            <a:r>
              <a:rPr sz="1050" spc="5" dirty="0">
                <a:solidFill>
                  <a:srgbClr val="EC008C"/>
                </a:solidFill>
                <a:latin typeface="Arial"/>
                <a:cs typeface="Arial"/>
              </a:rPr>
              <a:t> uncertainty.</a:t>
            </a:r>
            <a:endParaRPr sz="1050" dirty="0">
              <a:latin typeface="Arial"/>
              <a:cs typeface="Arial"/>
            </a:endParaRPr>
          </a:p>
          <a:p>
            <a:pPr marL="12700" marR="215900">
              <a:lnSpc>
                <a:spcPct val="114599"/>
              </a:lnSpc>
              <a:spcBef>
                <a:spcPts val="300"/>
              </a:spcBef>
            </a:pPr>
            <a:r>
              <a:rPr sz="1050" spc="15" dirty="0">
                <a:latin typeface="Arial"/>
                <a:cs typeface="Arial"/>
              </a:rPr>
              <a:t>One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 the goals of AI </a:t>
            </a:r>
            <a:r>
              <a:rPr sz="1050" spc="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to </a:t>
            </a:r>
            <a:r>
              <a:rPr sz="1050" dirty="0">
                <a:latin typeface="Arial"/>
                <a:cs typeface="Arial"/>
              </a:rPr>
              <a:t>develop</a:t>
            </a:r>
            <a:r>
              <a:rPr sz="1050" spc="10" dirty="0">
                <a:latin typeface="Arial"/>
                <a:cs typeface="Arial"/>
              </a:rPr>
              <a:t> systems that can reason and </a:t>
            </a:r>
            <a:r>
              <a:rPr sz="1050" spc="5" dirty="0">
                <a:latin typeface="Arial"/>
                <a:cs typeface="Arial"/>
              </a:rPr>
              <a:t>make</a:t>
            </a:r>
            <a:r>
              <a:rPr sz="1050" spc="10" dirty="0">
                <a:latin typeface="Arial"/>
                <a:cs typeface="Arial"/>
              </a:rPr>
              <a:t> decisions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under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uncertainty.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4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85" y="98425"/>
            <a:ext cx="14128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45" dirty="0"/>
              <a:t>Lab</a:t>
            </a:r>
            <a:r>
              <a:rPr spc="145" dirty="0"/>
              <a:t> </a:t>
            </a:r>
            <a:r>
              <a:rPr spc="190" dirty="0"/>
              <a:t>Sessions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656" y="868921"/>
            <a:ext cx="121259" cy="1212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2605" y="859071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1</a:t>
            </a:r>
            <a:endParaRPr sz="600">
              <a:latin typeface="PMingLiU"/>
              <a:cs typeface="PMingLiU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656" y="1090332"/>
            <a:ext cx="121259" cy="1212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2605" y="1080482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2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298" y="784648"/>
            <a:ext cx="874394" cy="4521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050" spc="10" dirty="0">
                <a:latin typeface="Arial"/>
                <a:cs typeface="Arial"/>
              </a:rPr>
              <a:t>Python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200" spc="-110" dirty="0">
                <a:latin typeface="Courier New"/>
                <a:cs typeface="Courier New"/>
              </a:rPr>
              <a:t>pgmpy</a:t>
            </a:r>
            <a:r>
              <a:rPr sz="1200" spc="-425" dirty="0">
                <a:latin typeface="Courier New"/>
                <a:cs typeface="Courier New"/>
              </a:rPr>
              <a:t> </a:t>
            </a:r>
            <a:r>
              <a:rPr sz="1050" spc="10" dirty="0">
                <a:latin typeface="Arial"/>
                <a:cs typeface="Arial"/>
              </a:rPr>
              <a:t>Lib</a:t>
            </a:r>
            <a:r>
              <a:rPr sz="1050" spc="-10" dirty="0">
                <a:latin typeface="Arial"/>
                <a:cs typeface="Arial"/>
              </a:rPr>
              <a:t>r</a:t>
            </a:r>
            <a:r>
              <a:rPr sz="1050" spc="10" dirty="0">
                <a:latin typeface="Arial"/>
                <a:cs typeface="Arial"/>
              </a:rPr>
              <a:t>a</a:t>
            </a:r>
            <a:r>
              <a:rPr sz="1050" spc="35" dirty="0">
                <a:latin typeface="Arial"/>
                <a:cs typeface="Arial"/>
              </a:rPr>
              <a:t>r</a:t>
            </a:r>
            <a:r>
              <a:rPr sz="1050" spc="10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966" y="1249070"/>
            <a:ext cx="2600325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405130">
              <a:lnSpc>
                <a:spcPct val="121100"/>
              </a:lnSpc>
              <a:spcBef>
                <a:spcPts val="100"/>
              </a:spcBef>
            </a:pPr>
            <a:r>
              <a:rPr sz="1200" spc="110" dirty="0">
                <a:solidFill>
                  <a:srgbClr val="3333B2"/>
                </a:solidFill>
                <a:latin typeface="PMingLiU"/>
                <a:cs typeface="PMingLiU"/>
              </a:rPr>
              <a:t>L1</a:t>
            </a:r>
            <a:r>
              <a:rPr sz="1200" spc="245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5" dirty="0">
                <a:latin typeface="Arial"/>
                <a:cs typeface="Arial"/>
              </a:rPr>
              <a:t>Bayesian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representation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333B2"/>
                </a:solidFill>
                <a:latin typeface="PMingLiU"/>
                <a:cs typeface="PMingLiU"/>
              </a:rPr>
              <a:t>L2</a:t>
            </a:r>
            <a:r>
              <a:rPr sz="1200" spc="114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5" dirty="0">
                <a:latin typeface="Arial"/>
                <a:cs typeface="Arial"/>
              </a:rPr>
              <a:t>Markov </a:t>
            </a:r>
            <a:r>
              <a:rPr sz="1050" spc="10" dirty="0">
                <a:latin typeface="Arial"/>
                <a:cs typeface="Arial"/>
              </a:rPr>
              <a:t>Model representation 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333B2"/>
                </a:solidFill>
                <a:latin typeface="PMingLiU"/>
                <a:cs typeface="PMingLiU"/>
              </a:rPr>
              <a:t>L3</a:t>
            </a:r>
            <a:r>
              <a:rPr sz="1200" spc="265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5" dirty="0">
                <a:latin typeface="Arial"/>
                <a:cs typeface="Arial"/>
              </a:rPr>
              <a:t>MAP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Bayesian </a:t>
            </a:r>
            <a:r>
              <a:rPr sz="1050" spc="10" dirty="0">
                <a:latin typeface="Arial"/>
                <a:cs typeface="Arial"/>
              </a:rPr>
              <a:t>model</a:t>
            </a:r>
            <a:endParaRPr sz="1050" dirty="0">
              <a:latin typeface="Arial"/>
              <a:cs typeface="Arial"/>
            </a:endParaRPr>
          </a:p>
          <a:p>
            <a:pPr marL="47625">
              <a:lnSpc>
                <a:spcPct val="100000"/>
              </a:lnSpc>
              <a:spcBef>
                <a:spcPts val="300"/>
              </a:spcBef>
            </a:pPr>
            <a:r>
              <a:rPr sz="1200" spc="110" dirty="0">
                <a:solidFill>
                  <a:srgbClr val="3333B2"/>
                </a:solidFill>
                <a:latin typeface="PMingLiU"/>
                <a:cs typeface="PMingLiU"/>
              </a:rPr>
              <a:t>L4</a:t>
            </a:r>
            <a:r>
              <a:rPr sz="1200" spc="25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5" dirty="0">
                <a:latin typeface="Arial"/>
                <a:cs typeface="Arial"/>
              </a:rPr>
              <a:t>MLE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Bayesian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</a:t>
            </a:r>
            <a:endParaRPr sz="1050" dirty="0">
              <a:latin typeface="Arial"/>
              <a:cs typeface="Arial"/>
            </a:endParaRPr>
          </a:p>
          <a:p>
            <a:pPr marL="47625">
              <a:lnSpc>
                <a:spcPct val="100000"/>
              </a:lnSpc>
              <a:spcBef>
                <a:spcPts val="305"/>
              </a:spcBef>
            </a:pPr>
            <a:r>
              <a:rPr sz="1200" spc="110" dirty="0">
                <a:solidFill>
                  <a:srgbClr val="3333B2"/>
                </a:solidFill>
                <a:latin typeface="PMingLiU"/>
                <a:cs typeface="PMingLiU"/>
              </a:rPr>
              <a:t>L5</a:t>
            </a:r>
            <a:r>
              <a:rPr sz="1200" spc="26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5" dirty="0">
                <a:latin typeface="Arial"/>
                <a:cs typeface="Arial"/>
              </a:rPr>
              <a:t>MLE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Markov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</a:t>
            </a:r>
            <a:endParaRPr sz="1050" dirty="0">
              <a:latin typeface="Arial"/>
              <a:cs typeface="Arial"/>
            </a:endParaRPr>
          </a:p>
          <a:p>
            <a:pPr marL="47625">
              <a:lnSpc>
                <a:spcPct val="100000"/>
              </a:lnSpc>
              <a:spcBef>
                <a:spcPts val="305"/>
              </a:spcBef>
            </a:pPr>
            <a:r>
              <a:rPr sz="1200" spc="110" dirty="0">
                <a:solidFill>
                  <a:srgbClr val="3333B2"/>
                </a:solidFill>
                <a:latin typeface="PMingLiU"/>
                <a:cs typeface="PMingLiU"/>
              </a:rPr>
              <a:t>L6</a:t>
            </a:r>
            <a:r>
              <a:rPr sz="1200" spc="26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050" spc="15" dirty="0">
                <a:latin typeface="Arial"/>
                <a:cs typeface="Arial"/>
              </a:rPr>
              <a:t>Learning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Structure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Bayesian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</a:t>
            </a:r>
            <a:endParaRPr sz="1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10" dirty="0">
                <a:latin typeface="Arial"/>
                <a:cs typeface="Arial"/>
              </a:rPr>
              <a:t>Details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will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posted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Canvas.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40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360" y="98425"/>
            <a:ext cx="270700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85" dirty="0">
                <a:solidFill>
                  <a:srgbClr val="3333B2"/>
                </a:solidFill>
                <a:latin typeface="PMingLiU"/>
                <a:cs typeface="PMingLiU"/>
              </a:rPr>
              <a:t>Evaluation</a:t>
            </a:r>
            <a:r>
              <a:rPr sz="1700" spc="17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54" dirty="0">
                <a:solidFill>
                  <a:srgbClr val="3333B2"/>
                </a:solidFill>
                <a:latin typeface="PMingLiU"/>
                <a:cs typeface="PMingLiU"/>
              </a:rPr>
              <a:t>Components</a:t>
            </a:r>
            <a:endParaRPr sz="1700" dirty="0">
              <a:latin typeface="PMingLiU"/>
              <a:cs typeface="PMingLiU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2836" y="862890"/>
          <a:ext cx="1645920" cy="163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35"/>
                <a:gridCol w="756285"/>
              </a:tblGrid>
              <a:tr h="267970">
                <a:tc>
                  <a:txBody>
                    <a:bodyPr/>
                    <a:lstStyle/>
                    <a:p>
                      <a:pPr marL="31750">
                        <a:lnSpc>
                          <a:spcPts val="1235"/>
                        </a:lnSpc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Component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ts val="1235"/>
                        </a:lnSpc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Weightage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663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Assignments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0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20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20" dirty="0"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0" marB="0"/>
                </a:tc>
              </a:tr>
              <a:tr h="3663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Quiz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0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20" dirty="0"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0" marB="0"/>
                </a:tc>
              </a:tr>
              <a:tr h="3663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Mid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5" dirty="0">
                          <a:latin typeface="Arial"/>
                          <a:cs typeface="Arial"/>
                        </a:rPr>
                        <a:t>Sem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0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20" dirty="0"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0" marB="0"/>
                </a:tc>
              </a:tr>
              <a:tr h="26797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spcBef>
                          <a:spcPts val="750"/>
                        </a:spcBef>
                      </a:pPr>
                      <a:r>
                        <a:rPr sz="1050" spc="15" dirty="0">
                          <a:latin typeface="Arial"/>
                          <a:cs typeface="Arial"/>
                        </a:rPr>
                        <a:t>Compre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0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ts val="1255"/>
                        </a:lnSpc>
                        <a:spcBef>
                          <a:spcPts val="750"/>
                        </a:spcBef>
                      </a:pPr>
                      <a:r>
                        <a:rPr sz="1050" spc="10" dirty="0">
                          <a:latin typeface="Arial"/>
                          <a:cs typeface="Arial"/>
                        </a:rPr>
                        <a:t>40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20" dirty="0"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35966" y="2659867"/>
            <a:ext cx="302323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5" dirty="0">
                <a:latin typeface="Arial"/>
                <a:cs typeface="Arial"/>
              </a:rPr>
              <a:t>Further</a:t>
            </a:r>
            <a:r>
              <a:rPr sz="1050" spc="10" dirty="0">
                <a:latin typeface="Arial"/>
                <a:cs typeface="Arial"/>
              </a:rPr>
              <a:t> announcements </a:t>
            </a:r>
            <a:r>
              <a:rPr sz="1050" spc="5" dirty="0">
                <a:latin typeface="Arial"/>
                <a:cs typeface="Arial"/>
              </a:rPr>
              <a:t>will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be posted </a:t>
            </a:r>
            <a:r>
              <a:rPr sz="1050" spc="5" dirty="0">
                <a:latin typeface="Arial"/>
                <a:cs typeface="Arial"/>
              </a:rPr>
              <a:t>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Canvas.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2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41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14922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90" dirty="0"/>
              <a:t>References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383" y="1231010"/>
            <a:ext cx="121259" cy="1212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8333" y="1221160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1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298" y="1170579"/>
            <a:ext cx="4648200" cy="369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900"/>
              </a:lnSpc>
              <a:spcBef>
                <a:spcPts val="90"/>
              </a:spcBef>
            </a:pPr>
            <a:r>
              <a:rPr sz="950" spc="10" dirty="0">
                <a:latin typeface="Arial"/>
                <a:cs typeface="Arial"/>
              </a:rPr>
              <a:t>Probabilistic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Graphical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Models:</a:t>
            </a:r>
            <a:r>
              <a:rPr sz="950" spc="8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Principles</a:t>
            </a:r>
            <a:r>
              <a:rPr sz="950" spc="15" dirty="0">
                <a:latin typeface="Arial"/>
                <a:cs typeface="Arial"/>
              </a:rPr>
              <a:t> and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Techniques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by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Daphne </a:t>
            </a:r>
            <a:r>
              <a:rPr sz="950" spc="5" dirty="0">
                <a:latin typeface="Arial"/>
                <a:cs typeface="Arial"/>
              </a:rPr>
              <a:t>Koller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and </a:t>
            </a:r>
            <a:r>
              <a:rPr sz="950" spc="10" dirty="0">
                <a:latin typeface="Arial"/>
                <a:cs typeface="Arial"/>
              </a:rPr>
              <a:t>Nir </a:t>
            </a:r>
            <a:r>
              <a:rPr sz="950" spc="-24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Friedman.</a:t>
            </a:r>
            <a:r>
              <a:rPr sz="950" spc="6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MIT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Press.</a:t>
            </a:r>
            <a:r>
              <a:rPr sz="950" spc="7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2009</a:t>
            </a:r>
            <a:endParaRPr sz="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383" y="1689036"/>
            <a:ext cx="121259" cy="1212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8333" y="167918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2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298" y="1628605"/>
            <a:ext cx="4966970" cy="369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900"/>
              </a:lnSpc>
              <a:spcBef>
                <a:spcPts val="90"/>
              </a:spcBef>
            </a:pPr>
            <a:r>
              <a:rPr sz="950" spc="15" dirty="0">
                <a:latin typeface="Arial"/>
                <a:cs typeface="Arial"/>
              </a:rPr>
              <a:t>Mastering </a:t>
            </a:r>
            <a:r>
              <a:rPr sz="950" spc="10" dirty="0">
                <a:latin typeface="Arial"/>
                <a:cs typeface="Arial"/>
              </a:rPr>
              <a:t>Probabilistic Graphical </a:t>
            </a:r>
            <a:r>
              <a:rPr sz="950" spc="15" dirty="0">
                <a:latin typeface="Arial"/>
                <a:cs typeface="Arial"/>
              </a:rPr>
              <a:t>Models using Python </a:t>
            </a:r>
            <a:r>
              <a:rPr sz="950" spc="5" dirty="0">
                <a:latin typeface="Arial"/>
                <a:cs typeface="Arial"/>
              </a:rPr>
              <a:t>by </a:t>
            </a:r>
            <a:r>
              <a:rPr sz="950" spc="15" dirty="0">
                <a:latin typeface="Arial"/>
                <a:cs typeface="Arial"/>
              </a:rPr>
              <a:t>Ankur Ankan, Abhinash </a:t>
            </a:r>
            <a:r>
              <a:rPr sz="950" spc="10" dirty="0">
                <a:latin typeface="Arial"/>
                <a:cs typeface="Arial"/>
              </a:rPr>
              <a:t>Panda. </a:t>
            </a:r>
            <a:r>
              <a:rPr sz="950" spc="-2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Packt </a:t>
            </a:r>
            <a:r>
              <a:rPr sz="950" spc="10" dirty="0">
                <a:latin typeface="Arial"/>
                <a:cs typeface="Arial"/>
              </a:rPr>
              <a:t>Publishing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2015.</a:t>
            </a:r>
            <a:endParaRPr sz="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383" y="2147061"/>
            <a:ext cx="121259" cy="1212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8333" y="2137211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45" dirty="0">
                <a:solidFill>
                  <a:srgbClr val="FFFFFF"/>
                </a:solidFill>
                <a:latin typeface="PMingLiU"/>
                <a:cs typeface="PMingLiU"/>
              </a:rPr>
              <a:t>3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3298" y="2109074"/>
            <a:ext cx="379539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5" dirty="0">
                <a:latin typeface="Arial"/>
                <a:cs typeface="Arial"/>
              </a:rPr>
              <a:t>Learning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in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Graphical </a:t>
            </a:r>
            <a:r>
              <a:rPr sz="950" spc="15" dirty="0">
                <a:latin typeface="Arial"/>
                <a:cs typeface="Arial"/>
              </a:rPr>
              <a:t>Models</a:t>
            </a:r>
            <a:r>
              <a:rPr sz="950" spc="5" dirty="0">
                <a:latin typeface="Arial"/>
                <a:cs typeface="Arial"/>
              </a:rPr>
              <a:t> by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Michael</a:t>
            </a:r>
            <a:r>
              <a:rPr sz="950" spc="5" dirty="0">
                <a:latin typeface="Arial"/>
                <a:cs typeface="Arial"/>
              </a:rPr>
              <a:t> I.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Jordan.</a:t>
            </a:r>
            <a:r>
              <a:rPr sz="950" spc="7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MIT</a:t>
            </a:r>
            <a:r>
              <a:rPr sz="950" spc="10" dirty="0">
                <a:latin typeface="Arial"/>
                <a:cs typeface="Arial"/>
              </a:rPr>
              <a:t> Press.</a:t>
            </a:r>
            <a:r>
              <a:rPr sz="950" spc="7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1999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2586" y="2471216"/>
            <a:ext cx="1219200" cy="221615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730"/>
              </a:lnSpc>
            </a:pPr>
            <a:r>
              <a:rPr sz="1550" spc="-5" dirty="0">
                <a:solidFill>
                  <a:srgbClr val="201D71"/>
                </a:solidFill>
                <a:latin typeface="Arial"/>
                <a:cs typeface="Arial"/>
              </a:rPr>
              <a:t>Thank</a:t>
            </a:r>
            <a:r>
              <a:rPr sz="1550" spc="-30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550" spc="-75" dirty="0">
                <a:solidFill>
                  <a:srgbClr val="201D71"/>
                </a:solidFill>
                <a:latin typeface="Arial"/>
                <a:cs typeface="Arial"/>
              </a:rPr>
              <a:t>You</a:t>
            </a:r>
            <a:r>
              <a:rPr sz="1550" spc="-25" dirty="0">
                <a:solidFill>
                  <a:srgbClr val="201D71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01D71"/>
                </a:solidFill>
                <a:latin typeface="Arial"/>
                <a:cs typeface="Arial"/>
              </a:rPr>
              <a:t>!!!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pc="45" dirty="0"/>
              <a:t>42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15684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65" dirty="0"/>
              <a:t>Unce</a:t>
            </a:r>
            <a:r>
              <a:rPr spc="385" dirty="0"/>
              <a:t>r</a:t>
            </a:r>
            <a:r>
              <a:rPr spc="455" dirty="0"/>
              <a:t>t</a:t>
            </a:r>
            <a:r>
              <a:rPr spc="300" dirty="0"/>
              <a:t>ainty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225816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805304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7898" y="1098573"/>
            <a:ext cx="5231765" cy="13582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1050" spc="5" dirty="0">
                <a:latin typeface="Arial"/>
                <a:cs typeface="Arial"/>
              </a:rPr>
              <a:t>Complexity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increases</a:t>
            </a:r>
            <a:endParaRPr sz="1050" dirty="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5" dirty="0">
                <a:latin typeface="Arial"/>
                <a:cs typeface="Arial"/>
              </a:rPr>
              <a:t>Each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piece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of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knowledge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may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not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be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independently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used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to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arrive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at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decisions.</a:t>
            </a:r>
            <a:endParaRPr sz="950" dirty="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5" dirty="0">
                <a:latin typeface="Arial"/>
                <a:cs typeface="Arial"/>
              </a:rPr>
              <a:t>Deduced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facts </a:t>
            </a:r>
            <a:r>
              <a:rPr sz="950" spc="15" dirty="0">
                <a:latin typeface="Arial"/>
                <a:cs typeface="Arial"/>
              </a:rPr>
              <a:t>are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maintained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along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with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new</a:t>
            </a:r>
            <a:r>
              <a:rPr sz="950" spc="5" dirty="0">
                <a:latin typeface="Arial"/>
                <a:cs typeface="Arial"/>
              </a:rPr>
              <a:t> facts.</a:t>
            </a:r>
            <a:r>
              <a:rPr sz="950" spc="7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This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increases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the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knowledge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base.</a:t>
            </a:r>
            <a:endParaRPr sz="95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15"/>
              </a:spcBef>
            </a:pPr>
            <a:r>
              <a:rPr sz="1050" spc="10" dirty="0">
                <a:latin typeface="Arial"/>
                <a:cs typeface="Arial"/>
              </a:rPr>
              <a:t>Examples</a:t>
            </a:r>
            <a:endParaRPr sz="1050" dirty="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20" dirty="0">
                <a:latin typeface="Arial"/>
                <a:cs typeface="Arial"/>
              </a:rPr>
              <a:t>A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medical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doctor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in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emergency.</a:t>
            </a:r>
            <a:endParaRPr sz="950" dirty="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15" dirty="0">
                <a:latin typeface="Arial"/>
                <a:cs typeface="Arial"/>
              </a:rPr>
              <a:t>An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autonomous</a:t>
            </a:r>
            <a:r>
              <a:rPr sz="950" spc="10" dirty="0">
                <a:latin typeface="Arial"/>
                <a:cs typeface="Arial"/>
              </a:rPr>
              <a:t> vehicle that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detects </a:t>
            </a:r>
            <a:r>
              <a:rPr sz="950" spc="15" dirty="0">
                <a:latin typeface="Arial"/>
                <a:cs typeface="Arial"/>
              </a:rPr>
              <a:t>what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might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be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an</a:t>
            </a:r>
            <a:r>
              <a:rPr sz="950" spc="10" dirty="0">
                <a:latin typeface="Arial"/>
                <a:cs typeface="Arial"/>
              </a:rPr>
              <a:t> obstacle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in its </a:t>
            </a:r>
            <a:r>
              <a:rPr sz="950" spc="-20" dirty="0">
                <a:latin typeface="Arial"/>
                <a:cs typeface="Arial"/>
              </a:rPr>
              <a:t>way.</a:t>
            </a:r>
            <a:endParaRPr sz="950" dirty="0">
              <a:latin typeface="Arial"/>
              <a:cs typeface="Arial"/>
            </a:endParaRPr>
          </a:p>
          <a:p>
            <a:pPr marL="335280" indent="-142875">
              <a:lnSpc>
                <a:spcPct val="100000"/>
              </a:lnSpc>
              <a:spcBef>
                <a:spcPts val="215"/>
              </a:spcBef>
              <a:buClr>
                <a:srgbClr val="3333B2"/>
              </a:buClr>
              <a:buSzPct val="63157"/>
              <a:buChar char="►"/>
              <a:tabLst>
                <a:tab pos="335915" algn="l"/>
              </a:tabLst>
            </a:pPr>
            <a:r>
              <a:rPr sz="950" spc="20" dirty="0">
                <a:latin typeface="Arial"/>
                <a:cs typeface="Arial"/>
              </a:rPr>
              <a:t>A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financial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agent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needs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to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select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the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best</a:t>
            </a:r>
            <a:r>
              <a:rPr sz="950" spc="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investment.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5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549160" y="1529280"/>
              <a:ext cx="2490480" cy="40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9800" y="1518480"/>
                <a:ext cx="2509920" cy="6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53537"/>
            <a:ext cx="45402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220" dirty="0">
                <a:solidFill>
                  <a:srgbClr val="3333B2"/>
                </a:solidFill>
                <a:latin typeface="PMingLiU"/>
                <a:cs typeface="PMingLiU"/>
              </a:rPr>
              <a:t>Limitations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35" dirty="0">
                <a:solidFill>
                  <a:srgbClr val="3333B2"/>
                </a:solidFill>
                <a:latin typeface="PMingLiU"/>
                <a:cs typeface="PMingLiU"/>
              </a:rPr>
              <a:t>of</a:t>
            </a:r>
            <a:r>
              <a:rPr sz="1700" spc="22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320" dirty="0">
                <a:solidFill>
                  <a:srgbClr val="3333B2"/>
                </a:solidFill>
                <a:latin typeface="PMingLiU"/>
                <a:cs typeface="PMingLiU"/>
              </a:rPr>
              <a:t>Traditional</a:t>
            </a:r>
            <a:r>
              <a:rPr sz="1700" spc="210" dirty="0">
                <a:solidFill>
                  <a:srgbClr val="3333B2"/>
                </a:solidFill>
                <a:latin typeface="PMingLiU"/>
                <a:cs typeface="PMingLiU"/>
              </a:rPr>
              <a:t> </a:t>
            </a:r>
            <a:r>
              <a:rPr sz="1700" spc="265" dirty="0">
                <a:solidFill>
                  <a:srgbClr val="3333B2"/>
                </a:solidFill>
                <a:latin typeface="PMingLiU"/>
                <a:cs typeface="PMingLiU"/>
              </a:rPr>
              <a:t>Approach</a:t>
            </a:r>
            <a:endParaRPr sz="1700" dirty="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371739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960079"/>
            <a:ext cx="69291" cy="69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298" y="1274723"/>
            <a:ext cx="5096510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1050" spc="10" dirty="0">
                <a:latin typeface="Arial"/>
                <a:cs typeface="Arial"/>
              </a:rPr>
              <a:t>Impractical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5" dirty="0">
                <a:latin typeface="Arial"/>
                <a:cs typeface="Arial"/>
              </a:rPr>
              <a:t>complex </a:t>
            </a:r>
            <a:r>
              <a:rPr sz="1050" spc="10" dirty="0">
                <a:latin typeface="Arial"/>
                <a:cs typeface="Arial"/>
              </a:rPr>
              <a:t>problems with many </a:t>
            </a:r>
            <a:r>
              <a:rPr sz="1050" spc="5" dirty="0">
                <a:latin typeface="Arial"/>
                <a:cs typeface="Arial"/>
              </a:rPr>
              <a:t>variables, </a:t>
            </a:r>
            <a:r>
              <a:rPr sz="1050" spc="10" dirty="0">
                <a:latin typeface="Arial"/>
                <a:cs typeface="Arial"/>
              </a:rPr>
              <a:t>as the </a:t>
            </a:r>
            <a:r>
              <a:rPr sz="1050" spc="5" dirty="0">
                <a:latin typeface="Arial"/>
                <a:cs typeface="Arial"/>
              </a:rPr>
              <a:t>size </a:t>
            </a:r>
            <a:r>
              <a:rPr sz="1050" spc="10" dirty="0">
                <a:latin typeface="Arial"/>
                <a:cs typeface="Arial"/>
              </a:rPr>
              <a:t>of the Joint 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probability </a:t>
            </a:r>
            <a:r>
              <a:rPr sz="1050" spc="5" dirty="0">
                <a:latin typeface="Arial"/>
                <a:cs typeface="Arial"/>
              </a:rPr>
              <a:t>table </a:t>
            </a:r>
            <a:r>
              <a:rPr sz="1050" spc="10" dirty="0">
                <a:latin typeface="Arial"/>
                <a:cs typeface="Arial"/>
              </a:rPr>
              <a:t>and the direct computation of Marginal and Conditional probabilities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grow exponentially </a:t>
            </a:r>
            <a:r>
              <a:rPr sz="1050" spc="10" dirty="0">
                <a:latin typeface="Arial"/>
                <a:cs typeface="Arial"/>
              </a:rPr>
              <a:t>with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number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variables in </a:t>
            </a:r>
            <a:r>
              <a:rPr sz="1050" spc="10" dirty="0">
                <a:latin typeface="Arial"/>
                <a:cs typeface="Arial"/>
              </a:rPr>
              <a:t>the model.</a:t>
            </a:r>
            <a:endParaRPr sz="1050" dirty="0">
              <a:latin typeface="Arial"/>
              <a:cs typeface="Arial"/>
            </a:endParaRPr>
          </a:p>
          <a:p>
            <a:pPr marL="12700" marR="36195">
              <a:lnSpc>
                <a:spcPct val="114700"/>
              </a:lnSpc>
              <a:spcBef>
                <a:spcPts val="295"/>
              </a:spcBef>
            </a:pPr>
            <a:r>
              <a:rPr sz="1050" spc="15" dirty="0">
                <a:latin typeface="Arial"/>
                <a:cs typeface="Arial"/>
              </a:rPr>
              <a:t>Good </a:t>
            </a:r>
            <a:r>
              <a:rPr sz="1050" spc="10" dirty="0">
                <a:latin typeface="Arial"/>
                <a:cs typeface="Arial"/>
              </a:rPr>
              <a:t>estimates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10" dirty="0">
                <a:latin typeface="Arial"/>
                <a:cs typeface="Arial"/>
              </a:rPr>
              <a:t>the </a:t>
            </a:r>
            <a:r>
              <a:rPr sz="1050" spc="5" dirty="0">
                <a:latin typeface="Arial"/>
                <a:cs typeface="Arial"/>
              </a:rPr>
              <a:t>joint </a:t>
            </a:r>
            <a:r>
              <a:rPr sz="1050" spc="10" dirty="0">
                <a:latin typeface="Arial"/>
                <a:cs typeface="Arial"/>
              </a:rPr>
              <a:t>probabilities from data requires a very large database </a:t>
            </a:r>
            <a:r>
              <a:rPr sz="1050" spc="5" dirty="0">
                <a:latin typeface="Arial"/>
                <a:cs typeface="Arial"/>
              </a:rPr>
              <a:t>if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there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many</a:t>
            </a:r>
            <a:r>
              <a:rPr sz="1050" spc="5" dirty="0">
                <a:latin typeface="Arial"/>
                <a:cs typeface="Arial"/>
              </a:rPr>
              <a:t> variables in </a:t>
            </a:r>
            <a:r>
              <a:rPr sz="1050" spc="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model.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6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/>
              <p14:cNvContentPartPr/>
              <p14:nvPr/>
            </p14:nvContentPartPr>
            <p14:xfrm>
              <a:off x="3389932" y="2462238"/>
              <a:ext cx="18720" cy="46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6332" y="2453598"/>
                <a:ext cx="30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5" name="Ink 84"/>
              <p14:cNvContentPartPr/>
              <p14:nvPr/>
            </p14:nvContentPartPr>
            <p14:xfrm>
              <a:off x="123652" y="756198"/>
              <a:ext cx="38880" cy="6012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052" y="752598"/>
                <a:ext cx="453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3710623" y="1461394"/>
              <a:ext cx="1444320" cy="97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99463" y="1449514"/>
                <a:ext cx="14662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/>
              <p14:cNvContentPartPr/>
              <p14:nvPr/>
            </p14:nvContentPartPr>
            <p14:xfrm>
              <a:off x="47983" y="512074"/>
              <a:ext cx="1265400" cy="10404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183" y="501274"/>
                <a:ext cx="1286640" cy="10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/>
              <p14:cNvContentPartPr/>
              <p14:nvPr/>
            </p14:nvContentPartPr>
            <p14:xfrm>
              <a:off x="839623" y="750754"/>
              <a:ext cx="23760" cy="80748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9183" y="740674"/>
                <a:ext cx="4572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/>
              <p14:cNvContentPartPr/>
              <p14:nvPr/>
            </p14:nvContentPartPr>
            <p14:xfrm>
              <a:off x="301063" y="927874"/>
              <a:ext cx="955440" cy="205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0623" y="916714"/>
                <a:ext cx="9752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1" name="Ink 30"/>
              <p14:cNvContentPartPr/>
              <p14:nvPr/>
            </p14:nvContentPartPr>
            <p14:xfrm>
              <a:off x="242383" y="1122994"/>
              <a:ext cx="969480" cy="2088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8783" y="1113994"/>
                <a:ext cx="9820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0" name="Ink 39"/>
              <p14:cNvContentPartPr/>
              <p14:nvPr/>
            </p14:nvContentPartPr>
            <p14:xfrm>
              <a:off x="229423" y="570394"/>
              <a:ext cx="54360" cy="2880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7183" y="560314"/>
                <a:ext cx="748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6" name="Ink 55"/>
              <p14:cNvContentPartPr/>
              <p14:nvPr/>
            </p14:nvContentPartPr>
            <p14:xfrm>
              <a:off x="979303" y="-8846"/>
              <a:ext cx="4661640" cy="137340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1023" y="-13886"/>
                <a:ext cx="4683240" cy="13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7" name="Ink 56"/>
              <p14:cNvContentPartPr/>
              <p14:nvPr/>
            </p14:nvContentPartPr>
            <p14:xfrm>
              <a:off x="113863" y="789634"/>
              <a:ext cx="88920" cy="13212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663" y="775594"/>
                <a:ext cx="1090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6" name="Ink 85"/>
              <p14:cNvContentPartPr/>
              <p14:nvPr/>
            </p14:nvContentPartPr>
            <p14:xfrm>
              <a:off x="69583" y="2085634"/>
              <a:ext cx="3902760" cy="91116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743" y="2077354"/>
                <a:ext cx="391860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3" name="Ink 192"/>
              <p14:cNvContentPartPr/>
              <p14:nvPr/>
            </p14:nvContentPartPr>
            <p14:xfrm>
              <a:off x="283423" y="733114"/>
              <a:ext cx="959400" cy="83484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5863" y="721954"/>
                <a:ext cx="978480" cy="85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46" name="Ink 245"/>
              <p14:cNvContentPartPr/>
              <p14:nvPr/>
            </p14:nvContentPartPr>
            <p14:xfrm>
              <a:off x="284863" y="746794"/>
              <a:ext cx="15840" cy="714960"/>
            </p14:xfrm>
          </p:contentPart>
        </mc:Choice>
        <mc:Fallback>
          <p:pic>
            <p:nvPicPr>
              <p:cNvPr id="246" name="Ink 24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4783" y="735994"/>
                <a:ext cx="3708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56" name="Ink 255"/>
              <p14:cNvContentPartPr/>
              <p14:nvPr/>
            </p14:nvContentPartPr>
            <p14:xfrm>
              <a:off x="1274143" y="2203354"/>
              <a:ext cx="4066560" cy="927000"/>
            </p14:xfrm>
          </p:contentPart>
        </mc:Choice>
        <mc:Fallback>
          <p:pic>
            <p:nvPicPr>
              <p:cNvPr id="256" name="Ink 25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66943" y="2196514"/>
                <a:ext cx="407844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68" name="Ink 267"/>
              <p14:cNvContentPartPr/>
              <p14:nvPr/>
            </p14:nvContentPartPr>
            <p14:xfrm>
              <a:off x="362263" y="1647154"/>
              <a:ext cx="1130400" cy="46440"/>
            </p14:xfrm>
          </p:contentPart>
        </mc:Choice>
        <mc:Fallback>
          <p:pic>
            <p:nvPicPr>
              <p:cNvPr id="268" name="Ink 26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3983" y="1637074"/>
                <a:ext cx="11487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9" name="Ink 268"/>
              <p14:cNvContentPartPr/>
              <p14:nvPr/>
            </p14:nvContentPartPr>
            <p14:xfrm>
              <a:off x="36103" y="2165194"/>
              <a:ext cx="1320120" cy="457200"/>
            </p14:xfrm>
          </p:contentPart>
        </mc:Choice>
        <mc:Fallback>
          <p:pic>
            <p:nvPicPr>
              <p:cNvPr id="269" name="Ink 26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263" y="2157994"/>
                <a:ext cx="13345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93" name="Ink 292"/>
              <p14:cNvContentPartPr/>
              <p14:nvPr/>
            </p14:nvContentPartPr>
            <p14:xfrm>
              <a:off x="4061983" y="1626634"/>
              <a:ext cx="1113120" cy="612720"/>
            </p14:xfrm>
          </p:contentPart>
        </mc:Choice>
        <mc:Fallback>
          <p:pic>
            <p:nvPicPr>
              <p:cNvPr id="293" name="Ink 29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52983" y="1624474"/>
                <a:ext cx="1131480" cy="62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24066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90" dirty="0"/>
              <a:t>Table</a:t>
            </a:r>
            <a:r>
              <a:rPr spc="170" dirty="0"/>
              <a:t> </a:t>
            </a:r>
            <a:r>
              <a:rPr spc="340" dirty="0"/>
              <a:t>of</a:t>
            </a:r>
            <a:r>
              <a:rPr spc="180" dirty="0"/>
              <a:t> </a:t>
            </a:r>
            <a:r>
              <a:rPr spc="330" dirty="0"/>
              <a:t>Contents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133932"/>
            <a:ext cx="169964" cy="1699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631" y="113761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1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688" y="1069782"/>
            <a:ext cx="137678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90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Unce</a:t>
            </a:r>
            <a:r>
              <a:rPr sz="1400" spc="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r</a:t>
            </a:r>
            <a:r>
              <a:rPr sz="1400" spc="385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t</a:t>
            </a:r>
            <a:r>
              <a:rPr sz="1400" spc="254" dirty="0">
                <a:solidFill>
                  <a:srgbClr val="D6D6EF"/>
                </a:solidFill>
                <a:latin typeface="PMingLiU"/>
                <a:cs typeface="PMingLiU"/>
                <a:hlinkClick r:id="rId3" action="ppaction://hlinksldjump"/>
              </a:rPr>
              <a:t>ainty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21" y="1547952"/>
            <a:ext cx="169964" cy="1699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631" y="1551633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EAEAF7"/>
                </a:solidFill>
                <a:latin typeface="PMingLiU"/>
                <a:cs typeface="PMingLiU"/>
              </a:rPr>
              <a:t>2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688" y="1483801"/>
            <a:ext cx="2964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35" dirty="0">
                <a:solidFill>
                  <a:srgbClr val="3333B2"/>
                </a:solidFill>
                <a:latin typeface="PMingLiU"/>
                <a:cs typeface="PMingLiU"/>
                <a:hlinkClick r:id="rId5" action="ppaction://hlinksldjump"/>
              </a:rPr>
              <a:t>Probabilistic</a:t>
            </a:r>
            <a:r>
              <a:rPr sz="1400" spc="160" dirty="0">
                <a:solidFill>
                  <a:srgbClr val="3333B2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3333B2"/>
                </a:solidFill>
                <a:latin typeface="PMingLiU"/>
                <a:cs typeface="PMingLiU"/>
                <a:hlinkClick r:id="rId5" action="ppaction://hlinksldjump"/>
              </a:rPr>
              <a:t>Graphical</a:t>
            </a:r>
            <a:r>
              <a:rPr sz="1400" spc="160" dirty="0">
                <a:solidFill>
                  <a:srgbClr val="3333B2"/>
                </a:solidFill>
                <a:latin typeface="PMingLiU"/>
                <a:cs typeface="PMingLiU"/>
                <a:hlinkClick r:id="rId5" action="ppaction://hlinksldjump"/>
              </a:rPr>
              <a:t> </a:t>
            </a:r>
            <a:r>
              <a:rPr sz="1400" spc="260" dirty="0">
                <a:solidFill>
                  <a:srgbClr val="3333B2"/>
                </a:solidFill>
                <a:latin typeface="PMingLiU"/>
                <a:cs typeface="PMingLiU"/>
                <a:hlinkClick r:id="rId5" action="ppaction://hlinksldjump"/>
              </a:rPr>
              <a:t>Model</a:t>
            </a:r>
            <a:endParaRPr sz="1400">
              <a:latin typeface="PMingLiU"/>
              <a:cs typeface="PMingLiU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1961984"/>
            <a:ext cx="169964" cy="1699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631" y="196566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3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688" y="1897821"/>
            <a:ext cx="44970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10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Applications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90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of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3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Probabilistic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60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Graphical</a:t>
            </a:r>
            <a:r>
              <a:rPr sz="1400" spc="17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 </a:t>
            </a:r>
            <a:r>
              <a:rPr sz="1400" spc="265" dirty="0">
                <a:solidFill>
                  <a:srgbClr val="D6D6EF"/>
                </a:solidFill>
                <a:latin typeface="PMingLiU"/>
                <a:cs typeface="PMingLiU"/>
                <a:hlinkClick r:id="rId6" action="ppaction://hlinksldjump"/>
              </a:rPr>
              <a:t>Model</a:t>
            </a:r>
            <a:endParaRPr sz="1400" dirty="0">
              <a:latin typeface="PMingLiU"/>
              <a:cs typeface="PMingLiU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1" y="2376004"/>
            <a:ext cx="169964" cy="1699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6631" y="2379686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60" dirty="0">
                <a:solidFill>
                  <a:srgbClr val="FAFAFD"/>
                </a:solidFill>
                <a:latin typeface="PMingLiU"/>
                <a:cs typeface="PMingLiU"/>
              </a:rPr>
              <a:t>4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88" y="2311854"/>
            <a:ext cx="16090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0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Course</a:t>
            </a:r>
            <a:r>
              <a:rPr sz="1400" spc="114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 </a:t>
            </a:r>
            <a:r>
              <a:rPr sz="1400" spc="204" dirty="0">
                <a:solidFill>
                  <a:srgbClr val="D6D6EF"/>
                </a:solidFill>
                <a:latin typeface="PMingLiU"/>
                <a:cs typeface="PMingLiU"/>
                <a:hlinkClick r:id="rId7" action="ppaction://hlinksldjump"/>
              </a:rPr>
              <a:t>Logistics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8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7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40830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75" dirty="0"/>
              <a:t>Probabilistic</a:t>
            </a:r>
            <a:r>
              <a:rPr spc="190" dirty="0"/>
              <a:t> </a:t>
            </a:r>
            <a:r>
              <a:rPr spc="305" dirty="0"/>
              <a:t>Graphical</a:t>
            </a:r>
            <a:r>
              <a:rPr spc="190" dirty="0"/>
              <a:t> </a:t>
            </a:r>
            <a:r>
              <a:rPr spc="280" dirty="0"/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282700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687588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092464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110" marR="257810">
              <a:lnSpc>
                <a:spcPct val="114599"/>
              </a:lnSpc>
              <a:spcBef>
                <a:spcPts val="95"/>
              </a:spcBef>
            </a:pPr>
            <a:r>
              <a:rPr spc="5" dirty="0"/>
              <a:t>Provide</a:t>
            </a:r>
            <a:r>
              <a:rPr spc="10" dirty="0"/>
              <a:t> a </a:t>
            </a:r>
            <a:r>
              <a:rPr spc="5" dirty="0"/>
              <a:t>framework</a:t>
            </a:r>
            <a:r>
              <a:rPr spc="15" dirty="0"/>
              <a:t> </a:t>
            </a:r>
            <a:r>
              <a:rPr spc="-5" dirty="0"/>
              <a:t>for</a:t>
            </a:r>
            <a:r>
              <a:rPr spc="10" dirty="0"/>
              <a:t> managing</a:t>
            </a:r>
            <a:r>
              <a:rPr spc="15" dirty="0"/>
              <a:t> uncertainty</a:t>
            </a:r>
            <a:r>
              <a:rPr spc="10" dirty="0"/>
              <a:t> based on</a:t>
            </a:r>
            <a:r>
              <a:rPr spc="15" dirty="0"/>
              <a:t> </a:t>
            </a:r>
            <a:r>
              <a:rPr spc="10" dirty="0"/>
              <a:t>probability </a:t>
            </a:r>
            <a:r>
              <a:rPr spc="15" dirty="0"/>
              <a:t>theory</a:t>
            </a:r>
            <a:r>
              <a:rPr spc="10" dirty="0"/>
              <a:t> </a:t>
            </a:r>
            <a:r>
              <a:rPr spc="5" dirty="0"/>
              <a:t>in</a:t>
            </a:r>
            <a:r>
              <a:rPr spc="15" dirty="0"/>
              <a:t> </a:t>
            </a:r>
            <a:r>
              <a:rPr spc="10" dirty="0"/>
              <a:t>a </a:t>
            </a:r>
            <a:r>
              <a:rPr spc="-275" dirty="0"/>
              <a:t> </a:t>
            </a:r>
            <a:r>
              <a:rPr spc="10" dirty="0"/>
              <a:t>computationally</a:t>
            </a:r>
            <a:r>
              <a:rPr dirty="0"/>
              <a:t> </a:t>
            </a:r>
            <a:r>
              <a:rPr spc="5" dirty="0"/>
              <a:t>efficient </a:t>
            </a:r>
            <a:r>
              <a:rPr spc="-30" dirty="0"/>
              <a:t>way.</a:t>
            </a:r>
          </a:p>
          <a:p>
            <a:pPr marL="245110" marR="315595">
              <a:lnSpc>
                <a:spcPct val="114700"/>
              </a:lnSpc>
              <a:spcBef>
                <a:spcPts val="295"/>
              </a:spcBef>
            </a:pPr>
            <a:r>
              <a:rPr spc="10" dirty="0"/>
              <a:t>Consider Independence</a:t>
            </a:r>
            <a:r>
              <a:rPr spc="15" dirty="0"/>
              <a:t> </a:t>
            </a:r>
            <a:r>
              <a:rPr spc="10" dirty="0"/>
              <a:t>relations</a:t>
            </a:r>
            <a:r>
              <a:rPr spc="15" dirty="0"/>
              <a:t> </a:t>
            </a:r>
            <a:r>
              <a:rPr spc="10" dirty="0"/>
              <a:t>that are</a:t>
            </a:r>
            <a:r>
              <a:rPr spc="15" dirty="0"/>
              <a:t> </a:t>
            </a:r>
            <a:r>
              <a:rPr dirty="0"/>
              <a:t>valid</a:t>
            </a:r>
            <a:r>
              <a:rPr spc="15" dirty="0"/>
              <a:t> </a:t>
            </a:r>
            <a:r>
              <a:rPr spc="-5" dirty="0"/>
              <a:t>for</a:t>
            </a:r>
            <a:r>
              <a:rPr spc="10" dirty="0"/>
              <a:t> a</a:t>
            </a:r>
            <a:r>
              <a:rPr spc="15" dirty="0"/>
              <a:t> certain </a:t>
            </a:r>
            <a:r>
              <a:rPr spc="5" dirty="0"/>
              <a:t>problem,</a:t>
            </a:r>
            <a:r>
              <a:rPr spc="10" dirty="0"/>
              <a:t> and</a:t>
            </a:r>
            <a:r>
              <a:rPr spc="15" dirty="0"/>
              <a:t> </a:t>
            </a:r>
            <a:r>
              <a:rPr spc="10" dirty="0"/>
              <a:t>use </a:t>
            </a:r>
            <a:r>
              <a:rPr spc="-280" dirty="0"/>
              <a:t> </a:t>
            </a:r>
            <a:r>
              <a:rPr spc="10" dirty="0"/>
              <a:t>independence to</a:t>
            </a:r>
            <a:r>
              <a:rPr spc="15" dirty="0"/>
              <a:t> </a:t>
            </a:r>
            <a:r>
              <a:rPr spc="10" dirty="0"/>
              <a:t>reduce</a:t>
            </a:r>
            <a:r>
              <a:rPr spc="15" dirty="0"/>
              <a:t> </a:t>
            </a:r>
            <a:r>
              <a:rPr spc="10" dirty="0"/>
              <a:t>computational</a:t>
            </a:r>
            <a:r>
              <a:rPr spc="15" dirty="0"/>
              <a:t> </a:t>
            </a:r>
            <a:r>
              <a:rPr spc="5" dirty="0"/>
              <a:t>complexity</a:t>
            </a:r>
            <a:r>
              <a:rPr spc="15" dirty="0"/>
              <a:t> </a:t>
            </a:r>
            <a:r>
              <a:rPr spc="10" dirty="0"/>
              <a:t>and</a:t>
            </a:r>
            <a:r>
              <a:rPr spc="15" dirty="0"/>
              <a:t> </a:t>
            </a:r>
            <a:r>
              <a:rPr spc="10" dirty="0"/>
              <a:t>be</a:t>
            </a:r>
            <a:r>
              <a:rPr spc="15" dirty="0"/>
              <a:t> </a:t>
            </a:r>
            <a:r>
              <a:rPr spc="20" dirty="0"/>
              <a:t>memory</a:t>
            </a:r>
            <a:r>
              <a:rPr spc="10" dirty="0"/>
              <a:t> </a:t>
            </a:r>
            <a:r>
              <a:rPr spc="5" dirty="0"/>
              <a:t>efficient.</a:t>
            </a:r>
          </a:p>
          <a:p>
            <a:pPr marL="245110" marR="5080">
              <a:lnSpc>
                <a:spcPct val="114700"/>
              </a:lnSpc>
              <a:spcBef>
                <a:spcPts val="300"/>
              </a:spcBef>
            </a:pPr>
            <a:r>
              <a:rPr spc="10" dirty="0"/>
              <a:t>Represent the dependence</a:t>
            </a:r>
            <a:r>
              <a:rPr spc="15" dirty="0"/>
              <a:t> </a:t>
            </a:r>
            <a:r>
              <a:rPr spc="10" dirty="0"/>
              <a:t>and independence</a:t>
            </a:r>
            <a:r>
              <a:rPr spc="15" dirty="0"/>
              <a:t> </a:t>
            </a:r>
            <a:r>
              <a:rPr spc="10" dirty="0"/>
              <a:t>relations between</a:t>
            </a:r>
            <a:r>
              <a:rPr spc="15" dirty="0"/>
              <a:t> </a:t>
            </a:r>
            <a:r>
              <a:rPr spc="10" dirty="0"/>
              <a:t>a set of</a:t>
            </a:r>
            <a:r>
              <a:rPr spc="15" dirty="0"/>
              <a:t> </a:t>
            </a:r>
            <a:r>
              <a:rPr spc="5" dirty="0"/>
              <a:t>variables </a:t>
            </a:r>
            <a:r>
              <a:rPr spc="-275" dirty="0"/>
              <a:t> </a:t>
            </a:r>
            <a:r>
              <a:rPr spc="10" dirty="0"/>
              <a:t>using</a:t>
            </a:r>
            <a:r>
              <a:rPr dirty="0"/>
              <a:t> </a:t>
            </a:r>
            <a:r>
              <a:rPr spc="5" dirty="0"/>
              <a:t>graphs.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8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5" name="Ink 154"/>
              <p14:cNvContentPartPr/>
              <p14:nvPr/>
            </p14:nvContentPartPr>
            <p14:xfrm>
              <a:off x="416270" y="2273230"/>
              <a:ext cx="920520" cy="860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1950" y="2267830"/>
                <a:ext cx="9356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6" name="Ink 155"/>
              <p14:cNvContentPartPr/>
              <p14:nvPr/>
            </p14:nvContentPartPr>
            <p14:xfrm>
              <a:off x="1322390" y="2154070"/>
              <a:ext cx="3925080" cy="13788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6630" y="2146510"/>
                <a:ext cx="3938400" cy="15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53537"/>
            <a:ext cx="40068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75" dirty="0"/>
              <a:t>Probabilistic</a:t>
            </a:r>
            <a:r>
              <a:rPr spc="190" dirty="0"/>
              <a:t> </a:t>
            </a:r>
            <a:r>
              <a:rPr spc="305" dirty="0"/>
              <a:t>Graphical</a:t>
            </a:r>
            <a:r>
              <a:rPr spc="190" dirty="0"/>
              <a:t> </a:t>
            </a:r>
            <a:r>
              <a:rPr spc="280" dirty="0"/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1282700"/>
            <a:ext cx="69291" cy="69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74" y="1504124"/>
            <a:ext cx="69291" cy="692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74" y="2092464"/>
            <a:ext cx="69291" cy="692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575"/>
              </a:spcBef>
            </a:pPr>
            <a:r>
              <a:rPr spc="10" dirty="0"/>
              <a:t>Around</a:t>
            </a:r>
            <a:r>
              <a:rPr spc="-25" dirty="0"/>
              <a:t> </a:t>
            </a:r>
            <a:r>
              <a:rPr spc="10" dirty="0"/>
              <a:t>2000s</a:t>
            </a:r>
          </a:p>
          <a:p>
            <a:pPr marL="245110" marR="5080">
              <a:lnSpc>
                <a:spcPct val="114700"/>
              </a:lnSpc>
              <a:spcBef>
                <a:spcPts val="300"/>
              </a:spcBef>
            </a:pPr>
            <a:r>
              <a:rPr dirty="0"/>
              <a:t>Techniques</a:t>
            </a:r>
            <a:r>
              <a:rPr spc="5" dirty="0"/>
              <a:t> </a:t>
            </a:r>
            <a:r>
              <a:rPr spc="10" dirty="0"/>
              <a:t>based on probability and </a:t>
            </a:r>
            <a:r>
              <a:rPr spc="5" dirty="0"/>
              <a:t>graphical</a:t>
            </a:r>
            <a:r>
              <a:rPr spc="10" dirty="0"/>
              <a:t> representations were consolidated as </a:t>
            </a:r>
            <a:r>
              <a:rPr spc="-280" dirty="0"/>
              <a:t> </a:t>
            </a:r>
            <a:r>
              <a:rPr spc="5" dirty="0"/>
              <a:t>powerful </a:t>
            </a:r>
            <a:r>
              <a:rPr spc="10" dirty="0"/>
              <a:t>methods </a:t>
            </a:r>
            <a:r>
              <a:rPr spc="-5" dirty="0"/>
              <a:t>for</a:t>
            </a:r>
            <a:r>
              <a:rPr spc="5" dirty="0"/>
              <a:t> </a:t>
            </a:r>
            <a:r>
              <a:rPr spc="10" dirty="0"/>
              <a:t>representing, reasoning</a:t>
            </a:r>
            <a:r>
              <a:rPr spc="5" dirty="0"/>
              <a:t> </a:t>
            </a:r>
            <a:r>
              <a:rPr spc="10" dirty="0"/>
              <a:t>and making decisions</a:t>
            </a:r>
            <a:r>
              <a:rPr spc="5" dirty="0"/>
              <a:t> </a:t>
            </a:r>
            <a:r>
              <a:rPr spc="10" dirty="0"/>
              <a:t>under </a:t>
            </a:r>
            <a:r>
              <a:rPr spc="15" dirty="0"/>
              <a:t> </a:t>
            </a:r>
            <a:r>
              <a:rPr spc="5" dirty="0"/>
              <a:t>uncertainty.</a:t>
            </a:r>
          </a:p>
          <a:p>
            <a:pPr marL="245110" marR="359410">
              <a:lnSpc>
                <a:spcPct val="114700"/>
              </a:lnSpc>
              <a:spcBef>
                <a:spcPts val="300"/>
              </a:spcBef>
            </a:pPr>
            <a:r>
              <a:rPr spc="5" dirty="0"/>
              <a:t>Bayesian </a:t>
            </a:r>
            <a:r>
              <a:rPr spc="10" dirty="0"/>
              <a:t>networks, </a:t>
            </a:r>
            <a:r>
              <a:rPr spc="5" dirty="0"/>
              <a:t>Markov</a:t>
            </a:r>
            <a:r>
              <a:rPr spc="10" dirty="0"/>
              <a:t> networks, influence </a:t>
            </a:r>
            <a:r>
              <a:rPr spc="5" dirty="0"/>
              <a:t>diagrams </a:t>
            </a:r>
            <a:r>
              <a:rPr spc="10" dirty="0"/>
              <a:t>and </a:t>
            </a:r>
            <a:r>
              <a:rPr spc="5" dirty="0"/>
              <a:t>Markov</a:t>
            </a:r>
            <a:r>
              <a:rPr spc="10" dirty="0"/>
              <a:t> decision </a:t>
            </a:r>
            <a:r>
              <a:rPr spc="-275" dirty="0"/>
              <a:t> </a:t>
            </a:r>
            <a:r>
              <a:rPr spc="10" dirty="0"/>
              <a:t>processes,</a:t>
            </a:r>
            <a:r>
              <a:rPr dirty="0"/>
              <a:t> </a:t>
            </a:r>
            <a:r>
              <a:rPr spc="15" dirty="0"/>
              <a:t>among</a:t>
            </a:r>
            <a:r>
              <a:rPr spc="5" dirty="0"/>
              <a:t> others.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3133775"/>
            <a:ext cx="1728470" cy="106680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385" y="3137672"/>
            <a:ext cx="125031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9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Probabilistic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Graphical</a:t>
            </a:r>
            <a:r>
              <a:rPr sz="600" spc="55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 </a:t>
            </a:r>
            <a:r>
              <a:rPr sz="600" spc="100" dirty="0">
                <a:solidFill>
                  <a:srgbClr val="FFFFFF"/>
                </a:solidFill>
                <a:latin typeface="PMingLiU"/>
                <a:cs typeface="PMingLiU"/>
                <a:hlinkClick r:id="rId4" action="ppaction://hlinksldjump"/>
              </a:rPr>
              <a:t>Model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0"/>
              </a:lnSpc>
            </a:pPr>
            <a:fld id="{81D60167-4931-47E6-BA6A-407CBD079E47}" type="slidenum">
              <a:rPr spc="45" dirty="0"/>
              <a:t>9</a:t>
            </a:fld>
            <a:r>
              <a:rPr spc="35" dirty="0"/>
              <a:t> </a:t>
            </a:r>
            <a:r>
              <a:rPr spc="170" dirty="0"/>
              <a:t>/</a:t>
            </a:r>
            <a:r>
              <a:rPr spc="35" dirty="0"/>
              <a:t> </a:t>
            </a:r>
            <a:r>
              <a:rPr spc="4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2638</TotalTime>
  <Words>1128</Words>
  <Application>Microsoft Office PowerPoint</Application>
  <PresentationFormat>Custom</PresentationFormat>
  <Paragraphs>269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</vt:lpstr>
      <vt:lpstr>Courier New</vt:lpstr>
      <vt:lpstr>PMingLiU</vt:lpstr>
      <vt:lpstr>Office Theme</vt:lpstr>
      <vt:lpstr>PowerPoint Presentation</vt:lpstr>
      <vt:lpstr>PowerPoint Presentation</vt:lpstr>
      <vt:lpstr>Table of Contents</vt:lpstr>
      <vt:lpstr>Uncertainty</vt:lpstr>
      <vt:lpstr>Uncertainty</vt:lpstr>
      <vt:lpstr>PowerPoint Presentation</vt:lpstr>
      <vt:lpstr>Table of Contents</vt:lpstr>
      <vt:lpstr>Probabilistic Graphical Models</vt:lpstr>
      <vt:lpstr>Probabilistic Graphical Models</vt:lpstr>
      <vt:lpstr>Probabilistic Graphical Model</vt:lpstr>
      <vt:lpstr>PowerPoint Presentation</vt:lpstr>
      <vt:lpstr>Need of Probabilistic Graphical Model</vt:lpstr>
      <vt:lpstr>Classification of Probabilistic Graphical Model</vt:lpstr>
      <vt:lpstr>PowerPoint Presentation</vt:lpstr>
      <vt:lpstr>Table of Contents</vt:lpstr>
      <vt:lpstr>PowerPoint Presentation</vt:lpstr>
      <vt:lpstr>Bayesian Models –  Life 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Components of Probabilistic Graphical Model</vt:lpstr>
      <vt:lpstr>Course Handout</vt:lpstr>
      <vt:lpstr>Lab Sessions</vt:lpstr>
      <vt:lpstr>PowerPoint Presentation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92</cp:revision>
  <dcterms:created xsi:type="dcterms:W3CDTF">2022-05-05T09:38:00Z</dcterms:created>
  <dcterms:modified xsi:type="dcterms:W3CDTF">2022-11-12T15:46:52Z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2020-08-29T00:00:00Z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2022-05-05T00:00:00Z</vt:filetime>
  </property>
</Properties>
</file>